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rels" ContentType="application/vnd.openxmlformats-package.relationships+xml"/>
  <Default Extension="xml" ContentType="application/xml"/>
  <Default Extension="xlsx" ContentType="application/vnd.openxmlformats-officedocument.spreadsheetml.sheet"/>
  <Default Extension="jpg" ContentType="image/jp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3.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4.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5.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notesSlides/notesSlide6.xml" ContentType="application/vnd.openxmlformats-officedocument.presentationml.notesSlid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notesSlides/notesSlide7.xml" ContentType="application/vnd.openxmlformats-officedocument.presentationml.notesSlid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notesSlides/notesSlide8.xml" ContentType="application/vnd.openxmlformats-officedocument.presentationml.notesSlid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notesSlides/notesSlide9.xml" ContentType="application/vnd.openxmlformats-officedocument.presentationml.notesSlid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notesSlides/notesSlide10.xml" ContentType="application/vnd.openxmlformats-officedocument.presentationml.notesSlid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notesSlides/notesSlide11.xml" ContentType="application/vnd.openxmlformats-officedocument.presentationml.notesSlid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charts/chart14.xml" ContentType="application/vnd.openxmlformats-officedocument.drawingml.chart+xml"/>
  <Override PartName="/ppt/charts/style14.xml" ContentType="application/vnd.ms-office.chartstyle+xml"/>
  <Override PartName="/ppt/charts/colors14.xml" ContentType="application/vnd.ms-office.chartcolorstyle+xml"/>
  <Override PartName="/ppt/notesSlides/notesSlide12.xml" ContentType="application/vnd.openxmlformats-officedocument.presentationml.notesSlide+xml"/>
  <Override PartName="/ppt/charts/chart15.xml" ContentType="application/vnd.openxmlformats-officedocument.drawingml.chart+xml"/>
  <Override PartName="/ppt/charts/style15.xml" ContentType="application/vnd.ms-office.chartstyle+xml"/>
  <Override PartName="/ppt/charts/colors15.xml" ContentType="application/vnd.ms-office.chartcolorstyl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rts/chart16.xml" ContentType="application/vnd.openxmlformats-officedocument.drawingml.chart+xml"/>
  <Override PartName="/ppt/charts/style16.xml" ContentType="application/vnd.ms-office.chartstyle+xml"/>
  <Override PartName="/ppt/charts/colors16.xml" ContentType="application/vnd.ms-office.chartcolorstyle+xml"/>
  <Override PartName="/ppt/notesSlides/notesSlide15.xml" ContentType="application/vnd.openxmlformats-officedocument.presentationml.notesSlide+xml"/>
  <Override PartName="/ppt/charts/chart17.xml" ContentType="application/vnd.openxmlformats-officedocument.drawingml.chart+xml"/>
  <Override PartName="/ppt/charts/style17.xml" ContentType="application/vnd.ms-office.chartstyle+xml"/>
  <Override PartName="/ppt/charts/colors17.xml" ContentType="application/vnd.ms-office.chartcolorstyle+xml"/>
  <Override PartName="/ppt/notesSlides/notesSlide16.xml" ContentType="application/vnd.openxmlformats-officedocument.presentationml.notesSlide+xml"/>
  <Override PartName="/ppt/charts/chart18.xml" ContentType="application/vnd.openxmlformats-officedocument.drawingml.chart+xml"/>
  <Override PartName="/ppt/charts/style18.xml" ContentType="application/vnd.ms-office.chartstyle+xml"/>
  <Override PartName="/ppt/charts/colors18.xml" ContentType="application/vnd.ms-office.chartcolorstyle+xml"/>
  <Override PartName="/ppt/notesSlides/notesSlide17.xml" ContentType="application/vnd.openxmlformats-officedocument.presentationml.notesSlide+xml"/>
  <Override PartName="/ppt/charts/chart19.xml" ContentType="application/vnd.openxmlformats-officedocument.drawingml.chart+xml"/>
  <Override PartName="/ppt/charts/style19.xml" ContentType="application/vnd.ms-office.chartstyle+xml"/>
  <Override PartName="/ppt/charts/colors19.xml" ContentType="application/vnd.ms-office.chartcolorstyle+xml"/>
  <Override PartName="/ppt/notesSlides/notesSlide18.xml" ContentType="application/vnd.openxmlformats-officedocument.presentationml.notesSlide+xml"/>
  <Override PartName="/ppt/charts/chart20.xml" ContentType="application/vnd.openxmlformats-officedocument.drawingml.chart+xml"/>
  <Override PartName="/ppt/charts/style20.xml" ContentType="application/vnd.ms-office.chartstyle+xml"/>
  <Override PartName="/ppt/charts/colors20.xml" ContentType="application/vnd.ms-office.chartcolorstyle+xml"/>
  <Override PartName="/ppt/drawings/drawing1.xml" ContentType="application/vnd.openxmlformats-officedocument.drawingml.chartshapes+xml"/>
  <Override PartName="/ppt/notesSlides/notesSlide19.xml" ContentType="application/vnd.openxmlformats-officedocument.presentationml.notesSlide+xml"/>
  <Override PartName="/ppt/charts/chart21.xml" ContentType="application/vnd.openxmlformats-officedocument.drawingml.chart+xml"/>
  <Override PartName="/ppt/charts/style21.xml" ContentType="application/vnd.ms-office.chartstyle+xml"/>
  <Override PartName="/ppt/charts/colors21.xml" ContentType="application/vnd.ms-office.chartcolorstyle+xml"/>
  <Override PartName="/ppt/drawings/drawing2.xml" ContentType="application/vnd.openxmlformats-officedocument.drawingml.chartshapes+xml"/>
  <Override PartName="/ppt/charts/chart22.xml" ContentType="application/vnd.openxmlformats-officedocument.drawingml.chart+xml"/>
  <Override PartName="/ppt/charts/style22.xml" ContentType="application/vnd.ms-office.chartstyle+xml"/>
  <Override PartName="/ppt/charts/colors22.xml" ContentType="application/vnd.ms-office.chartcolorstyle+xml"/>
  <Override PartName="/ppt/drawings/drawing3.xml" ContentType="application/vnd.openxmlformats-officedocument.drawingml.chartshapes+xml"/>
  <Override PartName="/ppt/notesSlides/notesSlide20.xml" ContentType="application/vnd.openxmlformats-officedocument.presentationml.notesSlide+xml"/>
  <Override PartName="/ppt/charts/chart23.xml" ContentType="application/vnd.openxmlformats-officedocument.drawingml.chart+xml"/>
  <Override PartName="/ppt/charts/style23.xml" ContentType="application/vnd.ms-office.chartstyle+xml"/>
  <Override PartName="/ppt/charts/colors23.xml" ContentType="application/vnd.ms-office.chartcolorstyle+xml"/>
  <Override PartName="/ppt/drawings/drawing4.xml" ContentType="application/vnd.openxmlformats-officedocument.drawingml.chartshapes+xml"/>
  <Override PartName="/ppt/notesSlides/notesSlide21.xml" ContentType="application/vnd.openxmlformats-officedocument.presentationml.notesSlide+xml"/>
  <Override PartName="/ppt/charts/chart24.xml" ContentType="application/vnd.openxmlformats-officedocument.drawingml.chart+xml"/>
  <Override PartName="/ppt/charts/style24.xml" ContentType="application/vnd.ms-office.chartstyle+xml"/>
  <Override PartName="/ppt/charts/colors24.xml" ContentType="application/vnd.ms-office.chartcolorstyle+xml"/>
  <Override PartName="/ppt/drawings/drawing5.xml" ContentType="application/vnd.openxmlformats-officedocument.drawingml.chartshapes+xml"/>
  <Override PartName="/ppt/notesSlides/notesSlide22.xml" ContentType="application/vnd.openxmlformats-officedocument.presentationml.notesSlide+xml"/>
  <Override PartName="/ppt/charts/chart25.xml" ContentType="application/vnd.openxmlformats-officedocument.drawingml.chart+xml"/>
  <Override PartName="/ppt/charts/chart26.xml" ContentType="application/vnd.openxmlformats-officedocument.drawingml.chart+xml"/>
  <Override PartName="/ppt/charts/style25.xml" ContentType="application/vnd.ms-office.chartstyle+xml"/>
  <Override PartName="/ppt/charts/colors25.xml" ContentType="application/vnd.ms-office.chartcolorstyle+xml"/>
  <Override PartName="/ppt/notesSlides/notesSlide23.xml" ContentType="application/vnd.openxmlformats-officedocument.presentationml.notesSlide+xml"/>
  <Override PartName="/ppt/charts/chart27.xml" ContentType="application/vnd.openxmlformats-officedocument.drawingml.chart+xml"/>
  <Override PartName="/ppt/charts/style26.xml" ContentType="application/vnd.ms-office.chartstyle+xml"/>
  <Override PartName="/ppt/charts/colors26.xml" ContentType="application/vnd.ms-office.chartcolorstyle+xml"/>
  <Override PartName="/ppt/drawings/drawing6.xml" ContentType="application/vnd.openxmlformats-officedocument.drawingml.chartshapes+xml"/>
  <Override PartName="/ppt/notesSlides/notesSlide24.xml" ContentType="application/vnd.openxmlformats-officedocument.presentationml.notesSlide+xml"/>
  <Override PartName="/ppt/charts/chart28.xml" ContentType="application/vnd.openxmlformats-officedocument.drawingml.chart+xml"/>
  <Override PartName="/ppt/charts/style27.xml" ContentType="application/vnd.ms-office.chartstyle+xml"/>
  <Override PartName="/ppt/charts/colors27.xml" ContentType="application/vnd.ms-office.chartcolorstyle+xml"/>
  <Override PartName="/ppt/drawings/drawing7.xml" ContentType="application/vnd.openxmlformats-officedocument.drawingml.chartshapes+xml"/>
  <Override PartName="/ppt/charts/chart29.xml" ContentType="application/vnd.openxmlformats-officedocument.drawingml.chart+xml"/>
  <Override PartName="/ppt/charts/style28.xml" ContentType="application/vnd.ms-office.chartstyle+xml"/>
  <Override PartName="/ppt/charts/colors28.xml" ContentType="application/vnd.ms-office.chartcolorstyle+xml"/>
  <Override PartName="/ppt/drawings/drawing8.xml" ContentType="application/vnd.openxmlformats-officedocument.drawingml.chartshapes+xml"/>
  <Override PartName="/ppt/notesSlides/notesSlide25.xml" ContentType="application/vnd.openxmlformats-officedocument.presentationml.notesSlide+xml"/>
  <Override PartName="/ppt/charts/chart30.xml" ContentType="application/vnd.openxmlformats-officedocument.drawingml.chart+xml"/>
  <Override PartName="/ppt/drawings/drawing9.xml" ContentType="application/vnd.openxmlformats-officedocument.drawingml.chartshapes+xml"/>
  <Override PartName="/ppt/charts/chart31.xml" ContentType="application/vnd.openxmlformats-officedocument.drawingml.chart+xml"/>
  <Override PartName="/ppt/charts/style29.xml" ContentType="application/vnd.ms-office.chartstyle+xml"/>
  <Override PartName="/ppt/charts/colors29.xml" ContentType="application/vnd.ms-office.chartcolorstyle+xml"/>
  <Override PartName="/ppt/drawings/drawing10.xml" ContentType="application/vnd.openxmlformats-officedocument.drawingml.chartshapes+xml"/>
  <Override PartName="/ppt/notesSlides/notesSlide26.xml" ContentType="application/vnd.openxmlformats-officedocument.presentationml.notesSlide+xml"/>
  <Override PartName="/ppt/charts/chart32.xml" ContentType="application/vnd.openxmlformats-officedocument.drawingml.chart+xml"/>
  <Override PartName="/ppt/charts/style30.xml" ContentType="application/vnd.ms-office.chartstyle+xml"/>
  <Override PartName="/ppt/charts/colors30.xml" ContentType="application/vnd.ms-office.chartcolorstyle+xml"/>
  <Override PartName="/ppt/drawings/drawing11.xml" ContentType="application/vnd.openxmlformats-officedocument.drawingml.chartshapes+xml"/>
  <Override PartName="/ppt/charts/chart33.xml" ContentType="application/vnd.openxmlformats-officedocument.drawingml.chart+xml"/>
  <Override PartName="/ppt/charts/style31.xml" ContentType="application/vnd.ms-office.chartstyle+xml"/>
  <Override PartName="/ppt/charts/colors31.xml" ContentType="application/vnd.ms-office.chartcolorstyle+xml"/>
  <Override PartName="/ppt/drawings/drawing12.xml" ContentType="application/vnd.openxmlformats-officedocument.drawingml.chartshapes+xml"/>
  <Override PartName="/ppt/notesSlides/notesSlide27.xml" ContentType="application/vnd.openxmlformats-officedocument.presentationml.notesSlide+xml"/>
  <Override PartName="/ppt/charts/chart34.xml" ContentType="application/vnd.openxmlformats-officedocument.drawingml.chart+xml"/>
  <Override PartName="/ppt/charts/style32.xml" ContentType="application/vnd.ms-office.chartstyle+xml"/>
  <Override PartName="/ppt/charts/colors32.xml" ContentType="application/vnd.ms-office.chartcolorstyle+xml"/>
  <Override PartName="/ppt/notesSlides/notesSlide28.xml" ContentType="application/vnd.openxmlformats-officedocument.presentationml.notesSlide+xml"/>
  <Override PartName="/ppt/charts/chart35.xml" ContentType="application/vnd.openxmlformats-officedocument.drawingml.chart+xml"/>
  <Override PartName="/ppt/charts/style33.xml" ContentType="application/vnd.ms-office.chartstyle+xml"/>
  <Override PartName="/ppt/charts/colors33.xml" ContentType="application/vnd.ms-office.chartcolorstyle+xml"/>
  <Override PartName="/ppt/notesSlides/notesSlide29.xml" ContentType="application/vnd.openxmlformats-officedocument.presentationml.notesSlide+xml"/>
  <Override PartName="/ppt/charts/chart36.xml" ContentType="application/vnd.openxmlformats-officedocument.drawingml.chart+xml"/>
  <Override PartName="/ppt/charts/style34.xml" ContentType="application/vnd.ms-office.chartstyle+xml"/>
  <Override PartName="/ppt/charts/colors34.xml" ContentType="application/vnd.ms-office.chartcolorstyle+xml"/>
  <Override PartName="/ppt/notesSlides/notesSlide30.xml" ContentType="application/vnd.openxmlformats-officedocument.presentationml.notesSlide+xml"/>
  <Override PartName="/ppt/charts/chart37.xml" ContentType="application/vnd.openxmlformats-officedocument.drawingml.chart+xml"/>
  <Override PartName="/ppt/charts/style35.xml" ContentType="application/vnd.ms-office.chartstyle+xml"/>
  <Override PartName="/ppt/charts/colors35.xml" ContentType="application/vnd.ms-office.chartcolorstyle+xml"/>
  <Override PartName="/ppt/charts/chart38.xml" ContentType="application/vnd.openxmlformats-officedocument.drawingml.chart+xml"/>
  <Override PartName="/ppt/charts/style36.xml" ContentType="application/vnd.ms-office.chartstyle+xml"/>
  <Override PartName="/ppt/charts/colors36.xml" ContentType="application/vnd.ms-office.chartcolorstyle+xml"/>
  <Override PartName="/ppt/notesSlides/notesSlide3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7"/>
  </p:notesMasterIdLst>
  <p:handoutMasterIdLst>
    <p:handoutMasterId r:id="rId38"/>
  </p:handoutMasterIdLst>
  <p:sldIdLst>
    <p:sldId id="257" r:id="rId2"/>
    <p:sldId id="259" r:id="rId3"/>
    <p:sldId id="260" r:id="rId4"/>
    <p:sldId id="262" r:id="rId5"/>
    <p:sldId id="273" r:id="rId6"/>
    <p:sldId id="285" r:id="rId7"/>
    <p:sldId id="266" r:id="rId8"/>
    <p:sldId id="263" r:id="rId9"/>
    <p:sldId id="286" r:id="rId10"/>
    <p:sldId id="287" r:id="rId11"/>
    <p:sldId id="288" r:id="rId12"/>
    <p:sldId id="289" r:id="rId13"/>
    <p:sldId id="290" r:id="rId14"/>
    <p:sldId id="291" r:id="rId15"/>
    <p:sldId id="292" r:id="rId16"/>
    <p:sldId id="293" r:id="rId17"/>
    <p:sldId id="294" r:id="rId18"/>
    <p:sldId id="295" r:id="rId19"/>
    <p:sldId id="296" r:id="rId20"/>
    <p:sldId id="274" r:id="rId21"/>
    <p:sldId id="275" r:id="rId22"/>
    <p:sldId id="277" r:id="rId23"/>
    <p:sldId id="278" r:id="rId24"/>
    <p:sldId id="279" r:id="rId25"/>
    <p:sldId id="280" r:id="rId26"/>
    <p:sldId id="281" r:id="rId27"/>
    <p:sldId id="284" r:id="rId28"/>
    <p:sldId id="297" r:id="rId29"/>
    <p:sldId id="267" r:id="rId30"/>
    <p:sldId id="270" r:id="rId31"/>
    <p:sldId id="264" r:id="rId32"/>
    <p:sldId id="268" r:id="rId33"/>
    <p:sldId id="269" r:id="rId34"/>
    <p:sldId id="272" r:id="rId35"/>
    <p:sldId id="271" r:id="rId3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6"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32638"/>
    <a:srgbClr val="B0B1B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6662" autoAdjust="0"/>
    <p:restoredTop sz="90490" autoAdjust="0"/>
  </p:normalViewPr>
  <p:slideViewPr>
    <p:cSldViewPr snapToGrid="0">
      <p:cViewPr varScale="1">
        <p:scale>
          <a:sx n="93" d="100"/>
          <a:sy n="93" d="100"/>
        </p:scale>
        <p:origin x="192" y="174"/>
      </p:cViewPr>
      <p:guideLst>
        <p:guide orient="horz" pos="2136"/>
        <p:guide pos="2880"/>
      </p:guideLst>
    </p:cSldViewPr>
  </p:slideViewPr>
  <p:outlineViewPr>
    <p:cViewPr>
      <p:scale>
        <a:sx n="33" d="100"/>
        <a:sy n="33" d="100"/>
      </p:scale>
      <p:origin x="0" y="0"/>
    </p:cViewPr>
  </p:outlineViewPr>
  <p:notesTextViewPr>
    <p:cViewPr>
      <p:scale>
        <a:sx n="66" d="100"/>
        <a:sy n="66" d="100"/>
      </p:scale>
      <p:origin x="0" y="0"/>
    </p:cViewPr>
  </p:notesTextViewPr>
  <p:sorterViewPr>
    <p:cViewPr>
      <p:scale>
        <a:sx n="100" d="100"/>
        <a:sy n="100" d="100"/>
      </p:scale>
      <p:origin x="0" y="0"/>
    </p:cViewPr>
  </p:sorterViewPr>
  <p:notesViewPr>
    <p:cSldViewPr snapToGrid="0">
      <p:cViewPr varScale="1">
        <p:scale>
          <a:sx n="69" d="100"/>
          <a:sy n="69" d="100"/>
        </p:scale>
        <p:origin x="3010" y="7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handoutMaster" Target="handoutMasters/handoutMaster1.xml"/></Relationships>
</file>

<file path=ppt/charts/_rels/chart1.xml.rels><?xml version="1.0" encoding="UTF-8" standalone="yes"?>
<Relationships xmlns="http://schemas.openxmlformats.org/package/2006/relationships"><Relationship Id="rId3" Type="http://schemas.openxmlformats.org/officeDocument/2006/relationships/oleObject" Target="file:///C:\Users\Test\Downloads\Headline%20and%20Core%20PCE%20Monthly%20%25.xls" TargetMode="External"/><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oleObject" Target="file:///C:\Users\Test\Documents\FED_Challenge\Data\Gordon_Unemployment.xlsx" TargetMode="External"/><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oleObject" Target="file:///C:\Users\Test\Documents\FED_Challenge\Data\Gordon_Unemployment.xlsx" TargetMode="External"/><Relationship Id="rId2" Type="http://schemas.microsoft.com/office/2011/relationships/chartColorStyle" Target="colors11.xml"/><Relationship Id="rId1" Type="http://schemas.microsoft.com/office/2011/relationships/chartStyle" Target="style11.xml"/></Relationships>
</file>

<file path=ppt/charts/_rels/chart12.xml.rels><?xml version="1.0" encoding="UTF-8" standalone="yes"?>
<Relationships xmlns="http://schemas.openxmlformats.org/package/2006/relationships"><Relationship Id="rId3" Type="http://schemas.openxmlformats.org/officeDocument/2006/relationships/oleObject" Target="file:///C:\Users\Test\Documents\FED_Challenge\Data\Gordon_Unemployment.xlsx" TargetMode="External"/><Relationship Id="rId2" Type="http://schemas.microsoft.com/office/2011/relationships/chartColorStyle" Target="colors12.xml"/><Relationship Id="rId1" Type="http://schemas.microsoft.com/office/2011/relationships/chartStyle" Target="style12.xml"/></Relationships>
</file>

<file path=ppt/charts/_rels/chart13.xml.rels><?xml version="1.0" encoding="UTF-8" standalone="yes"?>
<Relationships xmlns="http://schemas.openxmlformats.org/package/2006/relationships"><Relationship Id="rId3" Type="http://schemas.openxmlformats.org/officeDocument/2006/relationships/oleObject" Target="file:///C:\Users\Test\Documents\FED_Challenge\Data\Gordon_Unemployment.xlsx" TargetMode="External"/><Relationship Id="rId2" Type="http://schemas.microsoft.com/office/2011/relationships/chartColorStyle" Target="colors13.xml"/><Relationship Id="rId1" Type="http://schemas.microsoft.com/office/2011/relationships/chartStyle" Target="style13.xml"/></Relationships>
</file>

<file path=ppt/charts/_rels/chart14.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14.xml"/><Relationship Id="rId1" Type="http://schemas.microsoft.com/office/2011/relationships/chartStyle" Target="style14.xml"/></Relationships>
</file>

<file path=ppt/charts/_rels/chart15.xml.rels><?xml version="1.0" encoding="UTF-8" standalone="yes"?>
<Relationships xmlns="http://schemas.openxmlformats.org/package/2006/relationships"><Relationship Id="rId3" Type="http://schemas.openxmlformats.org/officeDocument/2006/relationships/oleObject" Target="file:///C:\Users\Test\Documents\FED_Challenge\Data\Gordon_Unemployment.xlsx" TargetMode="External"/><Relationship Id="rId2" Type="http://schemas.microsoft.com/office/2011/relationships/chartColorStyle" Target="colors15.xml"/><Relationship Id="rId1" Type="http://schemas.microsoft.com/office/2011/relationships/chartStyle" Target="style15.xml"/></Relationships>
</file>

<file path=ppt/charts/_rels/chart16.xml.rels><?xml version="1.0" encoding="UTF-8" standalone="yes"?>
<Relationships xmlns="http://schemas.openxmlformats.org/package/2006/relationships"><Relationship Id="rId3" Type="http://schemas.openxmlformats.org/officeDocument/2006/relationships/oleObject" Target="file:///C:\Users\Test\Documents\FED_Challenge\Data\Gordon_Unemployment.xlsx" TargetMode="External"/><Relationship Id="rId2" Type="http://schemas.microsoft.com/office/2011/relationships/chartColorStyle" Target="colors16.xml"/><Relationship Id="rId1" Type="http://schemas.microsoft.com/office/2011/relationships/chartStyle" Target="style16.xml"/></Relationships>
</file>

<file path=ppt/charts/_rels/chart17.xml.rels><?xml version="1.0" encoding="UTF-8" standalone="yes"?>
<Relationships xmlns="http://schemas.openxmlformats.org/package/2006/relationships"><Relationship Id="rId3" Type="http://schemas.openxmlformats.org/officeDocument/2006/relationships/oleObject" Target="file:///C:\Users\Test\Documents\FED_Challenge\Data\Gordon_Unemployment.xlsx" TargetMode="External"/><Relationship Id="rId2" Type="http://schemas.microsoft.com/office/2011/relationships/chartColorStyle" Target="colors17.xml"/><Relationship Id="rId1" Type="http://schemas.microsoft.com/office/2011/relationships/chartStyle" Target="style17.xml"/></Relationships>
</file>

<file path=ppt/charts/_rels/chart18.xml.rels><?xml version="1.0" encoding="UTF-8" standalone="yes"?>
<Relationships xmlns="http://schemas.openxmlformats.org/package/2006/relationships"><Relationship Id="rId3" Type="http://schemas.openxmlformats.org/officeDocument/2006/relationships/oleObject" Target="../embeddings/oleObject1.bin"/><Relationship Id="rId2" Type="http://schemas.microsoft.com/office/2011/relationships/chartColorStyle" Target="colors18.xml"/><Relationship Id="rId1" Type="http://schemas.microsoft.com/office/2011/relationships/chartStyle" Target="style18.xml"/></Relationships>
</file>

<file path=ppt/charts/_rels/chart19.xml.rels><?xml version="1.0" encoding="UTF-8" standalone="yes"?>
<Relationships xmlns="http://schemas.openxmlformats.org/package/2006/relationships"><Relationship Id="rId3" Type="http://schemas.openxmlformats.org/officeDocument/2006/relationships/oleObject" Target="file:///C:\Users\Test\Documents\FED_Challenge\Data\Gordon_Unemployment.xlsx" TargetMode="External"/><Relationship Id="rId2" Type="http://schemas.microsoft.com/office/2011/relationships/chartColorStyle" Target="colors19.xml"/><Relationship Id="rId1" Type="http://schemas.microsoft.com/office/2011/relationships/chartStyle" Target="style19.xml"/></Relationships>
</file>

<file path=ppt/charts/_rels/chart2.xml.rels><?xml version="1.0" encoding="UTF-8" standalone="yes"?>
<Relationships xmlns="http://schemas.openxmlformats.org/package/2006/relationships"><Relationship Id="rId3" Type="http://schemas.openxmlformats.org/officeDocument/2006/relationships/oleObject" Target="file:///C:\Users\Test\Documents\FED_Challenge\Data\Inflation\PCE%20Components.xlsx" TargetMode="External"/><Relationship Id="rId2" Type="http://schemas.microsoft.com/office/2011/relationships/chartColorStyle" Target="colors2.xml"/><Relationship Id="rId1" Type="http://schemas.microsoft.com/office/2011/relationships/chartStyle" Target="style2.xml"/></Relationships>
</file>

<file path=ppt/charts/_rels/chart20.xml.rels><?xml version="1.0" encoding="UTF-8" standalone="yes"?>
<Relationships xmlns="http://schemas.openxmlformats.org/package/2006/relationships"><Relationship Id="rId3" Type="http://schemas.openxmlformats.org/officeDocument/2006/relationships/oleObject" Target="file:///\\campus\home\u14\amcdonne\GitHubClones\FedChallenge_2017\Excel%20Docs\All%20Economic%20Data%20(Recovered).xlsx" TargetMode="External"/><Relationship Id="rId2" Type="http://schemas.microsoft.com/office/2011/relationships/chartColorStyle" Target="colors20.xml"/><Relationship Id="rId1" Type="http://schemas.microsoft.com/office/2011/relationships/chartStyle" Target="style20.xml"/><Relationship Id="rId4" Type="http://schemas.openxmlformats.org/officeDocument/2006/relationships/chartUserShapes" Target="../drawings/drawing1.xml"/></Relationships>
</file>

<file path=ppt/charts/_rels/chart21.xml.rels><?xml version="1.0" encoding="UTF-8" standalone="yes"?>
<Relationships xmlns="http://schemas.openxmlformats.org/package/2006/relationships"><Relationship Id="rId3" Type="http://schemas.openxmlformats.org/officeDocument/2006/relationships/oleObject" Target="file:///\\campus\home\u14\amcdonne\GitHubClones\FedChallenge_2017\Excel%20Docs\All%20Economic%20Data%20(Recovered).xlsx" TargetMode="External"/><Relationship Id="rId2" Type="http://schemas.microsoft.com/office/2011/relationships/chartColorStyle" Target="colors21.xml"/><Relationship Id="rId1" Type="http://schemas.microsoft.com/office/2011/relationships/chartStyle" Target="style21.xml"/><Relationship Id="rId4" Type="http://schemas.openxmlformats.org/officeDocument/2006/relationships/chartUserShapes" Target="../drawings/drawing2.xml"/></Relationships>
</file>

<file path=ppt/charts/_rels/chart22.xml.rels><?xml version="1.0" encoding="UTF-8" standalone="yes"?>
<Relationships xmlns="http://schemas.openxmlformats.org/package/2006/relationships"><Relationship Id="rId3" Type="http://schemas.openxmlformats.org/officeDocument/2006/relationships/oleObject" Target="file:///\\campus\home\u14\amcdonne\GitHubClones\FedChallenge_2017\Excel%20Docs\All%20Economic%20Data%20(Recovered).xlsx" TargetMode="External"/><Relationship Id="rId2" Type="http://schemas.microsoft.com/office/2011/relationships/chartColorStyle" Target="colors22.xml"/><Relationship Id="rId1" Type="http://schemas.microsoft.com/office/2011/relationships/chartStyle" Target="style22.xml"/><Relationship Id="rId4" Type="http://schemas.openxmlformats.org/officeDocument/2006/relationships/chartUserShapes" Target="../drawings/drawing3.xml"/></Relationships>
</file>

<file path=ppt/charts/_rels/chart23.xml.rels><?xml version="1.0" encoding="UTF-8" standalone="yes"?>
<Relationships xmlns="http://schemas.openxmlformats.org/package/2006/relationships"><Relationship Id="rId3" Type="http://schemas.openxmlformats.org/officeDocument/2006/relationships/oleObject" Target="file:///C:\Users\amcdonne\AppData\Roaming\Microsoft\Excel\Personal_Income_and_savings%20(version%201).xls" TargetMode="External"/><Relationship Id="rId2" Type="http://schemas.microsoft.com/office/2011/relationships/chartColorStyle" Target="colors23.xml"/><Relationship Id="rId1" Type="http://schemas.microsoft.com/office/2011/relationships/chartStyle" Target="style23.xml"/><Relationship Id="rId4" Type="http://schemas.openxmlformats.org/officeDocument/2006/relationships/chartUserShapes" Target="../drawings/drawing4.xml"/></Relationships>
</file>

<file path=ppt/charts/_rels/chart24.xml.rels><?xml version="1.0" encoding="UTF-8" standalone="yes"?>
<Relationships xmlns="http://schemas.openxmlformats.org/package/2006/relationships"><Relationship Id="rId3" Type="http://schemas.openxmlformats.org/officeDocument/2006/relationships/oleObject" Target="file:///C:\Users\amcdonne\AppData\Roaming\Microsoft\Excel\All%20Economic%20Data%20(Recovered)%20(version%202).xlsb" TargetMode="External"/><Relationship Id="rId2" Type="http://schemas.microsoft.com/office/2011/relationships/chartColorStyle" Target="colors24.xml"/><Relationship Id="rId1" Type="http://schemas.microsoft.com/office/2011/relationships/chartStyle" Target="style24.xml"/><Relationship Id="rId4" Type="http://schemas.openxmlformats.org/officeDocument/2006/relationships/chartUserShapes" Target="../drawings/drawing5.xml"/></Relationships>
</file>

<file path=ppt/charts/_rels/chart25.xml.rels><?xml version="1.0" encoding="UTF-8" standalone="yes"?>
<Relationships xmlns="http://schemas.openxmlformats.org/package/2006/relationships"><Relationship Id="rId1" Type="http://schemas.openxmlformats.org/officeDocument/2006/relationships/oleObject" Target="file:///\\campus\home\u14\amcdonne\GitHubClones\FedChallenge_2017\Excel%20Docs\Housing%20Data%20Charts.xls" TargetMode="External"/></Relationships>
</file>

<file path=ppt/charts/_rels/chart26.xml.rels><?xml version="1.0" encoding="UTF-8" standalone="yes"?>
<Relationships xmlns="http://schemas.openxmlformats.org/package/2006/relationships"><Relationship Id="rId3" Type="http://schemas.openxmlformats.org/officeDocument/2006/relationships/oleObject" Target="file:///C:\Users\amcdonne\Desktop\Housing_Data_supply.xls" TargetMode="External"/><Relationship Id="rId2" Type="http://schemas.microsoft.com/office/2011/relationships/chartColorStyle" Target="colors25.xml"/><Relationship Id="rId1" Type="http://schemas.microsoft.com/office/2011/relationships/chartStyle" Target="style25.xml"/></Relationships>
</file>

<file path=ppt/charts/_rels/chart27.xml.rels><?xml version="1.0" encoding="UTF-8" standalone="yes"?>
<Relationships xmlns="http://schemas.openxmlformats.org/package/2006/relationships"><Relationship Id="rId3" Type="http://schemas.openxmlformats.org/officeDocument/2006/relationships/oleObject" Target="file:///\\campus\home\u14\amcdonne\GitHubClones\FedChallenge_2017\Excel%20Docs\Copy%20of%20Manufacturing_Data__.xls" TargetMode="External"/><Relationship Id="rId2" Type="http://schemas.microsoft.com/office/2011/relationships/chartColorStyle" Target="colors26.xml"/><Relationship Id="rId1" Type="http://schemas.microsoft.com/office/2011/relationships/chartStyle" Target="style26.xml"/><Relationship Id="rId4" Type="http://schemas.openxmlformats.org/officeDocument/2006/relationships/chartUserShapes" Target="../drawings/drawing6.xml"/></Relationships>
</file>

<file path=ppt/charts/_rels/chart28.xml.rels><?xml version="1.0" encoding="UTF-8" standalone="yes"?>
<Relationships xmlns="http://schemas.openxmlformats.org/package/2006/relationships"><Relationship Id="rId3" Type="http://schemas.openxmlformats.org/officeDocument/2006/relationships/oleObject" Target="file:///C:\Users\amcdonne\AppData\Roaming\Microsoft\Excel\All%20Economic%20Data%20(Recovered)%20(version%202).xlsb" TargetMode="External"/><Relationship Id="rId2" Type="http://schemas.microsoft.com/office/2011/relationships/chartColorStyle" Target="colors27.xml"/><Relationship Id="rId1" Type="http://schemas.microsoft.com/office/2011/relationships/chartStyle" Target="style27.xml"/><Relationship Id="rId4" Type="http://schemas.openxmlformats.org/officeDocument/2006/relationships/chartUserShapes" Target="../drawings/drawing7.xml"/></Relationships>
</file>

<file path=ppt/charts/_rels/chart29.xml.rels><?xml version="1.0" encoding="UTF-8" standalone="yes"?>
<Relationships xmlns="http://schemas.openxmlformats.org/package/2006/relationships"><Relationship Id="rId3" Type="http://schemas.openxmlformats.org/officeDocument/2006/relationships/oleObject" Target="file:///\\campus\home\u14\amcdonne\GitHubClones\FedChallenge_2017\Excel%20Docs\Copy%20of%20Manufacturing_Data__.xls" TargetMode="External"/><Relationship Id="rId2" Type="http://schemas.microsoft.com/office/2011/relationships/chartColorStyle" Target="colors28.xml"/><Relationship Id="rId1" Type="http://schemas.microsoft.com/office/2011/relationships/chartStyle" Target="style28.xml"/><Relationship Id="rId4" Type="http://schemas.openxmlformats.org/officeDocument/2006/relationships/chartUserShapes" Target="../drawings/drawing8.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3.xml"/><Relationship Id="rId1" Type="http://schemas.microsoft.com/office/2011/relationships/chartStyle" Target="style3.xml"/></Relationships>
</file>

<file path=ppt/charts/_rels/chart30.xml.rels><?xml version="1.0" encoding="UTF-8" standalone="yes"?>
<Relationships xmlns="http://schemas.openxmlformats.org/package/2006/relationships"><Relationship Id="rId2" Type="http://schemas.openxmlformats.org/officeDocument/2006/relationships/chartUserShapes" Target="../drawings/drawing9.xml"/><Relationship Id="rId1" Type="http://schemas.openxmlformats.org/officeDocument/2006/relationships/oleObject" Target="file:///\\campus\home\u14\amcdonne\GitHubClones\FedChallenge_2017\Excel%20Docs\Copy%20of%20Manufacturing_Data__.xls" TargetMode="External"/></Relationships>
</file>

<file path=ppt/charts/_rels/chart31.xml.rels><?xml version="1.0" encoding="UTF-8" standalone="yes"?>
<Relationships xmlns="http://schemas.openxmlformats.org/package/2006/relationships"><Relationship Id="rId3" Type="http://schemas.openxmlformats.org/officeDocument/2006/relationships/oleObject" Target="file:///\\campus\home\u14\amcdonne\GitHubClones\FedChallenge_2017\Excel%20Docs\ie_data.xls" TargetMode="External"/><Relationship Id="rId2" Type="http://schemas.microsoft.com/office/2011/relationships/chartColorStyle" Target="colors29.xml"/><Relationship Id="rId1" Type="http://schemas.microsoft.com/office/2011/relationships/chartStyle" Target="style29.xml"/><Relationship Id="rId4" Type="http://schemas.openxmlformats.org/officeDocument/2006/relationships/chartUserShapes" Target="../drawings/drawing10.xml"/></Relationships>
</file>

<file path=ppt/charts/_rels/chart32.xml.rels><?xml version="1.0" encoding="UTF-8" standalone="yes"?>
<Relationships xmlns="http://schemas.openxmlformats.org/package/2006/relationships"><Relationship Id="rId3" Type="http://schemas.openxmlformats.org/officeDocument/2006/relationships/oleObject" Target="file:///C:\Users\amcdonne.CAMPUS\AppData\Local\Temp\Temp1_Treasury_Yield_Curve_xls.zip\Treasury_Yield_Curve.xls" TargetMode="External"/><Relationship Id="rId2" Type="http://schemas.microsoft.com/office/2011/relationships/chartColorStyle" Target="colors30.xml"/><Relationship Id="rId1" Type="http://schemas.microsoft.com/office/2011/relationships/chartStyle" Target="style30.xml"/><Relationship Id="rId4" Type="http://schemas.openxmlformats.org/officeDocument/2006/relationships/chartUserShapes" Target="../drawings/drawing11.xml"/></Relationships>
</file>

<file path=ppt/charts/_rels/chart33.xml.rels><?xml version="1.0" encoding="UTF-8" standalone="yes"?>
<Relationships xmlns="http://schemas.openxmlformats.org/package/2006/relationships"><Relationship Id="rId3" Type="http://schemas.openxmlformats.org/officeDocument/2006/relationships/oleObject" Target="file:///C:\Users\amcdonne.CAMPUS\AppData\Local\Temp\Temp1_Treasury_Yield_Curve_xls.zip\Treasury_Yield_Curve.xls" TargetMode="External"/><Relationship Id="rId2" Type="http://schemas.microsoft.com/office/2011/relationships/chartColorStyle" Target="colors31.xml"/><Relationship Id="rId1" Type="http://schemas.microsoft.com/office/2011/relationships/chartStyle" Target="style31.xml"/><Relationship Id="rId4" Type="http://schemas.openxmlformats.org/officeDocument/2006/relationships/chartUserShapes" Target="../drawings/drawing12.xml"/></Relationships>
</file>

<file path=ppt/charts/_rels/chart34.xml.rels><?xml version="1.0" encoding="UTF-8" standalone="yes"?>
<Relationships xmlns="http://schemas.openxmlformats.org/package/2006/relationships"><Relationship Id="rId3" Type="http://schemas.openxmlformats.org/officeDocument/2006/relationships/oleObject" Target="file:///C:\Users\Test\Documents\FED_Challenge\Data\Market%20Conditions\StLouis_Finanical_Stress_Index.xls" TargetMode="External"/><Relationship Id="rId2" Type="http://schemas.microsoft.com/office/2011/relationships/chartColorStyle" Target="colors32.xml"/><Relationship Id="rId1" Type="http://schemas.microsoft.com/office/2011/relationships/chartStyle" Target="style32.xml"/></Relationships>
</file>

<file path=ppt/charts/_rels/chart35.xml.rels><?xml version="1.0" encoding="UTF-8" standalone="yes"?>
<Relationships xmlns="http://schemas.openxmlformats.org/package/2006/relationships"><Relationship Id="rId3" Type="http://schemas.openxmlformats.org/officeDocument/2006/relationships/oleObject" Target="file:///C:\Users\Test\Documents\FED_Challenge\Data\GDP\Productivity%20Growth.xls" TargetMode="External"/><Relationship Id="rId2" Type="http://schemas.microsoft.com/office/2011/relationships/chartColorStyle" Target="colors33.xml"/><Relationship Id="rId1" Type="http://schemas.microsoft.com/office/2011/relationships/chartStyle" Target="style33.xml"/></Relationships>
</file>

<file path=ppt/charts/_rels/chart36.xml.rels><?xml version="1.0" encoding="UTF-8" standalone="yes"?>
<Relationships xmlns="http://schemas.openxmlformats.org/package/2006/relationships"><Relationship Id="rId3" Type="http://schemas.openxmlformats.org/officeDocument/2006/relationships/oleObject" Target="../embeddings/oleObject2.bin"/><Relationship Id="rId2" Type="http://schemas.microsoft.com/office/2011/relationships/chartColorStyle" Target="colors34.xml"/><Relationship Id="rId1" Type="http://schemas.microsoft.com/office/2011/relationships/chartStyle" Target="style34.xml"/></Relationships>
</file>

<file path=ppt/charts/_rels/chart37.xml.rels><?xml version="1.0" encoding="UTF-8" standalone="yes"?>
<Relationships xmlns="http://schemas.openxmlformats.org/package/2006/relationships"><Relationship Id="rId3" Type="http://schemas.openxmlformats.org/officeDocument/2006/relationships/oleObject" Target="file:///C:\Users\Test\Documents\FED_Challenge\Data\Market%20Conditions\Housing_Rent_Price_Growth.xls" TargetMode="External"/><Relationship Id="rId2" Type="http://schemas.microsoft.com/office/2011/relationships/chartColorStyle" Target="colors35.xml"/><Relationship Id="rId1" Type="http://schemas.microsoft.com/office/2011/relationships/chartStyle" Target="style35.xml"/></Relationships>
</file>

<file path=ppt/charts/_rels/chart38.xml.rels><?xml version="1.0" encoding="UTF-8" standalone="yes"?>
<Relationships xmlns="http://schemas.openxmlformats.org/package/2006/relationships"><Relationship Id="rId3" Type="http://schemas.openxmlformats.org/officeDocument/2006/relationships/oleObject" Target="file:///C:\Users\Test\Documents\FED_Challenge\Data\Market%20Conditions\Housing_Rent_Supply.xls" TargetMode="External"/><Relationship Id="rId2" Type="http://schemas.microsoft.com/office/2011/relationships/chartColorStyle" Target="colors36.xml"/><Relationship Id="rId1" Type="http://schemas.microsoft.com/office/2011/relationships/chartStyle" Target="style36.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C:\Users\Test\Documents\FED_Challenge\Data\Inflation\Individual%20Items%20Inflation.xls"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file:///C:\Users\Test\Documents\FED_Challenge\Data\Inflation\Individual%20Items%20Inflation.xls" TargetMode="External"/><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oleObject" Target="file:///C:\Users\Test\Documents\FED_Challenge\Data\Inflation\Euro%20Zone%20and%20Japan%20Inflation.xlsx" TargetMode="External"/><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oleObject" Target="file:///C:\Users\Test\Downloads\FedData.xlsx" TargetMode="External"/><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'[Headline and Core PCE Monthly %.xls]FRED Graph'!$I$12</c:f>
              <c:strCache>
                <c:ptCount val="1"/>
                <c:pt idx="0">
                  <c:v>Headline PCE</c:v>
                </c:pt>
              </c:strCache>
            </c:strRef>
          </c:tx>
          <c:spPr>
            <a:ln w="28575" cap="rnd">
              <a:solidFill>
                <a:schemeClr val="bg1">
                  <a:lumMod val="50000"/>
                </a:schemeClr>
              </a:solidFill>
              <a:round/>
            </a:ln>
            <a:effectLst/>
          </c:spPr>
          <c:marker>
            <c:symbol val="none"/>
          </c:marker>
          <c:cat>
            <c:numRef>
              <c:f>'[Headline and Core PCE Monthly %.xls]FRED Graph'!$H$13:$H$140</c:f>
              <c:numCache>
                <c:formatCode>yyyy\-mm\-dd</c:formatCode>
                <c:ptCount val="128"/>
                <c:pt idx="0">
                  <c:v>42948</c:v>
                </c:pt>
                <c:pt idx="1">
                  <c:v>42917</c:v>
                </c:pt>
                <c:pt idx="2">
                  <c:v>42887</c:v>
                </c:pt>
                <c:pt idx="3">
                  <c:v>42856</c:v>
                </c:pt>
                <c:pt idx="4">
                  <c:v>42826</c:v>
                </c:pt>
                <c:pt idx="5">
                  <c:v>42795</c:v>
                </c:pt>
                <c:pt idx="6">
                  <c:v>42767</c:v>
                </c:pt>
                <c:pt idx="7">
                  <c:v>42736</c:v>
                </c:pt>
                <c:pt idx="8">
                  <c:v>42705</c:v>
                </c:pt>
                <c:pt idx="9">
                  <c:v>42675</c:v>
                </c:pt>
                <c:pt idx="10">
                  <c:v>42644</c:v>
                </c:pt>
                <c:pt idx="11">
                  <c:v>42614</c:v>
                </c:pt>
                <c:pt idx="12">
                  <c:v>42583</c:v>
                </c:pt>
                <c:pt idx="13">
                  <c:v>42552</c:v>
                </c:pt>
                <c:pt idx="14">
                  <c:v>42522</c:v>
                </c:pt>
                <c:pt idx="15">
                  <c:v>42491</c:v>
                </c:pt>
                <c:pt idx="16">
                  <c:v>42461</c:v>
                </c:pt>
                <c:pt idx="17">
                  <c:v>42430</c:v>
                </c:pt>
                <c:pt idx="18">
                  <c:v>42401</c:v>
                </c:pt>
                <c:pt idx="19">
                  <c:v>42370</c:v>
                </c:pt>
                <c:pt idx="20">
                  <c:v>42339</c:v>
                </c:pt>
                <c:pt idx="21">
                  <c:v>42309</c:v>
                </c:pt>
                <c:pt idx="22">
                  <c:v>42278</c:v>
                </c:pt>
                <c:pt idx="23">
                  <c:v>42248</c:v>
                </c:pt>
                <c:pt idx="24">
                  <c:v>42217</c:v>
                </c:pt>
                <c:pt idx="25">
                  <c:v>42186</c:v>
                </c:pt>
                <c:pt idx="26">
                  <c:v>42156</c:v>
                </c:pt>
                <c:pt idx="27">
                  <c:v>42125</c:v>
                </c:pt>
                <c:pt idx="28">
                  <c:v>42095</c:v>
                </c:pt>
                <c:pt idx="29">
                  <c:v>42064</c:v>
                </c:pt>
                <c:pt idx="30">
                  <c:v>42036</c:v>
                </c:pt>
                <c:pt idx="31">
                  <c:v>42005</c:v>
                </c:pt>
                <c:pt idx="32">
                  <c:v>41974</c:v>
                </c:pt>
                <c:pt idx="33">
                  <c:v>41944</c:v>
                </c:pt>
                <c:pt idx="34">
                  <c:v>41913</c:v>
                </c:pt>
                <c:pt idx="35">
                  <c:v>41883</c:v>
                </c:pt>
                <c:pt idx="36">
                  <c:v>41852</c:v>
                </c:pt>
                <c:pt idx="37">
                  <c:v>41821</c:v>
                </c:pt>
                <c:pt idx="38">
                  <c:v>41791</c:v>
                </c:pt>
                <c:pt idx="39">
                  <c:v>41760</c:v>
                </c:pt>
                <c:pt idx="40">
                  <c:v>41730</c:v>
                </c:pt>
                <c:pt idx="41">
                  <c:v>41699</c:v>
                </c:pt>
                <c:pt idx="42">
                  <c:v>41671</c:v>
                </c:pt>
                <c:pt idx="43">
                  <c:v>41640</c:v>
                </c:pt>
                <c:pt idx="44">
                  <c:v>41609</c:v>
                </c:pt>
                <c:pt idx="45">
                  <c:v>41579</c:v>
                </c:pt>
                <c:pt idx="46">
                  <c:v>41548</c:v>
                </c:pt>
                <c:pt idx="47">
                  <c:v>41518</c:v>
                </c:pt>
                <c:pt idx="48">
                  <c:v>41487</c:v>
                </c:pt>
                <c:pt idx="49">
                  <c:v>41456</c:v>
                </c:pt>
                <c:pt idx="50">
                  <c:v>41426</c:v>
                </c:pt>
                <c:pt idx="51">
                  <c:v>41395</c:v>
                </c:pt>
                <c:pt idx="52">
                  <c:v>41365</c:v>
                </c:pt>
                <c:pt idx="53">
                  <c:v>41334</c:v>
                </c:pt>
                <c:pt idx="54">
                  <c:v>41306</c:v>
                </c:pt>
                <c:pt idx="55">
                  <c:v>41275</c:v>
                </c:pt>
                <c:pt idx="56">
                  <c:v>41244</c:v>
                </c:pt>
                <c:pt idx="57">
                  <c:v>41214</c:v>
                </c:pt>
                <c:pt idx="58">
                  <c:v>41183</c:v>
                </c:pt>
                <c:pt idx="59">
                  <c:v>41153</c:v>
                </c:pt>
                <c:pt idx="60">
                  <c:v>41122</c:v>
                </c:pt>
                <c:pt idx="61">
                  <c:v>41091</c:v>
                </c:pt>
                <c:pt idx="62">
                  <c:v>41061</c:v>
                </c:pt>
                <c:pt idx="63">
                  <c:v>41030</c:v>
                </c:pt>
                <c:pt idx="64">
                  <c:v>41000</c:v>
                </c:pt>
                <c:pt idx="65">
                  <c:v>40969</c:v>
                </c:pt>
                <c:pt idx="66">
                  <c:v>40940</c:v>
                </c:pt>
                <c:pt idx="67">
                  <c:v>40909</c:v>
                </c:pt>
                <c:pt idx="68">
                  <c:v>40878</c:v>
                </c:pt>
                <c:pt idx="69">
                  <c:v>40848</c:v>
                </c:pt>
                <c:pt idx="70">
                  <c:v>40817</c:v>
                </c:pt>
                <c:pt idx="71">
                  <c:v>40787</c:v>
                </c:pt>
                <c:pt idx="72">
                  <c:v>40756</c:v>
                </c:pt>
                <c:pt idx="73">
                  <c:v>40725</c:v>
                </c:pt>
                <c:pt idx="74">
                  <c:v>40695</c:v>
                </c:pt>
                <c:pt idx="75">
                  <c:v>40664</c:v>
                </c:pt>
                <c:pt idx="76">
                  <c:v>40634</c:v>
                </c:pt>
                <c:pt idx="77">
                  <c:v>40603</c:v>
                </c:pt>
                <c:pt idx="78">
                  <c:v>40575</c:v>
                </c:pt>
                <c:pt idx="79">
                  <c:v>40544</c:v>
                </c:pt>
                <c:pt idx="80">
                  <c:v>40513</c:v>
                </c:pt>
                <c:pt idx="81">
                  <c:v>40483</c:v>
                </c:pt>
                <c:pt idx="82">
                  <c:v>40452</c:v>
                </c:pt>
                <c:pt idx="83">
                  <c:v>40422</c:v>
                </c:pt>
                <c:pt idx="84">
                  <c:v>40391</c:v>
                </c:pt>
                <c:pt idx="85">
                  <c:v>40360</c:v>
                </c:pt>
                <c:pt idx="86">
                  <c:v>40330</c:v>
                </c:pt>
                <c:pt idx="87">
                  <c:v>40299</c:v>
                </c:pt>
                <c:pt idx="88">
                  <c:v>40269</c:v>
                </c:pt>
                <c:pt idx="89">
                  <c:v>40238</c:v>
                </c:pt>
                <c:pt idx="90">
                  <c:v>40210</c:v>
                </c:pt>
                <c:pt idx="91">
                  <c:v>40179</c:v>
                </c:pt>
                <c:pt idx="92">
                  <c:v>40148</c:v>
                </c:pt>
                <c:pt idx="93">
                  <c:v>40118</c:v>
                </c:pt>
                <c:pt idx="94">
                  <c:v>40087</c:v>
                </c:pt>
                <c:pt idx="95">
                  <c:v>40057</c:v>
                </c:pt>
                <c:pt idx="96">
                  <c:v>40026</c:v>
                </c:pt>
                <c:pt idx="97">
                  <c:v>39995</c:v>
                </c:pt>
                <c:pt idx="98">
                  <c:v>39965</c:v>
                </c:pt>
                <c:pt idx="99">
                  <c:v>39934</c:v>
                </c:pt>
                <c:pt idx="100">
                  <c:v>39904</c:v>
                </c:pt>
                <c:pt idx="101">
                  <c:v>39873</c:v>
                </c:pt>
                <c:pt idx="102">
                  <c:v>39845</c:v>
                </c:pt>
                <c:pt idx="103">
                  <c:v>39814</c:v>
                </c:pt>
                <c:pt idx="104">
                  <c:v>39783</c:v>
                </c:pt>
                <c:pt idx="105">
                  <c:v>39753</c:v>
                </c:pt>
                <c:pt idx="106">
                  <c:v>39722</c:v>
                </c:pt>
                <c:pt idx="107">
                  <c:v>39692</c:v>
                </c:pt>
                <c:pt idx="108">
                  <c:v>39661</c:v>
                </c:pt>
                <c:pt idx="109">
                  <c:v>39630</c:v>
                </c:pt>
                <c:pt idx="110">
                  <c:v>39600</c:v>
                </c:pt>
                <c:pt idx="111">
                  <c:v>39569</c:v>
                </c:pt>
                <c:pt idx="112">
                  <c:v>39539</c:v>
                </c:pt>
                <c:pt idx="113">
                  <c:v>39508</c:v>
                </c:pt>
                <c:pt idx="114">
                  <c:v>39479</c:v>
                </c:pt>
                <c:pt idx="115">
                  <c:v>39448</c:v>
                </c:pt>
                <c:pt idx="116">
                  <c:v>39417</c:v>
                </c:pt>
                <c:pt idx="117">
                  <c:v>39387</c:v>
                </c:pt>
                <c:pt idx="118">
                  <c:v>39356</c:v>
                </c:pt>
                <c:pt idx="119">
                  <c:v>39326</c:v>
                </c:pt>
                <c:pt idx="120">
                  <c:v>39295</c:v>
                </c:pt>
                <c:pt idx="121">
                  <c:v>39264</c:v>
                </c:pt>
                <c:pt idx="122">
                  <c:v>39234</c:v>
                </c:pt>
                <c:pt idx="123">
                  <c:v>39203</c:v>
                </c:pt>
                <c:pt idx="124">
                  <c:v>39173</c:v>
                </c:pt>
                <c:pt idx="125">
                  <c:v>39142</c:v>
                </c:pt>
                <c:pt idx="126">
                  <c:v>39114</c:v>
                </c:pt>
                <c:pt idx="127">
                  <c:v>39083</c:v>
                </c:pt>
              </c:numCache>
            </c:numRef>
          </c:cat>
          <c:val>
            <c:numRef>
              <c:f>'[Headline and Core PCE Monthly %.xls]FRED Graph'!$I$13:$I$140</c:f>
              <c:numCache>
                <c:formatCode>0.0%</c:formatCode>
                <c:ptCount val="128"/>
                <c:pt idx="0">
                  <c:v>2.4663599999999997E-2</c:v>
                </c:pt>
                <c:pt idx="1">
                  <c:v>1.17564E-2</c:v>
                </c:pt>
                <c:pt idx="2">
                  <c:v>4.9188000000000001E-3</c:v>
                </c:pt>
                <c:pt idx="3">
                  <c:v>-7.0524000000000012E-3</c:v>
                </c:pt>
                <c:pt idx="4">
                  <c:v>2.66664E-2</c:v>
                </c:pt>
                <c:pt idx="5">
                  <c:v>-2.9485200000000003E-2</c:v>
                </c:pt>
                <c:pt idx="6">
                  <c:v>1.2512400000000002E-2</c:v>
                </c:pt>
                <c:pt idx="7">
                  <c:v>5.0689200000000004E-2</c:v>
                </c:pt>
                <c:pt idx="8">
                  <c:v>2.1840000000000002E-2</c:v>
                </c:pt>
                <c:pt idx="9">
                  <c:v>7.1052000000000008E-3</c:v>
                </c:pt>
                <c:pt idx="10">
                  <c:v>2.5459199999999998E-2</c:v>
                </c:pt>
                <c:pt idx="11">
                  <c:v>2.1614399999999999E-2</c:v>
                </c:pt>
                <c:pt idx="12">
                  <c:v>2.18712E-2</c:v>
                </c:pt>
                <c:pt idx="13">
                  <c:v>1.28976E-2</c:v>
                </c:pt>
                <c:pt idx="14">
                  <c:v>1.6497599999999998E-2</c:v>
                </c:pt>
                <c:pt idx="15">
                  <c:v>1.8697200000000001E-2</c:v>
                </c:pt>
                <c:pt idx="16">
                  <c:v>3.7730399999999997E-2</c:v>
                </c:pt>
                <c:pt idx="17">
                  <c:v>1.1788799999999999E-2</c:v>
                </c:pt>
                <c:pt idx="18">
                  <c:v>-4.3644000000000001E-3</c:v>
                </c:pt>
                <c:pt idx="19">
                  <c:v>1.9891199999999998E-2</c:v>
                </c:pt>
                <c:pt idx="20">
                  <c:v>-8.3003999999999994E-3</c:v>
                </c:pt>
                <c:pt idx="21">
                  <c:v>1.2354E-2</c:v>
                </c:pt>
                <c:pt idx="22">
                  <c:v>3.2807999999999999E-3</c:v>
                </c:pt>
                <c:pt idx="23">
                  <c:v>-5.6844000000000009E-3</c:v>
                </c:pt>
                <c:pt idx="24">
                  <c:v>0</c:v>
                </c:pt>
                <c:pt idx="25">
                  <c:v>1.7077200000000001E-2</c:v>
                </c:pt>
                <c:pt idx="26">
                  <c:v>2.12736E-2</c:v>
                </c:pt>
                <c:pt idx="27">
                  <c:v>2.7698399999999998E-2</c:v>
                </c:pt>
                <c:pt idx="28">
                  <c:v>4.7279999999999996E-3</c:v>
                </c:pt>
                <c:pt idx="29">
                  <c:v>2.0927999999999999E-2</c:v>
                </c:pt>
                <c:pt idx="30">
                  <c:v>2.0080799999999996E-2</c:v>
                </c:pt>
                <c:pt idx="31">
                  <c:v>-4.9226399999999997E-2</c:v>
                </c:pt>
                <c:pt idx="32">
                  <c:v>-2.4671999999999999E-2</c:v>
                </c:pt>
                <c:pt idx="33">
                  <c:v>-7.9991999999999997E-3</c:v>
                </c:pt>
                <c:pt idx="34">
                  <c:v>-6.5759999999999994E-4</c:v>
                </c:pt>
                <c:pt idx="35">
                  <c:v>1.1077200000000001E-2</c:v>
                </c:pt>
                <c:pt idx="36">
                  <c:v>-2.9604000000000002E-3</c:v>
                </c:pt>
                <c:pt idx="37">
                  <c:v>2.0209200000000004E-2</c:v>
                </c:pt>
                <c:pt idx="38">
                  <c:v>1.1433599999999999E-2</c:v>
                </c:pt>
                <c:pt idx="39">
                  <c:v>1.6733999999999999E-2</c:v>
                </c:pt>
                <c:pt idx="40">
                  <c:v>2.1837599999999999E-2</c:v>
                </c:pt>
                <c:pt idx="41">
                  <c:v>1.9885199999999999E-2</c:v>
                </c:pt>
                <c:pt idx="42">
                  <c:v>9.3972000000000014E-3</c:v>
                </c:pt>
                <c:pt idx="43">
                  <c:v>2.90376E-2</c:v>
                </c:pt>
                <c:pt idx="44">
                  <c:v>2.18736E-2</c:v>
                </c:pt>
                <c:pt idx="45">
                  <c:v>1.82364E-2</c:v>
                </c:pt>
                <c:pt idx="46">
                  <c:v>1.6926E-2</c:v>
                </c:pt>
                <c:pt idx="47">
                  <c:v>1.4381999999999999E-2</c:v>
                </c:pt>
                <c:pt idx="48">
                  <c:v>1.7082E-2</c:v>
                </c:pt>
                <c:pt idx="49">
                  <c:v>1.2741599999999999E-2</c:v>
                </c:pt>
                <c:pt idx="50">
                  <c:v>2.0264400000000002E-2</c:v>
                </c:pt>
                <c:pt idx="51">
                  <c:v>5.2643999999999998E-3</c:v>
                </c:pt>
                <c:pt idx="52">
                  <c:v>-1.0519199999999999E-2</c:v>
                </c:pt>
                <c:pt idx="53">
                  <c:v>-1.4865600000000001E-2</c:v>
                </c:pt>
                <c:pt idx="54">
                  <c:v>4.5887999999999998E-2</c:v>
                </c:pt>
                <c:pt idx="55">
                  <c:v>2.2256399999999999E-2</c:v>
                </c:pt>
                <c:pt idx="56">
                  <c:v>-1.1244E-3</c:v>
                </c:pt>
                <c:pt idx="57">
                  <c:v>-1.3247999999999999E-2</c:v>
                </c:pt>
                <c:pt idx="58">
                  <c:v>3.4904400000000002E-2</c:v>
                </c:pt>
                <c:pt idx="59">
                  <c:v>3.8178000000000004E-2</c:v>
                </c:pt>
                <c:pt idx="60">
                  <c:v>4.0574399999999997E-2</c:v>
                </c:pt>
                <c:pt idx="61">
                  <c:v>4.0812000000000001E-3</c:v>
                </c:pt>
                <c:pt idx="62">
                  <c:v>-2.7204E-3</c:v>
                </c:pt>
                <c:pt idx="63">
                  <c:v>-8.4948000000000003E-3</c:v>
                </c:pt>
                <c:pt idx="64">
                  <c:v>1.5764399999999998E-2</c:v>
                </c:pt>
                <c:pt idx="65">
                  <c:v>2.7737999999999999E-2</c:v>
                </c:pt>
                <c:pt idx="66">
                  <c:v>2.6774400000000004E-2</c:v>
                </c:pt>
                <c:pt idx="67">
                  <c:v>3.5079599999999996E-2</c:v>
                </c:pt>
                <c:pt idx="68">
                  <c:v>2.1719999999999999E-3</c:v>
                </c:pt>
                <c:pt idx="69">
                  <c:v>1.6937999999999998E-2</c:v>
                </c:pt>
                <c:pt idx="70">
                  <c:v>7.3296000000000004E-3</c:v>
                </c:pt>
                <c:pt idx="71">
                  <c:v>1.9384799999999997E-2</c:v>
                </c:pt>
                <c:pt idx="72">
                  <c:v>2.7361199999999995E-2</c:v>
                </c:pt>
                <c:pt idx="73">
                  <c:v>2.3152800000000001E-2</c:v>
                </c:pt>
                <c:pt idx="74">
                  <c:v>4.0331999999999998E-3</c:v>
                </c:pt>
                <c:pt idx="75">
                  <c:v>3.8840400000000004E-2</c:v>
                </c:pt>
                <c:pt idx="76">
                  <c:v>5.2478400000000001E-2</c:v>
                </c:pt>
                <c:pt idx="77">
                  <c:v>4.5452399999999997E-2</c:v>
                </c:pt>
                <c:pt idx="78">
                  <c:v>3.2838000000000006E-2</c:v>
                </c:pt>
                <c:pt idx="79">
                  <c:v>2.6938799999999999E-2</c:v>
                </c:pt>
                <c:pt idx="80">
                  <c:v>2.8646399999999995E-2</c:v>
                </c:pt>
                <c:pt idx="81">
                  <c:v>1.9520400000000004E-2</c:v>
                </c:pt>
                <c:pt idx="82">
                  <c:v>2.8053599999999998E-2</c:v>
                </c:pt>
                <c:pt idx="83">
                  <c:v>1.10904E-2</c:v>
                </c:pt>
                <c:pt idx="84">
                  <c:v>1.7013599999999997E-2</c:v>
                </c:pt>
                <c:pt idx="85">
                  <c:v>1.44312E-2</c:v>
                </c:pt>
                <c:pt idx="86">
                  <c:v>6.5087999999999986E-3</c:v>
                </c:pt>
                <c:pt idx="87">
                  <c:v>5.0916000000000008E-3</c:v>
                </c:pt>
                <c:pt idx="88">
                  <c:v>-1.6571999999999997E-3</c:v>
                </c:pt>
                <c:pt idx="89">
                  <c:v>1.3629599999999999E-2</c:v>
                </c:pt>
                <c:pt idx="90">
                  <c:v>1.6596E-3</c:v>
                </c:pt>
                <c:pt idx="91">
                  <c:v>2.1613199999999999E-2</c:v>
                </c:pt>
                <c:pt idx="92">
                  <c:v>6.5351999999999997E-3</c:v>
                </c:pt>
                <c:pt idx="93">
                  <c:v>2.7747599999999997E-2</c:v>
                </c:pt>
                <c:pt idx="94">
                  <c:v>3.7031999999999995E-2</c:v>
                </c:pt>
                <c:pt idx="95">
                  <c:v>1.9862399999999999E-2</c:v>
                </c:pt>
                <c:pt idx="96">
                  <c:v>3.2154000000000002E-2</c:v>
                </c:pt>
                <c:pt idx="97">
                  <c:v>-5.6363999999999989E-3</c:v>
                </c:pt>
                <c:pt idx="98">
                  <c:v>7.1536799999999998E-2</c:v>
                </c:pt>
                <c:pt idx="99">
                  <c:v>1.6186800000000001E-2</c:v>
                </c:pt>
                <c:pt idx="100">
                  <c:v>1.7784000000000001E-2</c:v>
                </c:pt>
                <c:pt idx="101">
                  <c:v>-1.0999200000000001E-2</c:v>
                </c:pt>
                <c:pt idx="102">
                  <c:v>2.6163600000000002E-2</c:v>
                </c:pt>
                <c:pt idx="103">
                  <c:v>7.3931999999999999E-3</c:v>
                </c:pt>
                <c:pt idx="104">
                  <c:v>-6.4855200000000016E-2</c:v>
                </c:pt>
                <c:pt idx="105">
                  <c:v>-0.13575119999999999</c:v>
                </c:pt>
                <c:pt idx="106">
                  <c:v>-6.5431199999999995E-2</c:v>
                </c:pt>
                <c:pt idx="107">
                  <c:v>1.1984399999999999E-2</c:v>
                </c:pt>
                <c:pt idx="108">
                  <c:v>-9.8399999999999998E-3</c:v>
                </c:pt>
                <c:pt idx="109">
                  <c:v>5.1435599999999998E-2</c:v>
                </c:pt>
                <c:pt idx="110">
                  <c:v>8.3324400000000007E-2</c:v>
                </c:pt>
                <c:pt idx="111">
                  <c:v>5.26224E-2</c:v>
                </c:pt>
                <c:pt idx="112">
                  <c:v>2.8727999999999997E-2</c:v>
                </c:pt>
                <c:pt idx="113">
                  <c:v>3.705E-2</c:v>
                </c:pt>
                <c:pt idx="114">
                  <c:v>2.6210399999999998E-2</c:v>
                </c:pt>
                <c:pt idx="115">
                  <c:v>3.1143599999999997E-2</c:v>
                </c:pt>
                <c:pt idx="116">
                  <c:v>3.2325600000000003E-2</c:v>
                </c:pt>
                <c:pt idx="117">
                  <c:v>6.0072000000000007E-2</c:v>
                </c:pt>
                <c:pt idx="118">
                  <c:v>3.4671600000000004E-2</c:v>
                </c:pt>
                <c:pt idx="119">
                  <c:v>4.64076E-2</c:v>
                </c:pt>
                <c:pt idx="120">
                  <c:v>1.0376400000000001E-2</c:v>
                </c:pt>
                <c:pt idx="121">
                  <c:v>1.78152E-2</c:v>
                </c:pt>
                <c:pt idx="122">
                  <c:v>2.4669600000000003E-2</c:v>
                </c:pt>
                <c:pt idx="123">
                  <c:v>3.3689999999999998E-2</c:v>
                </c:pt>
                <c:pt idx="124">
                  <c:v>2.3292E-2</c:v>
                </c:pt>
                <c:pt idx="125">
                  <c:v>4.1872799999999995E-2</c:v>
                </c:pt>
                <c:pt idx="126">
                  <c:v>3.9628799999999999E-2</c:v>
                </c:pt>
                <c:pt idx="127">
                  <c:v>3.7236000000000005E-2</c:v>
                </c:pt>
              </c:numCache>
            </c:numRef>
          </c:val>
          <c:smooth val="0"/>
        </c:ser>
        <c:ser>
          <c:idx val="1"/>
          <c:order val="1"/>
          <c:tx>
            <c:strRef>
              <c:f>'[Headline and Core PCE Monthly %.xls]FRED Graph'!$J$12</c:f>
              <c:strCache>
                <c:ptCount val="1"/>
                <c:pt idx="0">
                  <c:v>Core PCE</c:v>
                </c:pt>
              </c:strCache>
            </c:strRef>
          </c:tx>
          <c:spPr>
            <a:ln w="28575" cap="rnd">
              <a:solidFill>
                <a:schemeClr val="accent1">
                  <a:lumMod val="50000"/>
                </a:schemeClr>
              </a:solidFill>
              <a:round/>
            </a:ln>
            <a:effectLst/>
          </c:spPr>
          <c:marker>
            <c:symbol val="none"/>
          </c:marker>
          <c:cat>
            <c:numRef>
              <c:f>'[Headline and Core PCE Monthly %.xls]FRED Graph'!$H$13:$H$140</c:f>
              <c:numCache>
                <c:formatCode>yyyy\-mm\-dd</c:formatCode>
                <c:ptCount val="128"/>
                <c:pt idx="0">
                  <c:v>42948</c:v>
                </c:pt>
                <c:pt idx="1">
                  <c:v>42917</c:v>
                </c:pt>
                <c:pt idx="2">
                  <c:v>42887</c:v>
                </c:pt>
                <c:pt idx="3">
                  <c:v>42856</c:v>
                </c:pt>
                <c:pt idx="4">
                  <c:v>42826</c:v>
                </c:pt>
                <c:pt idx="5">
                  <c:v>42795</c:v>
                </c:pt>
                <c:pt idx="6">
                  <c:v>42767</c:v>
                </c:pt>
                <c:pt idx="7">
                  <c:v>42736</c:v>
                </c:pt>
                <c:pt idx="8">
                  <c:v>42705</c:v>
                </c:pt>
                <c:pt idx="9">
                  <c:v>42675</c:v>
                </c:pt>
                <c:pt idx="10">
                  <c:v>42644</c:v>
                </c:pt>
                <c:pt idx="11">
                  <c:v>42614</c:v>
                </c:pt>
                <c:pt idx="12">
                  <c:v>42583</c:v>
                </c:pt>
                <c:pt idx="13">
                  <c:v>42552</c:v>
                </c:pt>
                <c:pt idx="14">
                  <c:v>42522</c:v>
                </c:pt>
                <c:pt idx="15">
                  <c:v>42491</c:v>
                </c:pt>
                <c:pt idx="16">
                  <c:v>42461</c:v>
                </c:pt>
                <c:pt idx="17">
                  <c:v>42430</c:v>
                </c:pt>
                <c:pt idx="18">
                  <c:v>42401</c:v>
                </c:pt>
                <c:pt idx="19">
                  <c:v>42370</c:v>
                </c:pt>
                <c:pt idx="20">
                  <c:v>42339</c:v>
                </c:pt>
                <c:pt idx="21">
                  <c:v>42309</c:v>
                </c:pt>
                <c:pt idx="22">
                  <c:v>42278</c:v>
                </c:pt>
                <c:pt idx="23">
                  <c:v>42248</c:v>
                </c:pt>
                <c:pt idx="24">
                  <c:v>42217</c:v>
                </c:pt>
                <c:pt idx="25">
                  <c:v>42186</c:v>
                </c:pt>
                <c:pt idx="26">
                  <c:v>42156</c:v>
                </c:pt>
                <c:pt idx="27">
                  <c:v>42125</c:v>
                </c:pt>
                <c:pt idx="28">
                  <c:v>42095</c:v>
                </c:pt>
                <c:pt idx="29">
                  <c:v>42064</c:v>
                </c:pt>
                <c:pt idx="30">
                  <c:v>42036</c:v>
                </c:pt>
                <c:pt idx="31">
                  <c:v>42005</c:v>
                </c:pt>
                <c:pt idx="32">
                  <c:v>41974</c:v>
                </c:pt>
                <c:pt idx="33">
                  <c:v>41944</c:v>
                </c:pt>
                <c:pt idx="34">
                  <c:v>41913</c:v>
                </c:pt>
                <c:pt idx="35">
                  <c:v>41883</c:v>
                </c:pt>
                <c:pt idx="36">
                  <c:v>41852</c:v>
                </c:pt>
                <c:pt idx="37">
                  <c:v>41821</c:v>
                </c:pt>
                <c:pt idx="38">
                  <c:v>41791</c:v>
                </c:pt>
                <c:pt idx="39">
                  <c:v>41760</c:v>
                </c:pt>
                <c:pt idx="40">
                  <c:v>41730</c:v>
                </c:pt>
                <c:pt idx="41">
                  <c:v>41699</c:v>
                </c:pt>
                <c:pt idx="42">
                  <c:v>41671</c:v>
                </c:pt>
                <c:pt idx="43">
                  <c:v>41640</c:v>
                </c:pt>
                <c:pt idx="44">
                  <c:v>41609</c:v>
                </c:pt>
                <c:pt idx="45">
                  <c:v>41579</c:v>
                </c:pt>
                <c:pt idx="46">
                  <c:v>41548</c:v>
                </c:pt>
                <c:pt idx="47">
                  <c:v>41518</c:v>
                </c:pt>
                <c:pt idx="48">
                  <c:v>41487</c:v>
                </c:pt>
                <c:pt idx="49">
                  <c:v>41456</c:v>
                </c:pt>
                <c:pt idx="50">
                  <c:v>41426</c:v>
                </c:pt>
                <c:pt idx="51">
                  <c:v>41395</c:v>
                </c:pt>
                <c:pt idx="52">
                  <c:v>41365</c:v>
                </c:pt>
                <c:pt idx="53">
                  <c:v>41334</c:v>
                </c:pt>
                <c:pt idx="54">
                  <c:v>41306</c:v>
                </c:pt>
                <c:pt idx="55">
                  <c:v>41275</c:v>
                </c:pt>
                <c:pt idx="56">
                  <c:v>41244</c:v>
                </c:pt>
                <c:pt idx="57">
                  <c:v>41214</c:v>
                </c:pt>
                <c:pt idx="58">
                  <c:v>41183</c:v>
                </c:pt>
                <c:pt idx="59">
                  <c:v>41153</c:v>
                </c:pt>
                <c:pt idx="60">
                  <c:v>41122</c:v>
                </c:pt>
                <c:pt idx="61">
                  <c:v>41091</c:v>
                </c:pt>
                <c:pt idx="62">
                  <c:v>41061</c:v>
                </c:pt>
                <c:pt idx="63">
                  <c:v>41030</c:v>
                </c:pt>
                <c:pt idx="64">
                  <c:v>41000</c:v>
                </c:pt>
                <c:pt idx="65">
                  <c:v>40969</c:v>
                </c:pt>
                <c:pt idx="66">
                  <c:v>40940</c:v>
                </c:pt>
                <c:pt idx="67">
                  <c:v>40909</c:v>
                </c:pt>
                <c:pt idx="68">
                  <c:v>40878</c:v>
                </c:pt>
                <c:pt idx="69">
                  <c:v>40848</c:v>
                </c:pt>
                <c:pt idx="70">
                  <c:v>40817</c:v>
                </c:pt>
                <c:pt idx="71">
                  <c:v>40787</c:v>
                </c:pt>
                <c:pt idx="72">
                  <c:v>40756</c:v>
                </c:pt>
                <c:pt idx="73">
                  <c:v>40725</c:v>
                </c:pt>
                <c:pt idx="74">
                  <c:v>40695</c:v>
                </c:pt>
                <c:pt idx="75">
                  <c:v>40664</c:v>
                </c:pt>
                <c:pt idx="76">
                  <c:v>40634</c:v>
                </c:pt>
                <c:pt idx="77">
                  <c:v>40603</c:v>
                </c:pt>
                <c:pt idx="78">
                  <c:v>40575</c:v>
                </c:pt>
                <c:pt idx="79">
                  <c:v>40544</c:v>
                </c:pt>
                <c:pt idx="80">
                  <c:v>40513</c:v>
                </c:pt>
                <c:pt idx="81">
                  <c:v>40483</c:v>
                </c:pt>
                <c:pt idx="82">
                  <c:v>40452</c:v>
                </c:pt>
                <c:pt idx="83">
                  <c:v>40422</c:v>
                </c:pt>
                <c:pt idx="84">
                  <c:v>40391</c:v>
                </c:pt>
                <c:pt idx="85">
                  <c:v>40360</c:v>
                </c:pt>
                <c:pt idx="86">
                  <c:v>40330</c:v>
                </c:pt>
                <c:pt idx="87">
                  <c:v>40299</c:v>
                </c:pt>
                <c:pt idx="88">
                  <c:v>40269</c:v>
                </c:pt>
                <c:pt idx="89">
                  <c:v>40238</c:v>
                </c:pt>
                <c:pt idx="90">
                  <c:v>40210</c:v>
                </c:pt>
                <c:pt idx="91">
                  <c:v>40179</c:v>
                </c:pt>
                <c:pt idx="92">
                  <c:v>40148</c:v>
                </c:pt>
                <c:pt idx="93">
                  <c:v>40118</c:v>
                </c:pt>
                <c:pt idx="94">
                  <c:v>40087</c:v>
                </c:pt>
                <c:pt idx="95">
                  <c:v>40057</c:v>
                </c:pt>
                <c:pt idx="96">
                  <c:v>40026</c:v>
                </c:pt>
                <c:pt idx="97">
                  <c:v>39995</c:v>
                </c:pt>
                <c:pt idx="98">
                  <c:v>39965</c:v>
                </c:pt>
                <c:pt idx="99">
                  <c:v>39934</c:v>
                </c:pt>
                <c:pt idx="100">
                  <c:v>39904</c:v>
                </c:pt>
                <c:pt idx="101">
                  <c:v>39873</c:v>
                </c:pt>
                <c:pt idx="102">
                  <c:v>39845</c:v>
                </c:pt>
                <c:pt idx="103">
                  <c:v>39814</c:v>
                </c:pt>
                <c:pt idx="104">
                  <c:v>39783</c:v>
                </c:pt>
                <c:pt idx="105">
                  <c:v>39753</c:v>
                </c:pt>
                <c:pt idx="106">
                  <c:v>39722</c:v>
                </c:pt>
                <c:pt idx="107">
                  <c:v>39692</c:v>
                </c:pt>
                <c:pt idx="108">
                  <c:v>39661</c:v>
                </c:pt>
                <c:pt idx="109">
                  <c:v>39630</c:v>
                </c:pt>
                <c:pt idx="110">
                  <c:v>39600</c:v>
                </c:pt>
                <c:pt idx="111">
                  <c:v>39569</c:v>
                </c:pt>
                <c:pt idx="112">
                  <c:v>39539</c:v>
                </c:pt>
                <c:pt idx="113">
                  <c:v>39508</c:v>
                </c:pt>
                <c:pt idx="114">
                  <c:v>39479</c:v>
                </c:pt>
                <c:pt idx="115">
                  <c:v>39448</c:v>
                </c:pt>
                <c:pt idx="116">
                  <c:v>39417</c:v>
                </c:pt>
                <c:pt idx="117">
                  <c:v>39387</c:v>
                </c:pt>
                <c:pt idx="118">
                  <c:v>39356</c:v>
                </c:pt>
                <c:pt idx="119">
                  <c:v>39326</c:v>
                </c:pt>
                <c:pt idx="120">
                  <c:v>39295</c:v>
                </c:pt>
                <c:pt idx="121">
                  <c:v>39264</c:v>
                </c:pt>
                <c:pt idx="122">
                  <c:v>39234</c:v>
                </c:pt>
                <c:pt idx="123">
                  <c:v>39203</c:v>
                </c:pt>
                <c:pt idx="124">
                  <c:v>39173</c:v>
                </c:pt>
                <c:pt idx="125">
                  <c:v>39142</c:v>
                </c:pt>
                <c:pt idx="126">
                  <c:v>39114</c:v>
                </c:pt>
                <c:pt idx="127">
                  <c:v>39083</c:v>
                </c:pt>
              </c:numCache>
            </c:numRef>
          </c:cat>
          <c:val>
            <c:numRef>
              <c:f>'[Headline and Core PCE Monthly %.xls]FRED Graph'!$J$13:$J$140</c:f>
              <c:numCache>
                <c:formatCode>0.0%</c:formatCode>
                <c:ptCount val="128"/>
                <c:pt idx="0">
                  <c:v>1.2097199999999999E-2</c:v>
                </c:pt>
                <c:pt idx="1">
                  <c:v>1.1896800000000001E-2</c:v>
                </c:pt>
                <c:pt idx="2">
                  <c:v>1.5954000000000003E-2</c:v>
                </c:pt>
                <c:pt idx="3">
                  <c:v>8.7276000000000003E-3</c:v>
                </c:pt>
                <c:pt idx="4">
                  <c:v>2.1965999999999999E-2</c:v>
                </c:pt>
                <c:pt idx="5">
                  <c:v>-1.8313199999999998E-2</c:v>
                </c:pt>
                <c:pt idx="6">
                  <c:v>1.9515600000000001E-2</c:v>
                </c:pt>
                <c:pt idx="7">
                  <c:v>3.3901199999999992E-2</c:v>
                </c:pt>
                <c:pt idx="8">
                  <c:v>1.7564400000000001E-2</c:v>
                </c:pt>
                <c:pt idx="9">
                  <c:v>4.8216000000000005E-3</c:v>
                </c:pt>
                <c:pt idx="10">
                  <c:v>1.42668E-2</c:v>
                </c:pt>
                <c:pt idx="11">
                  <c:v>1.1918400000000001E-2</c:v>
                </c:pt>
                <c:pt idx="12">
                  <c:v>2.6581200000000003E-2</c:v>
                </c:pt>
                <c:pt idx="13">
                  <c:v>2.2533599999999997E-2</c:v>
                </c:pt>
                <c:pt idx="14">
                  <c:v>1.2519599999999999E-2</c:v>
                </c:pt>
                <c:pt idx="15">
                  <c:v>2.0758800000000001E-2</c:v>
                </c:pt>
                <c:pt idx="16">
                  <c:v>2.5895999999999999E-2</c:v>
                </c:pt>
                <c:pt idx="17">
                  <c:v>1.12788E-2</c:v>
                </c:pt>
                <c:pt idx="18">
                  <c:v>2.2491600000000004E-2</c:v>
                </c:pt>
                <c:pt idx="19">
                  <c:v>3.1812E-2</c:v>
                </c:pt>
                <c:pt idx="20">
                  <c:v>1.1341200000000001E-2</c:v>
                </c:pt>
                <c:pt idx="21">
                  <c:v>1.6378799999999999E-2</c:v>
                </c:pt>
                <c:pt idx="22">
                  <c:v>4.9152000000000006E-3</c:v>
                </c:pt>
                <c:pt idx="23">
                  <c:v>2.0572799999999999E-2</c:v>
                </c:pt>
                <c:pt idx="24">
                  <c:v>1.1720399999999999E-2</c:v>
                </c:pt>
                <c:pt idx="25">
                  <c:v>1.4586000000000002E-2</c:v>
                </c:pt>
                <c:pt idx="26">
                  <c:v>1.6691999999999999E-2</c:v>
                </c:pt>
                <c:pt idx="27">
                  <c:v>1.5724799999999997E-2</c:v>
                </c:pt>
                <c:pt idx="28">
                  <c:v>1.6516800000000002E-2</c:v>
                </c:pt>
                <c:pt idx="29">
                  <c:v>2.01852E-2</c:v>
                </c:pt>
                <c:pt idx="30">
                  <c:v>1.1593200000000001E-2</c:v>
                </c:pt>
                <c:pt idx="31">
                  <c:v>3.2028E-3</c:v>
                </c:pt>
                <c:pt idx="32">
                  <c:v>6.7403999999999997E-3</c:v>
                </c:pt>
                <c:pt idx="33">
                  <c:v>1.08384E-2</c:v>
                </c:pt>
                <c:pt idx="34">
                  <c:v>1.1180400000000002E-2</c:v>
                </c:pt>
                <c:pt idx="35">
                  <c:v>1.5628799999999998E-2</c:v>
                </c:pt>
                <c:pt idx="36">
                  <c:v>6.7656000000000001E-3</c:v>
                </c:pt>
                <c:pt idx="37">
                  <c:v>2.0330399999999998E-2</c:v>
                </c:pt>
                <c:pt idx="38">
                  <c:v>1.4459999999999999E-2</c:v>
                </c:pt>
                <c:pt idx="39">
                  <c:v>2.1170399999999999E-2</c:v>
                </c:pt>
                <c:pt idx="40">
                  <c:v>2.0872800000000004E-2</c:v>
                </c:pt>
                <c:pt idx="41">
                  <c:v>2.3373600000000005E-2</c:v>
                </c:pt>
                <c:pt idx="42">
                  <c:v>8.0580000000000009E-3</c:v>
                </c:pt>
                <c:pt idx="43">
                  <c:v>1.6922400000000001E-2</c:v>
                </c:pt>
                <c:pt idx="44">
                  <c:v>1.4025600000000001E-2</c:v>
                </c:pt>
                <c:pt idx="45">
                  <c:v>1.9666800000000002E-2</c:v>
                </c:pt>
                <c:pt idx="46">
                  <c:v>2.1616800000000002E-2</c:v>
                </c:pt>
                <c:pt idx="47">
                  <c:v>1.3074000000000001E-2</c:v>
                </c:pt>
                <c:pt idx="48">
                  <c:v>1.4104800000000002E-2</c:v>
                </c:pt>
                <c:pt idx="49">
                  <c:v>1.2086399999999999E-2</c:v>
                </c:pt>
                <c:pt idx="50">
                  <c:v>1.6854000000000001E-2</c:v>
                </c:pt>
                <c:pt idx="51">
                  <c:v>1.3475999999999998E-2</c:v>
                </c:pt>
                <c:pt idx="52">
                  <c:v>7.2516000000000004E-3</c:v>
                </c:pt>
                <c:pt idx="53">
                  <c:v>1.0887600000000002E-2</c:v>
                </c:pt>
                <c:pt idx="54">
                  <c:v>1.4989200000000001E-2</c:v>
                </c:pt>
                <c:pt idx="55">
                  <c:v>2.6630400000000002E-2</c:v>
                </c:pt>
                <c:pt idx="56">
                  <c:v>7.4015999999999995E-3</c:v>
                </c:pt>
                <c:pt idx="57">
                  <c:v>1.2082799999999999E-2</c:v>
                </c:pt>
                <c:pt idx="58">
                  <c:v>2.9367600000000001E-2</c:v>
                </c:pt>
                <c:pt idx="59">
                  <c:v>1.4186400000000002E-2</c:v>
                </c:pt>
                <c:pt idx="60">
                  <c:v>6.7535999999999994E-3</c:v>
                </c:pt>
                <c:pt idx="61">
                  <c:v>1.2949200000000001E-2</c:v>
                </c:pt>
                <c:pt idx="62">
                  <c:v>1.4916E-2</c:v>
                </c:pt>
                <c:pt idx="63">
                  <c:v>1.4589599999999998E-2</c:v>
                </c:pt>
                <c:pt idx="64">
                  <c:v>2.0598000000000002E-2</c:v>
                </c:pt>
                <c:pt idx="65">
                  <c:v>2.3174400000000005E-2</c:v>
                </c:pt>
                <c:pt idx="66">
                  <c:v>1.6279200000000001E-2</c:v>
                </c:pt>
                <c:pt idx="67">
                  <c:v>3.28776E-2</c:v>
                </c:pt>
                <c:pt idx="68">
                  <c:v>1.3560000000000001E-2</c:v>
                </c:pt>
                <c:pt idx="69">
                  <c:v>1.95024E-2</c:v>
                </c:pt>
                <c:pt idx="70">
                  <c:v>1.6390799999999997E-2</c:v>
                </c:pt>
                <c:pt idx="71">
                  <c:v>8.4924000000000006E-3</c:v>
                </c:pt>
                <c:pt idx="72">
                  <c:v>2.5063199999999997E-2</c:v>
                </c:pt>
                <c:pt idx="73">
                  <c:v>2.0434799999999996E-2</c:v>
                </c:pt>
                <c:pt idx="74">
                  <c:v>1.6252800000000001E-2</c:v>
                </c:pt>
                <c:pt idx="75">
                  <c:v>2.8598400000000003E-2</c:v>
                </c:pt>
                <c:pt idx="76">
                  <c:v>2.97264E-2</c:v>
                </c:pt>
                <c:pt idx="77">
                  <c:v>1.74144E-2</c:v>
                </c:pt>
                <c:pt idx="78">
                  <c:v>2.0626799999999997E-2</c:v>
                </c:pt>
                <c:pt idx="79">
                  <c:v>1.6642800000000003E-2</c:v>
                </c:pt>
                <c:pt idx="80">
                  <c:v>2.364E-4</c:v>
                </c:pt>
                <c:pt idx="81">
                  <c:v>1.25244E-2</c:v>
                </c:pt>
                <c:pt idx="82">
                  <c:v>8.3951999999999985E-3</c:v>
                </c:pt>
                <c:pt idx="83">
                  <c:v>5.4419999999999998E-3</c:v>
                </c:pt>
                <c:pt idx="84">
                  <c:v>1.1485199999999999E-2</c:v>
                </c:pt>
                <c:pt idx="85">
                  <c:v>6.7535999999999994E-3</c:v>
                </c:pt>
                <c:pt idx="86">
                  <c:v>1.2571199999999999E-2</c:v>
                </c:pt>
                <c:pt idx="87">
                  <c:v>1.4367600000000001E-2</c:v>
                </c:pt>
                <c:pt idx="88">
                  <c:v>3.3251999999999999E-3</c:v>
                </c:pt>
                <c:pt idx="89">
                  <c:v>1.7008800000000001E-2</c:v>
                </c:pt>
                <c:pt idx="90">
                  <c:v>9.8808000000000003E-3</c:v>
                </c:pt>
                <c:pt idx="91">
                  <c:v>1.1199599999999999E-2</c:v>
                </c:pt>
                <c:pt idx="92">
                  <c:v>5.6027999999999998E-3</c:v>
                </c:pt>
                <c:pt idx="93">
                  <c:v>1.0141200000000001E-2</c:v>
                </c:pt>
                <c:pt idx="94">
                  <c:v>3.4699199999999999E-2</c:v>
                </c:pt>
                <c:pt idx="95">
                  <c:v>2.1696E-2</c:v>
                </c:pt>
                <c:pt idx="96">
                  <c:v>1.4281200000000001E-2</c:v>
                </c:pt>
                <c:pt idx="97">
                  <c:v>2.0400000000000001E-3</c:v>
                </c:pt>
                <c:pt idx="98">
                  <c:v>1.61052E-2</c:v>
                </c:pt>
                <c:pt idx="99">
                  <c:v>1.2392400000000001E-2</c:v>
                </c:pt>
                <c:pt idx="100">
                  <c:v>3.1000800000000002E-2</c:v>
                </c:pt>
                <c:pt idx="101">
                  <c:v>1.4734799999999999E-2</c:v>
                </c:pt>
                <c:pt idx="102">
                  <c:v>1.19688E-2</c:v>
                </c:pt>
                <c:pt idx="103">
                  <c:v>3.7488E-3</c:v>
                </c:pt>
                <c:pt idx="104">
                  <c:v>-3.2639999999999995E-3</c:v>
                </c:pt>
                <c:pt idx="105">
                  <c:v>-7.2480000000000005E-4</c:v>
                </c:pt>
                <c:pt idx="106">
                  <c:v>-1.0884E-3</c:v>
                </c:pt>
                <c:pt idx="107">
                  <c:v>1.48872E-2</c:v>
                </c:pt>
                <c:pt idx="108">
                  <c:v>1.4299200000000001E-2</c:v>
                </c:pt>
                <c:pt idx="109">
                  <c:v>1.6381199999999999E-2</c:v>
                </c:pt>
                <c:pt idx="110">
                  <c:v>2.3342399999999999E-2</c:v>
                </c:pt>
                <c:pt idx="111">
                  <c:v>2.2900800000000002E-2</c:v>
                </c:pt>
                <c:pt idx="112">
                  <c:v>1.4635199999999999E-2</c:v>
                </c:pt>
                <c:pt idx="113">
                  <c:v>2.7013200000000001E-2</c:v>
                </c:pt>
                <c:pt idx="114">
                  <c:v>1.4073599999999999E-2</c:v>
                </c:pt>
                <c:pt idx="115">
                  <c:v>2.4648E-2</c:v>
                </c:pt>
                <c:pt idx="116">
                  <c:v>2.9255999999999997E-2</c:v>
                </c:pt>
                <c:pt idx="117">
                  <c:v>1.9576800000000002E-2</c:v>
                </c:pt>
                <c:pt idx="118">
                  <c:v>2.9499600000000001E-2</c:v>
                </c:pt>
                <c:pt idx="119">
                  <c:v>3.2798399999999998E-2</c:v>
                </c:pt>
                <c:pt idx="120">
                  <c:v>2.0208E-2</c:v>
                </c:pt>
                <c:pt idx="121">
                  <c:v>1.7630400000000001E-2</c:v>
                </c:pt>
                <c:pt idx="122">
                  <c:v>1.8777600000000002E-2</c:v>
                </c:pt>
                <c:pt idx="123">
                  <c:v>1.2822E-2</c:v>
                </c:pt>
                <c:pt idx="124">
                  <c:v>1.1463600000000001E-2</c:v>
                </c:pt>
                <c:pt idx="125">
                  <c:v>9.7271999999999983E-3</c:v>
                </c:pt>
                <c:pt idx="126">
                  <c:v>2.8625999999999999E-2</c:v>
                </c:pt>
                <c:pt idx="127">
                  <c:v>4.5926400000000006E-2</c:v>
                </c:pt>
              </c:numCache>
            </c:numRef>
          </c:val>
          <c:smooth val="0"/>
        </c:ser>
        <c:dLbls>
          <c:showLegendKey val="0"/>
          <c:showVal val="0"/>
          <c:showCatName val="0"/>
          <c:showSerName val="0"/>
          <c:showPercent val="0"/>
          <c:showBubbleSize val="0"/>
        </c:dLbls>
        <c:smooth val="0"/>
        <c:axId val="-1302111824"/>
        <c:axId val="-1302115088"/>
      </c:lineChart>
      <c:dateAx>
        <c:axId val="-1302111824"/>
        <c:scaling>
          <c:orientation val="minMax"/>
        </c:scaling>
        <c:delete val="0"/>
        <c:axPos val="b"/>
        <c:numFmt formatCode="mmm\-yy" sourceLinked="0"/>
        <c:majorTickMark val="out"/>
        <c:minorTickMark val="none"/>
        <c:tickLblPos val="low"/>
        <c:spPr>
          <a:noFill/>
          <a:ln w="9525" cap="flat" cmpd="sng" algn="ctr">
            <a:solidFill>
              <a:schemeClr val="tx1"/>
            </a:solidFill>
            <a:round/>
          </a:ln>
          <a:effectLst/>
        </c:spPr>
        <c:txPr>
          <a:bodyPr rot="-2700000" spcFirstLastPara="1" vertOverflow="ellipsis" wrap="square" anchor="ctr" anchorCtr="1"/>
          <a:lstStyle/>
          <a:p>
            <a:pPr>
              <a:defRPr sz="900" b="1" i="0" u="none" strike="noStrike" kern="1200" baseline="0">
                <a:solidFill>
                  <a:schemeClr val="tx1">
                    <a:lumMod val="65000"/>
                    <a:lumOff val="35000"/>
                  </a:schemeClr>
                </a:solidFill>
                <a:latin typeface="+mn-lt"/>
                <a:ea typeface="+mn-ea"/>
                <a:cs typeface="+mn-cs"/>
              </a:defRPr>
            </a:pPr>
            <a:endParaRPr lang="en-US"/>
          </a:p>
        </c:txPr>
        <c:crossAx val="-1302115088"/>
        <c:crosses val="autoZero"/>
        <c:auto val="1"/>
        <c:lblOffset val="100"/>
        <c:baseTimeUnit val="months"/>
      </c:dateAx>
      <c:valAx>
        <c:axId val="-1302115088"/>
        <c:scaling>
          <c:orientation val="minMax"/>
        </c:scaling>
        <c:delete val="0"/>
        <c:axPos val="l"/>
        <c:majorGridlines>
          <c:spPr>
            <a:ln w="9525" cap="flat" cmpd="sng" algn="ctr">
              <a:solidFill>
                <a:schemeClr val="bg1">
                  <a:lumMod val="95000"/>
                </a:schemeClr>
              </a:solidFill>
              <a:round/>
            </a:ln>
            <a:effectLst/>
          </c:spPr>
        </c:majorGridlines>
        <c:numFmt formatCode="0%" sourceLinked="0"/>
        <c:majorTickMark val="out"/>
        <c:minorTickMark val="none"/>
        <c:tickLblPos val="nextTo"/>
        <c:spPr>
          <a:noFill/>
          <a:ln>
            <a:solidFill>
              <a:schemeClr val="tx1"/>
            </a:solidFill>
          </a:ln>
          <a:effectLst/>
        </c:spPr>
        <c:txPr>
          <a:bodyPr rot="-60000000" spcFirstLastPara="1" vertOverflow="ellipsis" vert="horz" wrap="square" anchor="ctr" anchorCtr="1"/>
          <a:lstStyle/>
          <a:p>
            <a:pPr>
              <a:defRPr sz="900" b="1" i="0" u="none" strike="noStrike" kern="1200" baseline="0">
                <a:solidFill>
                  <a:schemeClr val="tx1">
                    <a:lumMod val="65000"/>
                    <a:lumOff val="35000"/>
                  </a:schemeClr>
                </a:solidFill>
                <a:latin typeface="+mn-lt"/>
                <a:ea typeface="+mn-ea"/>
                <a:cs typeface="+mn-cs"/>
              </a:defRPr>
            </a:pPr>
            <a:endParaRPr lang="en-US"/>
          </a:p>
        </c:txPr>
        <c:crossAx val="-1302111824"/>
        <c:crosses val="autoZero"/>
        <c:crossBetween val="between"/>
        <c:majorUnit val="2.0000000000000004E-2"/>
      </c:valAx>
      <c:spPr>
        <a:noFill/>
        <a:ln>
          <a:noFill/>
        </a:ln>
        <a:effectLst/>
      </c:spPr>
    </c:plotArea>
    <c:legend>
      <c:legendPos val="r"/>
      <c:legendEntry>
        <c:idx val="0"/>
        <c:txPr>
          <a:bodyPr rot="0" spcFirstLastPara="1" vertOverflow="ellipsis" vert="horz" wrap="square" anchor="ctr" anchorCtr="1"/>
          <a:lstStyle/>
          <a:p>
            <a:pPr>
              <a:defRPr sz="1050" b="1" i="0" u="none" strike="noStrike" kern="1200" baseline="0">
                <a:solidFill>
                  <a:schemeClr val="tx1">
                    <a:lumMod val="65000"/>
                    <a:lumOff val="35000"/>
                  </a:schemeClr>
                </a:solidFill>
                <a:latin typeface="+mn-lt"/>
                <a:ea typeface="+mn-ea"/>
                <a:cs typeface="+mn-cs"/>
              </a:defRPr>
            </a:pPr>
            <a:endParaRPr lang="en-US"/>
          </a:p>
        </c:txPr>
      </c:legendEntry>
      <c:legendEntry>
        <c:idx val="1"/>
        <c:txPr>
          <a:bodyPr rot="0" spcFirstLastPara="1" vertOverflow="ellipsis" vert="horz" wrap="square" anchor="ctr" anchorCtr="1"/>
          <a:lstStyle/>
          <a:p>
            <a:pPr>
              <a:defRPr sz="1050" b="1" i="0" u="none" strike="noStrike" kern="1200" baseline="0">
                <a:solidFill>
                  <a:schemeClr val="tx1">
                    <a:lumMod val="65000"/>
                    <a:lumOff val="35000"/>
                  </a:schemeClr>
                </a:solidFill>
                <a:latin typeface="+mn-lt"/>
                <a:ea typeface="+mn-ea"/>
                <a:cs typeface="+mn-cs"/>
              </a:defRPr>
            </a:pPr>
            <a:endParaRPr lang="en-US"/>
          </a:p>
        </c:txPr>
      </c:legendEntry>
      <c:layout>
        <c:manualLayout>
          <c:xMode val="edge"/>
          <c:yMode val="edge"/>
          <c:x val="0.80518109326518905"/>
          <c:y val="0.71652039916134869"/>
          <c:w val="0.17066916515243291"/>
          <c:h val="0.13567920016465201"/>
        </c:manualLayout>
      </c:layout>
      <c:overlay val="1"/>
      <c:spPr>
        <a:solidFill>
          <a:schemeClr val="bg1"/>
        </a:solidFill>
        <a:ln>
          <a:solidFill>
            <a:sysClr val="windowText" lastClr="000000"/>
          </a:solidFill>
        </a:ln>
        <a:effectLst/>
      </c:spPr>
      <c:txPr>
        <a:bodyPr rot="0" spcFirstLastPara="1" vertOverflow="ellipsis" vert="horz" wrap="square" anchor="ctr" anchorCtr="1"/>
        <a:lstStyle/>
        <a:p>
          <a:pPr>
            <a:defRPr sz="105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solidFill>
      <a:schemeClr val="bg1"/>
    </a:solidFill>
    <a:ln w="9525" cap="flat" cmpd="sng" algn="ctr">
      <a:noFill/>
      <a:round/>
    </a:ln>
    <a:effectLst/>
  </c:spPr>
  <c:txPr>
    <a:bodyPr/>
    <a:lstStyle/>
    <a:p>
      <a:pPr>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'Unemployment Level-Job Openiong'!$B$11</c:f>
              <c:strCache>
                <c:ptCount val="1"/>
                <c:pt idx="0">
                  <c:v>Unemployment Level/Job Openings</c:v>
                </c:pt>
              </c:strCache>
            </c:strRef>
          </c:tx>
          <c:spPr>
            <a:ln w="28575" cap="rnd">
              <a:solidFill>
                <a:schemeClr val="accent1"/>
              </a:solidFill>
              <a:round/>
            </a:ln>
            <a:effectLst/>
          </c:spPr>
          <c:marker>
            <c:symbol val="none"/>
          </c:marker>
          <c:cat>
            <c:numRef>
              <c:f>'Unemployment Level-Job Openiong'!$A$12:$A$211</c:f>
              <c:numCache>
                <c:formatCode>yyyy\-mm\-dd</c:formatCode>
                <c:ptCount val="200"/>
                <c:pt idx="0">
                  <c:v>36892</c:v>
                </c:pt>
                <c:pt idx="1">
                  <c:v>36923</c:v>
                </c:pt>
                <c:pt idx="2">
                  <c:v>36951</c:v>
                </c:pt>
                <c:pt idx="3">
                  <c:v>36982</c:v>
                </c:pt>
                <c:pt idx="4">
                  <c:v>37012</c:v>
                </c:pt>
                <c:pt idx="5">
                  <c:v>37043</c:v>
                </c:pt>
                <c:pt idx="6">
                  <c:v>37073</c:v>
                </c:pt>
                <c:pt idx="7">
                  <c:v>37104</c:v>
                </c:pt>
                <c:pt idx="8">
                  <c:v>37135</c:v>
                </c:pt>
                <c:pt idx="9">
                  <c:v>37165</c:v>
                </c:pt>
                <c:pt idx="10">
                  <c:v>37196</c:v>
                </c:pt>
                <c:pt idx="11">
                  <c:v>37226</c:v>
                </c:pt>
                <c:pt idx="12">
                  <c:v>37257</c:v>
                </c:pt>
                <c:pt idx="13">
                  <c:v>37288</c:v>
                </c:pt>
                <c:pt idx="14">
                  <c:v>37316</c:v>
                </c:pt>
                <c:pt idx="15">
                  <c:v>37347</c:v>
                </c:pt>
                <c:pt idx="16">
                  <c:v>37377</c:v>
                </c:pt>
                <c:pt idx="17">
                  <c:v>37408</c:v>
                </c:pt>
                <c:pt idx="18">
                  <c:v>37438</c:v>
                </c:pt>
                <c:pt idx="19">
                  <c:v>37469</c:v>
                </c:pt>
                <c:pt idx="20">
                  <c:v>37500</c:v>
                </c:pt>
                <c:pt idx="21">
                  <c:v>37530</c:v>
                </c:pt>
                <c:pt idx="22">
                  <c:v>37561</c:v>
                </c:pt>
                <c:pt idx="23">
                  <c:v>37591</c:v>
                </c:pt>
                <c:pt idx="24">
                  <c:v>37622</c:v>
                </c:pt>
                <c:pt idx="25">
                  <c:v>37653</c:v>
                </c:pt>
                <c:pt idx="26">
                  <c:v>37681</c:v>
                </c:pt>
                <c:pt idx="27">
                  <c:v>37712</c:v>
                </c:pt>
                <c:pt idx="28">
                  <c:v>37742</c:v>
                </c:pt>
                <c:pt idx="29">
                  <c:v>37773</c:v>
                </c:pt>
                <c:pt idx="30">
                  <c:v>37803</c:v>
                </c:pt>
                <c:pt idx="31">
                  <c:v>37834</c:v>
                </c:pt>
                <c:pt idx="32">
                  <c:v>37865</c:v>
                </c:pt>
                <c:pt idx="33">
                  <c:v>37895</c:v>
                </c:pt>
                <c:pt idx="34">
                  <c:v>37926</c:v>
                </c:pt>
                <c:pt idx="35">
                  <c:v>37956</c:v>
                </c:pt>
                <c:pt idx="36">
                  <c:v>37987</c:v>
                </c:pt>
                <c:pt idx="37">
                  <c:v>38018</c:v>
                </c:pt>
                <c:pt idx="38">
                  <c:v>38047</c:v>
                </c:pt>
                <c:pt idx="39">
                  <c:v>38078</c:v>
                </c:pt>
                <c:pt idx="40">
                  <c:v>38108</c:v>
                </c:pt>
                <c:pt idx="41">
                  <c:v>38139</c:v>
                </c:pt>
                <c:pt idx="42">
                  <c:v>38169</c:v>
                </c:pt>
                <c:pt idx="43">
                  <c:v>38200</c:v>
                </c:pt>
                <c:pt idx="44">
                  <c:v>38231</c:v>
                </c:pt>
                <c:pt idx="45">
                  <c:v>38261</c:v>
                </c:pt>
                <c:pt idx="46">
                  <c:v>38292</c:v>
                </c:pt>
                <c:pt idx="47">
                  <c:v>38322</c:v>
                </c:pt>
                <c:pt idx="48">
                  <c:v>38353</c:v>
                </c:pt>
                <c:pt idx="49">
                  <c:v>38384</c:v>
                </c:pt>
                <c:pt idx="50">
                  <c:v>38412</c:v>
                </c:pt>
                <c:pt idx="51">
                  <c:v>38443</c:v>
                </c:pt>
                <c:pt idx="52">
                  <c:v>38473</c:v>
                </c:pt>
                <c:pt idx="53">
                  <c:v>38504</c:v>
                </c:pt>
                <c:pt idx="54">
                  <c:v>38534</c:v>
                </c:pt>
                <c:pt idx="55">
                  <c:v>38565</c:v>
                </c:pt>
                <c:pt idx="56">
                  <c:v>38596</c:v>
                </c:pt>
                <c:pt idx="57">
                  <c:v>38626</c:v>
                </c:pt>
                <c:pt idx="58">
                  <c:v>38657</c:v>
                </c:pt>
                <c:pt idx="59">
                  <c:v>38687</c:v>
                </c:pt>
                <c:pt idx="60">
                  <c:v>38718</c:v>
                </c:pt>
                <c:pt idx="61">
                  <c:v>38749</c:v>
                </c:pt>
                <c:pt idx="62">
                  <c:v>38777</c:v>
                </c:pt>
                <c:pt idx="63">
                  <c:v>38808</c:v>
                </c:pt>
                <c:pt idx="64">
                  <c:v>38838</c:v>
                </c:pt>
                <c:pt idx="65">
                  <c:v>38869</c:v>
                </c:pt>
                <c:pt idx="66">
                  <c:v>38899</c:v>
                </c:pt>
                <c:pt idx="67">
                  <c:v>38930</c:v>
                </c:pt>
                <c:pt idx="68">
                  <c:v>38961</c:v>
                </c:pt>
                <c:pt idx="69">
                  <c:v>38991</c:v>
                </c:pt>
                <c:pt idx="70">
                  <c:v>39022</c:v>
                </c:pt>
                <c:pt idx="71">
                  <c:v>39052</c:v>
                </c:pt>
                <c:pt idx="72">
                  <c:v>39083</c:v>
                </c:pt>
                <c:pt idx="73">
                  <c:v>39114</c:v>
                </c:pt>
                <c:pt idx="74">
                  <c:v>39142</c:v>
                </c:pt>
                <c:pt idx="75">
                  <c:v>39173</c:v>
                </c:pt>
                <c:pt idx="76">
                  <c:v>39203</c:v>
                </c:pt>
                <c:pt idx="77">
                  <c:v>39234</c:v>
                </c:pt>
                <c:pt idx="78">
                  <c:v>39264</c:v>
                </c:pt>
                <c:pt idx="79">
                  <c:v>39295</c:v>
                </c:pt>
                <c:pt idx="80">
                  <c:v>39326</c:v>
                </c:pt>
                <c:pt idx="81">
                  <c:v>39356</c:v>
                </c:pt>
                <c:pt idx="82">
                  <c:v>39387</c:v>
                </c:pt>
                <c:pt idx="83">
                  <c:v>39417</c:v>
                </c:pt>
                <c:pt idx="84">
                  <c:v>39448</c:v>
                </c:pt>
                <c:pt idx="85">
                  <c:v>39479</c:v>
                </c:pt>
                <c:pt idx="86">
                  <c:v>39508</c:v>
                </c:pt>
                <c:pt idx="87">
                  <c:v>39539</c:v>
                </c:pt>
                <c:pt idx="88">
                  <c:v>39569</c:v>
                </c:pt>
                <c:pt idx="89">
                  <c:v>39600</c:v>
                </c:pt>
                <c:pt idx="90">
                  <c:v>39630</c:v>
                </c:pt>
                <c:pt idx="91">
                  <c:v>39661</c:v>
                </c:pt>
                <c:pt idx="92">
                  <c:v>39692</c:v>
                </c:pt>
                <c:pt idx="93">
                  <c:v>39722</c:v>
                </c:pt>
                <c:pt idx="94">
                  <c:v>39753</c:v>
                </c:pt>
                <c:pt idx="95">
                  <c:v>39783</c:v>
                </c:pt>
                <c:pt idx="96">
                  <c:v>39814</c:v>
                </c:pt>
                <c:pt idx="97">
                  <c:v>39845</c:v>
                </c:pt>
                <c:pt idx="98">
                  <c:v>39873</c:v>
                </c:pt>
                <c:pt idx="99">
                  <c:v>39904</c:v>
                </c:pt>
                <c:pt idx="100">
                  <c:v>39934</c:v>
                </c:pt>
                <c:pt idx="101">
                  <c:v>39965</c:v>
                </c:pt>
                <c:pt idx="102">
                  <c:v>39995</c:v>
                </c:pt>
                <c:pt idx="103">
                  <c:v>40026</c:v>
                </c:pt>
                <c:pt idx="104">
                  <c:v>40057</c:v>
                </c:pt>
                <c:pt idx="105">
                  <c:v>40087</c:v>
                </c:pt>
                <c:pt idx="106">
                  <c:v>40118</c:v>
                </c:pt>
                <c:pt idx="107">
                  <c:v>40148</c:v>
                </c:pt>
                <c:pt idx="108">
                  <c:v>40179</c:v>
                </c:pt>
                <c:pt idx="109">
                  <c:v>40210</c:v>
                </c:pt>
                <c:pt idx="110">
                  <c:v>40238</c:v>
                </c:pt>
                <c:pt idx="111">
                  <c:v>40269</c:v>
                </c:pt>
                <c:pt idx="112">
                  <c:v>40299</c:v>
                </c:pt>
                <c:pt idx="113">
                  <c:v>40330</c:v>
                </c:pt>
                <c:pt idx="114">
                  <c:v>40360</c:v>
                </c:pt>
                <c:pt idx="115">
                  <c:v>40391</c:v>
                </c:pt>
                <c:pt idx="116">
                  <c:v>40422</c:v>
                </c:pt>
                <c:pt idx="117">
                  <c:v>40452</c:v>
                </c:pt>
                <c:pt idx="118">
                  <c:v>40483</c:v>
                </c:pt>
                <c:pt idx="119">
                  <c:v>40513</c:v>
                </c:pt>
                <c:pt idx="120">
                  <c:v>40544</c:v>
                </c:pt>
                <c:pt idx="121">
                  <c:v>40575</c:v>
                </c:pt>
                <c:pt idx="122">
                  <c:v>40603</c:v>
                </c:pt>
                <c:pt idx="123">
                  <c:v>40634</c:v>
                </c:pt>
                <c:pt idx="124">
                  <c:v>40664</c:v>
                </c:pt>
                <c:pt idx="125">
                  <c:v>40695</c:v>
                </c:pt>
                <c:pt idx="126">
                  <c:v>40725</c:v>
                </c:pt>
                <c:pt idx="127">
                  <c:v>40756</c:v>
                </c:pt>
                <c:pt idx="128">
                  <c:v>40787</c:v>
                </c:pt>
                <c:pt idx="129">
                  <c:v>40817</c:v>
                </c:pt>
                <c:pt idx="130">
                  <c:v>40848</c:v>
                </c:pt>
                <c:pt idx="131">
                  <c:v>40878</c:v>
                </c:pt>
                <c:pt idx="132">
                  <c:v>40909</c:v>
                </c:pt>
                <c:pt idx="133">
                  <c:v>40940</c:v>
                </c:pt>
                <c:pt idx="134">
                  <c:v>40969</c:v>
                </c:pt>
                <c:pt idx="135">
                  <c:v>41000</c:v>
                </c:pt>
                <c:pt idx="136">
                  <c:v>41030</c:v>
                </c:pt>
                <c:pt idx="137">
                  <c:v>41061</c:v>
                </c:pt>
                <c:pt idx="138">
                  <c:v>41091</c:v>
                </c:pt>
                <c:pt idx="139">
                  <c:v>41122</c:v>
                </c:pt>
                <c:pt idx="140">
                  <c:v>41153</c:v>
                </c:pt>
                <c:pt idx="141">
                  <c:v>41183</c:v>
                </c:pt>
                <c:pt idx="142">
                  <c:v>41214</c:v>
                </c:pt>
                <c:pt idx="143">
                  <c:v>41244</c:v>
                </c:pt>
                <c:pt idx="144">
                  <c:v>41275</c:v>
                </c:pt>
                <c:pt idx="145">
                  <c:v>41306</c:v>
                </c:pt>
                <c:pt idx="146">
                  <c:v>41334</c:v>
                </c:pt>
                <c:pt idx="147">
                  <c:v>41365</c:v>
                </c:pt>
                <c:pt idx="148">
                  <c:v>41395</c:v>
                </c:pt>
                <c:pt idx="149">
                  <c:v>41426</c:v>
                </c:pt>
                <c:pt idx="150">
                  <c:v>41456</c:v>
                </c:pt>
                <c:pt idx="151">
                  <c:v>41487</c:v>
                </c:pt>
                <c:pt idx="152">
                  <c:v>41518</c:v>
                </c:pt>
                <c:pt idx="153">
                  <c:v>41548</c:v>
                </c:pt>
                <c:pt idx="154">
                  <c:v>41579</c:v>
                </c:pt>
                <c:pt idx="155">
                  <c:v>41609</c:v>
                </c:pt>
                <c:pt idx="156">
                  <c:v>41640</c:v>
                </c:pt>
                <c:pt idx="157">
                  <c:v>41671</c:v>
                </c:pt>
                <c:pt idx="158">
                  <c:v>41699</c:v>
                </c:pt>
                <c:pt idx="159">
                  <c:v>41730</c:v>
                </c:pt>
                <c:pt idx="160">
                  <c:v>41760</c:v>
                </c:pt>
                <c:pt idx="161">
                  <c:v>41791</c:v>
                </c:pt>
                <c:pt idx="162">
                  <c:v>41821</c:v>
                </c:pt>
                <c:pt idx="163">
                  <c:v>41852</c:v>
                </c:pt>
                <c:pt idx="164">
                  <c:v>41883</c:v>
                </c:pt>
                <c:pt idx="165">
                  <c:v>41913</c:v>
                </c:pt>
                <c:pt idx="166">
                  <c:v>41944</c:v>
                </c:pt>
                <c:pt idx="167">
                  <c:v>41974</c:v>
                </c:pt>
                <c:pt idx="168">
                  <c:v>42005</c:v>
                </c:pt>
                <c:pt idx="169">
                  <c:v>42036</c:v>
                </c:pt>
                <c:pt idx="170">
                  <c:v>42064</c:v>
                </c:pt>
                <c:pt idx="171">
                  <c:v>42095</c:v>
                </c:pt>
                <c:pt idx="172">
                  <c:v>42125</c:v>
                </c:pt>
                <c:pt idx="173">
                  <c:v>42156</c:v>
                </c:pt>
                <c:pt idx="174">
                  <c:v>42186</c:v>
                </c:pt>
                <c:pt idx="175">
                  <c:v>42217</c:v>
                </c:pt>
                <c:pt idx="176">
                  <c:v>42248</c:v>
                </c:pt>
                <c:pt idx="177">
                  <c:v>42278</c:v>
                </c:pt>
                <c:pt idx="178">
                  <c:v>42309</c:v>
                </c:pt>
                <c:pt idx="179">
                  <c:v>42339</c:v>
                </c:pt>
                <c:pt idx="180">
                  <c:v>42370</c:v>
                </c:pt>
                <c:pt idx="181">
                  <c:v>42401</c:v>
                </c:pt>
                <c:pt idx="182">
                  <c:v>42430</c:v>
                </c:pt>
                <c:pt idx="183">
                  <c:v>42461</c:v>
                </c:pt>
                <c:pt idx="184">
                  <c:v>42491</c:v>
                </c:pt>
                <c:pt idx="185">
                  <c:v>42522</c:v>
                </c:pt>
                <c:pt idx="186">
                  <c:v>42552</c:v>
                </c:pt>
                <c:pt idx="187">
                  <c:v>42583</c:v>
                </c:pt>
                <c:pt idx="188">
                  <c:v>42614</c:v>
                </c:pt>
                <c:pt idx="189">
                  <c:v>42644</c:v>
                </c:pt>
                <c:pt idx="190">
                  <c:v>42675</c:v>
                </c:pt>
                <c:pt idx="191">
                  <c:v>42705</c:v>
                </c:pt>
                <c:pt idx="192">
                  <c:v>42736</c:v>
                </c:pt>
                <c:pt idx="193">
                  <c:v>42767</c:v>
                </c:pt>
                <c:pt idx="194">
                  <c:v>42795</c:v>
                </c:pt>
                <c:pt idx="195">
                  <c:v>42826</c:v>
                </c:pt>
                <c:pt idx="196">
                  <c:v>42856</c:v>
                </c:pt>
                <c:pt idx="197">
                  <c:v>42887</c:v>
                </c:pt>
                <c:pt idx="198">
                  <c:v>42917</c:v>
                </c:pt>
                <c:pt idx="199">
                  <c:v>42948</c:v>
                </c:pt>
              </c:numCache>
            </c:numRef>
          </c:cat>
          <c:val>
            <c:numRef>
              <c:f>'Unemployment Level-Job Openiong'!$B$12:$B$211</c:f>
              <c:numCache>
                <c:formatCode>0.00000</c:formatCode>
                <c:ptCount val="200"/>
                <c:pt idx="0">
                  <c:v>1.118477251624884</c:v>
                </c:pt>
                <c:pt idx="1">
                  <c:v>1.3072133963074282</c:v>
                </c:pt>
                <c:pt idx="2">
                  <c:v>1.3458251150558842</c:v>
                </c:pt>
                <c:pt idx="3">
                  <c:v>1.2795347888186084</c:v>
                </c:pt>
                <c:pt idx="4">
                  <c:v>1.3683516483516485</c:v>
                </c:pt>
                <c:pt idx="5">
                  <c:v>1.5149532710280373</c:v>
                </c:pt>
                <c:pt idx="6">
                  <c:v>1.4632140475661257</c:v>
                </c:pt>
                <c:pt idx="7">
                  <c:v>1.7034349298500242</c:v>
                </c:pt>
                <c:pt idx="8">
                  <c:v>1.7967295597484276</c:v>
                </c:pt>
                <c:pt idx="9">
                  <c:v>2.1342579750346742</c:v>
                </c:pt>
                <c:pt idx="10">
                  <c:v>2.3628579864186596</c:v>
                </c:pt>
                <c:pt idx="11">
                  <c:v>2.439586410635155</c:v>
                </c:pt>
                <c:pt idx="12">
                  <c:v>2.1766427241287576</c:v>
                </c:pt>
                <c:pt idx="13">
                  <c:v>2.4362396204033216</c:v>
                </c:pt>
                <c:pt idx="14">
                  <c:v>2.3384961982540129</c:v>
                </c:pt>
                <c:pt idx="15">
                  <c:v>2.4766705069124426</c:v>
                </c:pt>
                <c:pt idx="16">
                  <c:v>2.3356507230255841</c:v>
                </c:pt>
                <c:pt idx="17">
                  <c:v>2.4942050520059436</c:v>
                </c:pt>
                <c:pt idx="18">
                  <c:v>2.4596892406918793</c:v>
                </c:pt>
                <c:pt idx="19">
                  <c:v>2.3793696275071632</c:v>
                </c:pt>
                <c:pt idx="20">
                  <c:v>2.4942563482466746</c:v>
                </c:pt>
                <c:pt idx="21">
                  <c:v>2.3499292786421497</c:v>
                </c:pt>
                <c:pt idx="22">
                  <c:v>2.4948755490483161</c:v>
                </c:pt>
                <c:pt idx="23">
                  <c:v>2.9357798165137616</c:v>
                </c:pt>
                <c:pt idx="24">
                  <c:v>2.2280334728033475</c:v>
                </c:pt>
                <c:pt idx="25">
                  <c:v>2.5489500147885242</c:v>
                </c:pt>
                <c:pt idx="26">
                  <c:v>2.8138925294888599</c:v>
                </c:pt>
                <c:pt idx="27">
                  <c:v>2.647305389221557</c:v>
                </c:pt>
                <c:pt idx="28">
                  <c:v>2.7704918032786887</c:v>
                </c:pt>
                <c:pt idx="29">
                  <c:v>2.7792441511697659</c:v>
                </c:pt>
                <c:pt idx="30">
                  <c:v>2.7556574923547399</c:v>
                </c:pt>
                <c:pt idx="31">
                  <c:v>2.7097167225098997</c:v>
                </c:pt>
                <c:pt idx="32">
                  <c:v>2.9020819778789848</c:v>
                </c:pt>
                <c:pt idx="33">
                  <c:v>2.7244929797191886</c:v>
                </c:pt>
                <c:pt idx="34">
                  <c:v>2.7165030091859359</c:v>
                </c:pt>
                <c:pt idx="35">
                  <c:v>2.5877411325451152</c:v>
                </c:pt>
                <c:pt idx="36">
                  <c:v>2.419774501300954</c:v>
                </c:pt>
                <c:pt idx="37">
                  <c:v>2.4006466784244562</c:v>
                </c:pt>
                <c:pt idx="38">
                  <c:v>2.5121301775147931</c:v>
                </c:pt>
                <c:pt idx="39">
                  <c:v>2.25130890052356</c:v>
                </c:pt>
                <c:pt idx="40">
                  <c:v>2.2437158469945353</c:v>
                </c:pt>
                <c:pt idx="41">
                  <c:v>2.4199766355140189</c:v>
                </c:pt>
                <c:pt idx="42">
                  <c:v>2.0681240467717337</c:v>
                </c:pt>
                <c:pt idx="43">
                  <c:v>2.2077922077922079</c:v>
                </c:pt>
                <c:pt idx="44">
                  <c:v>2.11838588989845</c:v>
                </c:pt>
                <c:pt idx="45">
                  <c:v>2.1257911392405062</c:v>
                </c:pt>
                <c:pt idx="46">
                  <c:v>2.4496602841260038</c:v>
                </c:pt>
                <c:pt idx="47">
                  <c:v>2.1736986301369865</c:v>
                </c:pt>
                <c:pt idx="48">
                  <c:v>2.1209809264305175</c:v>
                </c:pt>
                <c:pt idx="49">
                  <c:v>2.0754226267880362</c:v>
                </c:pt>
                <c:pt idx="50">
                  <c:v>2.0195771339075961</c:v>
                </c:pt>
                <c:pt idx="51">
                  <c:v>1.8081546075889701</c:v>
                </c:pt>
                <c:pt idx="52">
                  <c:v>1.9698764160659115</c:v>
                </c:pt>
                <c:pt idx="53">
                  <c:v>1.8707110890104426</c:v>
                </c:pt>
                <c:pt idx="54">
                  <c:v>1.7147487844408429</c:v>
                </c:pt>
                <c:pt idx="55">
                  <c:v>1.8033390621163761</c:v>
                </c:pt>
                <c:pt idx="56">
                  <c:v>1.7826292187868775</c:v>
                </c:pt>
                <c:pt idx="57">
                  <c:v>1.7425765723638065</c:v>
                </c:pt>
                <c:pt idx="58">
                  <c:v>1.7928909952606635</c:v>
                </c:pt>
                <c:pt idx="59">
                  <c:v>1.7910925196850394</c:v>
                </c:pt>
                <c:pt idx="60">
                  <c:v>1.6435551419264773</c:v>
                </c:pt>
                <c:pt idx="61">
                  <c:v>1.6987467486403405</c:v>
                </c:pt>
                <c:pt idx="62">
                  <c:v>1.5740040062319163</c:v>
                </c:pt>
                <c:pt idx="63">
                  <c:v>1.5213675213675213</c:v>
                </c:pt>
                <c:pt idx="64">
                  <c:v>1.5903394850763273</c:v>
                </c:pt>
                <c:pt idx="65">
                  <c:v>1.6097953552540814</c:v>
                </c:pt>
                <c:pt idx="66">
                  <c:v>1.7272508425613866</c:v>
                </c:pt>
                <c:pt idx="67">
                  <c:v>1.5550438596491227</c:v>
                </c:pt>
                <c:pt idx="68">
                  <c:v>1.5161647475642162</c:v>
                </c:pt>
                <c:pt idx="69">
                  <c:v>1.5042486583184258</c:v>
                </c:pt>
                <c:pt idx="70">
                  <c:v>1.5830453812485601</c:v>
                </c:pt>
                <c:pt idx="71">
                  <c:v>1.5806451612903225</c:v>
                </c:pt>
                <c:pt idx="72">
                  <c:v>1.5369330453563714</c:v>
                </c:pt>
                <c:pt idx="73">
                  <c:v>1.5513997760358342</c:v>
                </c:pt>
                <c:pt idx="74">
                  <c:v>1.4425632233176169</c:v>
                </c:pt>
                <c:pt idx="75">
                  <c:v>1.419983416252073</c:v>
                </c:pt>
                <c:pt idx="76">
                  <c:v>1.4870329670329669</c:v>
                </c:pt>
                <c:pt idx="77">
                  <c:v>1.5145399305555556</c:v>
                </c:pt>
                <c:pt idx="78">
                  <c:v>1.5922048997772829</c:v>
                </c:pt>
                <c:pt idx="79">
                  <c:v>1.5514818880351262</c:v>
                </c:pt>
                <c:pt idx="80">
                  <c:v>1.5852310413442405</c:v>
                </c:pt>
                <c:pt idx="81">
                  <c:v>1.6830232558139535</c:v>
                </c:pt>
                <c:pt idx="82">
                  <c:v>1.7420596727622715</c:v>
                </c:pt>
                <c:pt idx="83">
                  <c:v>1.8542323550812514</c:v>
                </c:pt>
                <c:pt idx="84">
                  <c:v>1.8039906103286385</c:v>
                </c:pt>
                <c:pt idx="85">
                  <c:v>1.854774863928748</c:v>
                </c:pt>
                <c:pt idx="86">
                  <c:v>1.9550112471882028</c:v>
                </c:pt>
                <c:pt idx="87">
                  <c:v>1.8635919960956564</c:v>
                </c:pt>
                <c:pt idx="88">
                  <c:v>2.1199494949494948</c:v>
                </c:pt>
                <c:pt idx="89">
                  <c:v>2.2763472259092117</c:v>
                </c:pt>
                <c:pt idx="90">
                  <c:v>2.3389165140015704</c:v>
                </c:pt>
                <c:pt idx="91">
                  <c:v>2.5751705320600271</c:v>
                </c:pt>
                <c:pt idx="92">
                  <c:v>2.9087009803921569</c:v>
                </c:pt>
                <c:pt idx="93">
                  <c:v>3.060145808019441</c:v>
                </c:pt>
                <c:pt idx="94">
                  <c:v>3.5649526387009471</c:v>
                </c:pt>
                <c:pt idx="95">
                  <c:v>3.9879858657243816</c:v>
                </c:pt>
                <c:pt idx="96">
                  <c:v>4.3577882182869532</c:v>
                </c:pt>
                <c:pt idx="97">
                  <c:v>4.6212826943747762</c:v>
                </c:pt>
                <c:pt idx="98">
                  <c:v>5.3898032918506624</c:v>
                </c:pt>
                <c:pt idx="99">
                  <c:v>5.8773865082732284</c:v>
                </c:pt>
                <c:pt idx="100">
                  <c:v>5.9740420271940664</c:v>
                </c:pt>
                <c:pt idx="101">
                  <c:v>6.0572487644151565</c:v>
                </c:pt>
                <c:pt idx="102">
                  <c:v>6.6489071038251364</c:v>
                </c:pt>
                <c:pt idx="103">
                  <c:v>6.4241110147441454</c:v>
                </c:pt>
                <c:pt idx="104">
                  <c:v>6.0569007263922519</c:v>
                </c:pt>
                <c:pt idx="105">
                  <c:v>6.3966666666666665</c:v>
                </c:pt>
                <c:pt idx="106">
                  <c:v>6.4761702127659575</c:v>
                </c:pt>
                <c:pt idx="107">
                  <c:v>6.2725384295803908</c:v>
                </c:pt>
                <c:pt idx="108">
                  <c:v>5.707890743550835</c:v>
                </c:pt>
                <c:pt idx="109">
                  <c:v>5.8622963537626065</c:v>
                </c:pt>
                <c:pt idx="110">
                  <c:v>5.7021755438859714</c:v>
                </c:pt>
                <c:pt idx="111">
                  <c:v>4.7593167701863353</c:v>
                </c:pt>
                <c:pt idx="112">
                  <c:v>5.1362850224835697</c:v>
                </c:pt>
                <c:pt idx="113">
                  <c:v>5.4331831831831829</c:v>
                </c:pt>
                <c:pt idx="114">
                  <c:v>4.8944350758853288</c:v>
                </c:pt>
                <c:pt idx="115">
                  <c:v>5.0164383561643833</c:v>
                </c:pt>
                <c:pt idx="116">
                  <c:v>5.268883267076256</c:v>
                </c:pt>
                <c:pt idx="117">
                  <c:v>4.7860204418067918</c:v>
                </c:pt>
                <c:pt idx="118">
                  <c:v>5.1753603294440627</c:v>
                </c:pt>
                <c:pt idx="119">
                  <c:v>5.0220511025551282</c:v>
                </c:pt>
                <c:pt idx="120">
                  <c:v>4.7679482817284793</c:v>
                </c:pt>
                <c:pt idx="121">
                  <c:v>4.5222513089005236</c:v>
                </c:pt>
                <c:pt idx="122">
                  <c:v>4.3888178913738018</c:v>
                </c:pt>
                <c:pt idx="123">
                  <c:v>4.2461210830544571</c:v>
                </c:pt>
                <c:pt idx="124">
                  <c:v>4.4492614001284521</c:v>
                </c:pt>
                <c:pt idx="125">
                  <c:v>4.330645161290323</c:v>
                </c:pt>
                <c:pt idx="126">
                  <c:v>3.9605755395683455</c:v>
                </c:pt>
                <c:pt idx="127">
                  <c:v>4.3617424242424239</c:v>
                </c:pt>
                <c:pt idx="128">
                  <c:v>3.9908440629470672</c:v>
                </c:pt>
                <c:pt idx="129">
                  <c:v>3.973691902952353</c:v>
                </c:pt>
                <c:pt idx="130">
                  <c:v>4.2188392007611801</c:v>
                </c:pt>
                <c:pt idx="131">
                  <c:v>3.8863164143662807</c:v>
                </c:pt>
                <c:pt idx="132">
                  <c:v>3.4354362416107382</c:v>
                </c:pt>
                <c:pt idx="133">
                  <c:v>3.660857142857143</c:v>
                </c:pt>
                <c:pt idx="134">
                  <c:v>3.3184547115635605</c:v>
                </c:pt>
                <c:pt idx="135">
                  <c:v>3.4713148503980236</c:v>
                </c:pt>
                <c:pt idx="136">
                  <c:v>3.4271792095289659</c:v>
                </c:pt>
                <c:pt idx="137">
                  <c:v>3.3408791787312451</c:v>
                </c:pt>
                <c:pt idx="138">
                  <c:v>3.4260963724959392</c:v>
                </c:pt>
                <c:pt idx="139">
                  <c:v>3.3860982894379581</c:v>
                </c:pt>
                <c:pt idx="140">
                  <c:v>3.4407838682192557</c:v>
                </c:pt>
                <c:pt idx="141">
                  <c:v>3.2696871628910462</c:v>
                </c:pt>
                <c:pt idx="142">
                  <c:v>3.4095427435387675</c:v>
                </c:pt>
                <c:pt idx="143">
                  <c:v>3.4448179271708681</c:v>
                </c:pt>
                <c:pt idx="144">
                  <c:v>3.2902374670184695</c:v>
                </c:pt>
                <c:pt idx="145">
                  <c:v>3.0080523402113739</c:v>
                </c:pt>
                <c:pt idx="146">
                  <c:v>3.0144628099173554</c:v>
                </c:pt>
                <c:pt idx="147">
                  <c:v>2.9744368514300179</c:v>
                </c:pt>
                <c:pt idx="148">
                  <c:v>3.0098115156209655</c:v>
                </c:pt>
                <c:pt idx="149">
                  <c:v>2.9920998980632008</c:v>
                </c:pt>
                <c:pt idx="150">
                  <c:v>2.9132443531827517</c:v>
                </c:pt>
                <c:pt idx="151">
                  <c:v>2.84375</c:v>
                </c:pt>
                <c:pt idx="152">
                  <c:v>2.8451629199292752</c:v>
                </c:pt>
                <c:pt idx="153">
                  <c:v>2.7120584652862365</c:v>
                </c:pt>
                <c:pt idx="154">
                  <c:v>2.8126140213708628</c:v>
                </c:pt>
                <c:pt idx="155">
                  <c:v>2.7819347942276855</c:v>
                </c:pt>
                <c:pt idx="156">
                  <c:v>2.5728643216080402</c:v>
                </c:pt>
                <c:pt idx="157">
                  <c:v>2.5318215069495245</c:v>
                </c:pt>
                <c:pt idx="158">
                  <c:v>2.4958003359731222</c:v>
                </c:pt>
                <c:pt idx="159">
                  <c:v>2.124097176625082</c:v>
                </c:pt>
                <c:pt idx="160">
                  <c:v>2.1201567261645624</c:v>
                </c:pt>
                <c:pt idx="161">
                  <c:v>2.0213675213675213</c:v>
                </c:pt>
                <c:pt idx="162">
                  <c:v>2.0733648881239244</c:v>
                </c:pt>
                <c:pt idx="163">
                  <c:v>1.9132510943095902</c:v>
                </c:pt>
                <c:pt idx="164">
                  <c:v>2.0010810810810811</c:v>
                </c:pt>
                <c:pt idx="165">
                  <c:v>1.827150428047289</c:v>
                </c:pt>
                <c:pt idx="166">
                  <c:v>1.9342442356959864</c:v>
                </c:pt>
                <c:pt idx="167">
                  <c:v>1.8181438998957247</c:v>
                </c:pt>
                <c:pt idx="168">
                  <c:v>1.7558777429467085</c:v>
                </c:pt>
                <c:pt idx="169">
                  <c:v>1.690671350507416</c:v>
                </c:pt>
                <c:pt idx="170">
                  <c:v>1.665951219512195</c:v>
                </c:pt>
                <c:pt idx="171">
                  <c:v>1.5129616477272727</c:v>
                </c:pt>
                <c:pt idx="172">
                  <c:v>1.596568898727172</c:v>
                </c:pt>
                <c:pt idx="173">
                  <c:v>1.5900944305261129</c:v>
                </c:pt>
                <c:pt idx="174">
                  <c:v>1.3978950942115091</c:v>
                </c:pt>
                <c:pt idx="175">
                  <c:v>1.4723599632690543</c:v>
                </c:pt>
                <c:pt idx="176">
                  <c:v>1.4549316586627263</c:v>
                </c:pt>
                <c:pt idx="177">
                  <c:v>1.4349015317286653</c:v>
                </c:pt>
                <c:pt idx="178">
                  <c:v>1.5205899253016664</c:v>
                </c:pt>
                <c:pt idx="179">
                  <c:v>1.4750651283959806</c:v>
                </c:pt>
                <c:pt idx="180">
                  <c:v>1.3703833362506563</c:v>
                </c:pt>
                <c:pt idx="181">
                  <c:v>1.4094502335609056</c:v>
                </c:pt>
                <c:pt idx="182">
                  <c:v>1.3631237183868763</c:v>
                </c:pt>
                <c:pt idx="183">
                  <c:v>1.4017366648945595</c:v>
                </c:pt>
                <c:pt idx="184">
                  <c:v>1.3348262271587246</c:v>
                </c:pt>
                <c:pt idx="185">
                  <c:v>1.4090334236675699</c:v>
                </c:pt>
                <c:pt idx="186">
                  <c:v>1.2973380210949272</c:v>
                </c:pt>
                <c:pt idx="187">
                  <c:v>1.4301584410854125</c:v>
                </c:pt>
                <c:pt idx="188">
                  <c:v>1.3949876456053654</c:v>
                </c:pt>
                <c:pt idx="189">
                  <c:v>1.3853588688025773</c:v>
                </c:pt>
                <c:pt idx="190">
                  <c:v>1.3157520866631149</c:v>
                </c:pt>
                <c:pt idx="191">
                  <c:v>1.3592706264668712</c:v>
                </c:pt>
                <c:pt idx="192">
                  <c:v>1.3573333333333333</c:v>
                </c:pt>
                <c:pt idx="193">
                  <c:v>1.3248856036606829</c:v>
                </c:pt>
                <c:pt idx="194">
                  <c:v>1.2449438202247192</c:v>
                </c:pt>
                <c:pt idx="195">
                  <c:v>1.1825037707390649</c:v>
                </c:pt>
                <c:pt idx="196">
                  <c:v>1.2032620133286567</c:v>
                </c:pt>
                <c:pt idx="197">
                  <c:v>1.1407782864617397</c:v>
                </c:pt>
                <c:pt idx="198">
                  <c:v>1.1369706840390879</c:v>
                </c:pt>
                <c:pt idx="199">
                  <c:v>1.1726405787569878</c:v>
                </c:pt>
              </c:numCache>
            </c:numRef>
          </c:val>
          <c:smooth val="0"/>
        </c:ser>
        <c:dLbls>
          <c:showLegendKey val="0"/>
          <c:showVal val="0"/>
          <c:showCatName val="0"/>
          <c:showSerName val="0"/>
          <c:showPercent val="0"/>
          <c:showBubbleSize val="0"/>
        </c:dLbls>
        <c:smooth val="0"/>
        <c:axId val="-1300572800"/>
        <c:axId val="-1300572256"/>
      </c:lineChart>
      <c:dateAx>
        <c:axId val="-1300572800"/>
        <c:scaling>
          <c:orientation val="minMax"/>
        </c:scaling>
        <c:delete val="0"/>
        <c:axPos val="b"/>
        <c:numFmt formatCode="mmm\-yy" sourceLinked="0"/>
        <c:majorTickMark val="out"/>
        <c:minorTickMark val="none"/>
        <c:tickLblPos val="nextTo"/>
        <c:spPr>
          <a:noFill/>
          <a:ln w="9525" cap="flat" cmpd="sng" algn="ctr">
            <a:solidFill>
              <a:schemeClr val="tx1"/>
            </a:solidFill>
            <a:round/>
          </a:ln>
          <a:effectLst/>
        </c:spPr>
        <c:txPr>
          <a:bodyPr rot="-2700000" spcFirstLastPara="1" vertOverflow="ellipsis" wrap="square" anchor="ctr" anchorCtr="1"/>
          <a:lstStyle/>
          <a:p>
            <a:pPr>
              <a:defRPr sz="900" b="1" i="0" u="none" strike="noStrike" kern="1200" baseline="0">
                <a:solidFill>
                  <a:schemeClr val="tx1">
                    <a:lumMod val="65000"/>
                    <a:lumOff val="35000"/>
                  </a:schemeClr>
                </a:solidFill>
                <a:latin typeface="+mn-lt"/>
                <a:ea typeface="+mn-ea"/>
                <a:cs typeface="+mn-cs"/>
              </a:defRPr>
            </a:pPr>
            <a:endParaRPr lang="en-US"/>
          </a:p>
        </c:txPr>
        <c:crossAx val="-1300572256"/>
        <c:crosses val="autoZero"/>
        <c:auto val="1"/>
        <c:lblOffset val="100"/>
        <c:baseTimeUnit val="months"/>
      </c:dateAx>
      <c:valAx>
        <c:axId val="-1300572256"/>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0"/>
        <c:majorTickMark val="out"/>
        <c:minorTickMark val="none"/>
        <c:tickLblPos val="nextTo"/>
        <c:spPr>
          <a:noFill/>
          <a:ln>
            <a:solidFill>
              <a:schemeClr val="tx1"/>
            </a:solidFill>
          </a:ln>
          <a:effectLst/>
        </c:spPr>
        <c:txPr>
          <a:bodyPr rot="-60000000" spcFirstLastPara="1" vertOverflow="ellipsis" vert="horz" wrap="square" anchor="ctr" anchorCtr="1"/>
          <a:lstStyle/>
          <a:p>
            <a:pPr>
              <a:defRPr sz="900" b="1" i="0" u="none" strike="noStrike" kern="1200" baseline="0">
                <a:solidFill>
                  <a:schemeClr val="tx1">
                    <a:lumMod val="65000"/>
                    <a:lumOff val="35000"/>
                  </a:schemeClr>
                </a:solidFill>
                <a:latin typeface="+mn-lt"/>
                <a:ea typeface="+mn-ea"/>
                <a:cs typeface="+mn-cs"/>
              </a:defRPr>
            </a:pPr>
            <a:endParaRPr lang="en-US"/>
          </a:p>
        </c:txPr>
        <c:crossAx val="-130057280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1"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'Voluntary Quits'!$B$11</c:f>
              <c:strCache>
                <c:ptCount val="1"/>
                <c:pt idx="0">
                  <c:v>Voluntary Quits</c:v>
                </c:pt>
              </c:strCache>
            </c:strRef>
          </c:tx>
          <c:spPr>
            <a:ln w="28575" cap="rnd">
              <a:solidFill>
                <a:schemeClr val="accent1"/>
              </a:solidFill>
              <a:round/>
            </a:ln>
            <a:effectLst/>
          </c:spPr>
          <c:marker>
            <c:symbol val="none"/>
          </c:marker>
          <c:cat>
            <c:numRef>
              <c:f>'Voluntary Quits'!$A$12:$A$212</c:f>
              <c:numCache>
                <c:formatCode>yyyy\-mm\-dd</c:formatCode>
                <c:ptCount val="201"/>
                <c:pt idx="0">
                  <c:v>36861</c:v>
                </c:pt>
                <c:pt idx="1">
                  <c:v>36892</c:v>
                </c:pt>
                <c:pt idx="2">
                  <c:v>36923</c:v>
                </c:pt>
                <c:pt idx="3">
                  <c:v>36951</c:v>
                </c:pt>
                <c:pt idx="4">
                  <c:v>36982</c:v>
                </c:pt>
                <c:pt idx="5">
                  <c:v>37012</c:v>
                </c:pt>
                <c:pt idx="6">
                  <c:v>37043</c:v>
                </c:pt>
                <c:pt idx="7">
                  <c:v>37073</c:v>
                </c:pt>
                <c:pt idx="8">
                  <c:v>37104</c:v>
                </c:pt>
                <c:pt idx="9">
                  <c:v>37135</c:v>
                </c:pt>
                <c:pt idx="10">
                  <c:v>37165</c:v>
                </c:pt>
                <c:pt idx="11">
                  <c:v>37196</c:v>
                </c:pt>
                <c:pt idx="12">
                  <c:v>37226</c:v>
                </c:pt>
                <c:pt idx="13">
                  <c:v>37257</c:v>
                </c:pt>
                <c:pt idx="14">
                  <c:v>37288</c:v>
                </c:pt>
                <c:pt idx="15">
                  <c:v>37316</c:v>
                </c:pt>
                <c:pt idx="16">
                  <c:v>37347</c:v>
                </c:pt>
                <c:pt idx="17">
                  <c:v>37377</c:v>
                </c:pt>
                <c:pt idx="18">
                  <c:v>37408</c:v>
                </c:pt>
                <c:pt idx="19">
                  <c:v>37438</c:v>
                </c:pt>
                <c:pt idx="20">
                  <c:v>37469</c:v>
                </c:pt>
                <c:pt idx="21">
                  <c:v>37500</c:v>
                </c:pt>
                <c:pt idx="22">
                  <c:v>37530</c:v>
                </c:pt>
                <c:pt idx="23">
                  <c:v>37561</c:v>
                </c:pt>
                <c:pt idx="24">
                  <c:v>37591</c:v>
                </c:pt>
                <c:pt idx="25">
                  <c:v>37622</c:v>
                </c:pt>
                <c:pt idx="26">
                  <c:v>37653</c:v>
                </c:pt>
                <c:pt idx="27">
                  <c:v>37681</c:v>
                </c:pt>
                <c:pt idx="28">
                  <c:v>37712</c:v>
                </c:pt>
                <c:pt idx="29">
                  <c:v>37742</c:v>
                </c:pt>
                <c:pt idx="30">
                  <c:v>37773</c:v>
                </c:pt>
                <c:pt idx="31">
                  <c:v>37803</c:v>
                </c:pt>
                <c:pt idx="32">
                  <c:v>37834</c:v>
                </c:pt>
                <c:pt idx="33">
                  <c:v>37865</c:v>
                </c:pt>
                <c:pt idx="34">
                  <c:v>37895</c:v>
                </c:pt>
                <c:pt idx="35">
                  <c:v>37926</c:v>
                </c:pt>
                <c:pt idx="36">
                  <c:v>37956</c:v>
                </c:pt>
                <c:pt idx="37">
                  <c:v>37987</c:v>
                </c:pt>
                <c:pt idx="38">
                  <c:v>38018</c:v>
                </c:pt>
                <c:pt idx="39">
                  <c:v>38047</c:v>
                </c:pt>
                <c:pt idx="40">
                  <c:v>38078</c:v>
                </c:pt>
                <c:pt idx="41">
                  <c:v>38108</c:v>
                </c:pt>
                <c:pt idx="42">
                  <c:v>38139</c:v>
                </c:pt>
                <c:pt idx="43">
                  <c:v>38169</c:v>
                </c:pt>
                <c:pt idx="44">
                  <c:v>38200</c:v>
                </c:pt>
                <c:pt idx="45">
                  <c:v>38231</c:v>
                </c:pt>
                <c:pt idx="46">
                  <c:v>38261</c:v>
                </c:pt>
                <c:pt idx="47">
                  <c:v>38292</c:v>
                </c:pt>
                <c:pt idx="48">
                  <c:v>38322</c:v>
                </c:pt>
                <c:pt idx="49">
                  <c:v>38353</c:v>
                </c:pt>
                <c:pt idx="50">
                  <c:v>38384</c:v>
                </c:pt>
                <c:pt idx="51">
                  <c:v>38412</c:v>
                </c:pt>
                <c:pt idx="52">
                  <c:v>38443</c:v>
                </c:pt>
                <c:pt idx="53">
                  <c:v>38473</c:v>
                </c:pt>
                <c:pt idx="54">
                  <c:v>38504</c:v>
                </c:pt>
                <c:pt idx="55">
                  <c:v>38534</c:v>
                </c:pt>
                <c:pt idx="56">
                  <c:v>38565</c:v>
                </c:pt>
                <c:pt idx="57">
                  <c:v>38596</c:v>
                </c:pt>
                <c:pt idx="58">
                  <c:v>38626</c:v>
                </c:pt>
                <c:pt idx="59">
                  <c:v>38657</c:v>
                </c:pt>
                <c:pt idx="60">
                  <c:v>38687</c:v>
                </c:pt>
                <c:pt idx="61">
                  <c:v>38718</c:v>
                </c:pt>
                <c:pt idx="62">
                  <c:v>38749</c:v>
                </c:pt>
                <c:pt idx="63">
                  <c:v>38777</c:v>
                </c:pt>
                <c:pt idx="64">
                  <c:v>38808</c:v>
                </c:pt>
                <c:pt idx="65">
                  <c:v>38838</c:v>
                </c:pt>
                <c:pt idx="66">
                  <c:v>38869</c:v>
                </c:pt>
                <c:pt idx="67">
                  <c:v>38899</c:v>
                </c:pt>
                <c:pt idx="68">
                  <c:v>38930</c:v>
                </c:pt>
                <c:pt idx="69">
                  <c:v>38961</c:v>
                </c:pt>
                <c:pt idx="70">
                  <c:v>38991</c:v>
                </c:pt>
                <c:pt idx="71">
                  <c:v>39022</c:v>
                </c:pt>
                <c:pt idx="72">
                  <c:v>39052</c:v>
                </c:pt>
                <c:pt idx="73">
                  <c:v>39083</c:v>
                </c:pt>
                <c:pt idx="74">
                  <c:v>39114</c:v>
                </c:pt>
                <c:pt idx="75">
                  <c:v>39142</c:v>
                </c:pt>
                <c:pt idx="76">
                  <c:v>39173</c:v>
                </c:pt>
                <c:pt idx="77">
                  <c:v>39203</c:v>
                </c:pt>
                <c:pt idx="78">
                  <c:v>39234</c:v>
                </c:pt>
                <c:pt idx="79">
                  <c:v>39264</c:v>
                </c:pt>
                <c:pt idx="80">
                  <c:v>39295</c:v>
                </c:pt>
                <c:pt idx="81">
                  <c:v>39326</c:v>
                </c:pt>
                <c:pt idx="82">
                  <c:v>39356</c:v>
                </c:pt>
                <c:pt idx="83">
                  <c:v>39387</c:v>
                </c:pt>
                <c:pt idx="84">
                  <c:v>39417</c:v>
                </c:pt>
                <c:pt idx="85">
                  <c:v>39448</c:v>
                </c:pt>
                <c:pt idx="86">
                  <c:v>39479</c:v>
                </c:pt>
                <c:pt idx="87">
                  <c:v>39508</c:v>
                </c:pt>
                <c:pt idx="88">
                  <c:v>39539</c:v>
                </c:pt>
                <c:pt idx="89">
                  <c:v>39569</c:v>
                </c:pt>
                <c:pt idx="90">
                  <c:v>39600</c:v>
                </c:pt>
                <c:pt idx="91">
                  <c:v>39630</c:v>
                </c:pt>
                <c:pt idx="92">
                  <c:v>39661</c:v>
                </c:pt>
                <c:pt idx="93">
                  <c:v>39692</c:v>
                </c:pt>
                <c:pt idx="94">
                  <c:v>39722</c:v>
                </c:pt>
                <c:pt idx="95">
                  <c:v>39753</c:v>
                </c:pt>
                <c:pt idx="96">
                  <c:v>39783</c:v>
                </c:pt>
                <c:pt idx="97">
                  <c:v>39814</c:v>
                </c:pt>
                <c:pt idx="98">
                  <c:v>39845</c:v>
                </c:pt>
                <c:pt idx="99">
                  <c:v>39873</c:v>
                </c:pt>
                <c:pt idx="100">
                  <c:v>39904</c:v>
                </c:pt>
                <c:pt idx="101">
                  <c:v>39934</c:v>
                </c:pt>
                <c:pt idx="102">
                  <c:v>39965</c:v>
                </c:pt>
                <c:pt idx="103">
                  <c:v>39995</c:v>
                </c:pt>
                <c:pt idx="104">
                  <c:v>40026</c:v>
                </c:pt>
                <c:pt idx="105">
                  <c:v>40057</c:v>
                </c:pt>
                <c:pt idx="106">
                  <c:v>40087</c:v>
                </c:pt>
                <c:pt idx="107">
                  <c:v>40118</c:v>
                </c:pt>
                <c:pt idx="108">
                  <c:v>40148</c:v>
                </c:pt>
                <c:pt idx="109">
                  <c:v>40179</c:v>
                </c:pt>
                <c:pt idx="110">
                  <c:v>40210</c:v>
                </c:pt>
                <c:pt idx="111">
                  <c:v>40238</c:v>
                </c:pt>
                <c:pt idx="112">
                  <c:v>40269</c:v>
                </c:pt>
                <c:pt idx="113">
                  <c:v>40299</c:v>
                </c:pt>
                <c:pt idx="114">
                  <c:v>40330</c:v>
                </c:pt>
                <c:pt idx="115">
                  <c:v>40360</c:v>
                </c:pt>
                <c:pt idx="116">
                  <c:v>40391</c:v>
                </c:pt>
                <c:pt idx="117">
                  <c:v>40422</c:v>
                </c:pt>
                <c:pt idx="118">
                  <c:v>40452</c:v>
                </c:pt>
                <c:pt idx="119">
                  <c:v>40483</c:v>
                </c:pt>
                <c:pt idx="120">
                  <c:v>40513</c:v>
                </c:pt>
                <c:pt idx="121">
                  <c:v>40544</c:v>
                </c:pt>
                <c:pt idx="122">
                  <c:v>40575</c:v>
                </c:pt>
                <c:pt idx="123">
                  <c:v>40603</c:v>
                </c:pt>
                <c:pt idx="124">
                  <c:v>40634</c:v>
                </c:pt>
                <c:pt idx="125">
                  <c:v>40664</c:v>
                </c:pt>
                <c:pt idx="126">
                  <c:v>40695</c:v>
                </c:pt>
                <c:pt idx="127">
                  <c:v>40725</c:v>
                </c:pt>
                <c:pt idx="128">
                  <c:v>40756</c:v>
                </c:pt>
                <c:pt idx="129">
                  <c:v>40787</c:v>
                </c:pt>
                <c:pt idx="130">
                  <c:v>40817</c:v>
                </c:pt>
                <c:pt idx="131">
                  <c:v>40848</c:v>
                </c:pt>
                <c:pt idx="132">
                  <c:v>40878</c:v>
                </c:pt>
                <c:pt idx="133">
                  <c:v>40909</c:v>
                </c:pt>
                <c:pt idx="134">
                  <c:v>40940</c:v>
                </c:pt>
                <c:pt idx="135">
                  <c:v>40969</c:v>
                </c:pt>
                <c:pt idx="136">
                  <c:v>41000</c:v>
                </c:pt>
                <c:pt idx="137">
                  <c:v>41030</c:v>
                </c:pt>
                <c:pt idx="138">
                  <c:v>41061</c:v>
                </c:pt>
                <c:pt idx="139">
                  <c:v>41091</c:v>
                </c:pt>
                <c:pt idx="140">
                  <c:v>41122</c:v>
                </c:pt>
                <c:pt idx="141">
                  <c:v>41153</c:v>
                </c:pt>
                <c:pt idx="142">
                  <c:v>41183</c:v>
                </c:pt>
                <c:pt idx="143">
                  <c:v>41214</c:v>
                </c:pt>
                <c:pt idx="144">
                  <c:v>41244</c:v>
                </c:pt>
                <c:pt idx="145">
                  <c:v>41275</c:v>
                </c:pt>
                <c:pt idx="146">
                  <c:v>41306</c:v>
                </c:pt>
                <c:pt idx="147">
                  <c:v>41334</c:v>
                </c:pt>
                <c:pt idx="148">
                  <c:v>41365</c:v>
                </c:pt>
                <c:pt idx="149">
                  <c:v>41395</c:v>
                </c:pt>
                <c:pt idx="150">
                  <c:v>41426</c:v>
                </c:pt>
                <c:pt idx="151">
                  <c:v>41456</c:v>
                </c:pt>
                <c:pt idx="152">
                  <c:v>41487</c:v>
                </c:pt>
                <c:pt idx="153">
                  <c:v>41518</c:v>
                </c:pt>
                <c:pt idx="154">
                  <c:v>41548</c:v>
                </c:pt>
                <c:pt idx="155">
                  <c:v>41579</c:v>
                </c:pt>
                <c:pt idx="156">
                  <c:v>41609</c:v>
                </c:pt>
                <c:pt idx="157">
                  <c:v>41640</c:v>
                </c:pt>
                <c:pt idx="158">
                  <c:v>41671</c:v>
                </c:pt>
                <c:pt idx="159">
                  <c:v>41699</c:v>
                </c:pt>
                <c:pt idx="160">
                  <c:v>41730</c:v>
                </c:pt>
                <c:pt idx="161">
                  <c:v>41760</c:v>
                </c:pt>
                <c:pt idx="162">
                  <c:v>41791</c:v>
                </c:pt>
                <c:pt idx="163">
                  <c:v>41821</c:v>
                </c:pt>
                <c:pt idx="164">
                  <c:v>41852</c:v>
                </c:pt>
                <c:pt idx="165">
                  <c:v>41883</c:v>
                </c:pt>
                <c:pt idx="166">
                  <c:v>41913</c:v>
                </c:pt>
                <c:pt idx="167">
                  <c:v>41944</c:v>
                </c:pt>
                <c:pt idx="168">
                  <c:v>41974</c:v>
                </c:pt>
                <c:pt idx="169">
                  <c:v>42005</c:v>
                </c:pt>
                <c:pt idx="170">
                  <c:v>42036</c:v>
                </c:pt>
                <c:pt idx="171">
                  <c:v>42064</c:v>
                </c:pt>
                <c:pt idx="172">
                  <c:v>42095</c:v>
                </c:pt>
                <c:pt idx="173">
                  <c:v>42125</c:v>
                </c:pt>
                <c:pt idx="174">
                  <c:v>42156</c:v>
                </c:pt>
                <c:pt idx="175">
                  <c:v>42186</c:v>
                </c:pt>
                <c:pt idx="176">
                  <c:v>42217</c:v>
                </c:pt>
                <c:pt idx="177">
                  <c:v>42248</c:v>
                </c:pt>
                <c:pt idx="178">
                  <c:v>42278</c:v>
                </c:pt>
                <c:pt idx="179">
                  <c:v>42309</c:v>
                </c:pt>
                <c:pt idx="180">
                  <c:v>42339</c:v>
                </c:pt>
                <c:pt idx="181">
                  <c:v>42370</c:v>
                </c:pt>
                <c:pt idx="182">
                  <c:v>42401</c:v>
                </c:pt>
                <c:pt idx="183">
                  <c:v>42430</c:v>
                </c:pt>
                <c:pt idx="184">
                  <c:v>42461</c:v>
                </c:pt>
                <c:pt idx="185">
                  <c:v>42491</c:v>
                </c:pt>
                <c:pt idx="186">
                  <c:v>42522</c:v>
                </c:pt>
                <c:pt idx="187">
                  <c:v>42552</c:v>
                </c:pt>
                <c:pt idx="188">
                  <c:v>42583</c:v>
                </c:pt>
                <c:pt idx="189">
                  <c:v>42614</c:v>
                </c:pt>
                <c:pt idx="190">
                  <c:v>42644</c:v>
                </c:pt>
                <c:pt idx="191">
                  <c:v>42675</c:v>
                </c:pt>
                <c:pt idx="192">
                  <c:v>42705</c:v>
                </c:pt>
                <c:pt idx="193">
                  <c:v>42736</c:v>
                </c:pt>
                <c:pt idx="194">
                  <c:v>42767</c:v>
                </c:pt>
                <c:pt idx="195">
                  <c:v>42795</c:v>
                </c:pt>
                <c:pt idx="196">
                  <c:v>42826</c:v>
                </c:pt>
                <c:pt idx="197">
                  <c:v>42856</c:v>
                </c:pt>
                <c:pt idx="198">
                  <c:v>42887</c:v>
                </c:pt>
                <c:pt idx="199">
                  <c:v>42917</c:v>
                </c:pt>
                <c:pt idx="200">
                  <c:v>42948</c:v>
                </c:pt>
              </c:numCache>
            </c:numRef>
          </c:cat>
          <c:val>
            <c:numRef>
              <c:f>'Voluntary Quits'!$B$12:$B$212</c:f>
              <c:numCache>
                <c:formatCode>0.0</c:formatCode>
                <c:ptCount val="201"/>
                <c:pt idx="0">
                  <c:v>2.2999999999999998</c:v>
                </c:pt>
                <c:pt idx="1">
                  <c:v>2.6</c:v>
                </c:pt>
                <c:pt idx="2">
                  <c:v>2.4</c:v>
                </c:pt>
                <c:pt idx="3">
                  <c:v>2.4</c:v>
                </c:pt>
                <c:pt idx="4">
                  <c:v>2.4</c:v>
                </c:pt>
                <c:pt idx="5">
                  <c:v>2.2999999999999998</c:v>
                </c:pt>
                <c:pt idx="6">
                  <c:v>2.2999999999999998</c:v>
                </c:pt>
                <c:pt idx="7">
                  <c:v>2.2000000000000002</c:v>
                </c:pt>
                <c:pt idx="8">
                  <c:v>2.2000000000000002</c:v>
                </c:pt>
                <c:pt idx="9">
                  <c:v>2.1</c:v>
                </c:pt>
                <c:pt idx="10">
                  <c:v>2.2000000000000002</c:v>
                </c:pt>
                <c:pt idx="11">
                  <c:v>2</c:v>
                </c:pt>
                <c:pt idx="12">
                  <c:v>1.9</c:v>
                </c:pt>
                <c:pt idx="13">
                  <c:v>2.2000000000000002</c:v>
                </c:pt>
                <c:pt idx="14">
                  <c:v>2</c:v>
                </c:pt>
                <c:pt idx="15">
                  <c:v>1.9</c:v>
                </c:pt>
                <c:pt idx="16">
                  <c:v>2.1</c:v>
                </c:pt>
                <c:pt idx="17">
                  <c:v>2.1</c:v>
                </c:pt>
                <c:pt idx="18">
                  <c:v>2</c:v>
                </c:pt>
                <c:pt idx="19">
                  <c:v>2.1</c:v>
                </c:pt>
                <c:pt idx="20">
                  <c:v>2</c:v>
                </c:pt>
                <c:pt idx="21">
                  <c:v>2</c:v>
                </c:pt>
                <c:pt idx="22">
                  <c:v>2</c:v>
                </c:pt>
                <c:pt idx="23">
                  <c:v>1.9</c:v>
                </c:pt>
                <c:pt idx="24">
                  <c:v>2</c:v>
                </c:pt>
                <c:pt idx="25">
                  <c:v>1.9</c:v>
                </c:pt>
                <c:pt idx="26">
                  <c:v>1.9</c:v>
                </c:pt>
                <c:pt idx="27">
                  <c:v>1.8</c:v>
                </c:pt>
                <c:pt idx="28">
                  <c:v>1.8</c:v>
                </c:pt>
                <c:pt idx="29">
                  <c:v>1.8</c:v>
                </c:pt>
                <c:pt idx="30">
                  <c:v>1.8</c:v>
                </c:pt>
                <c:pt idx="31">
                  <c:v>1.8</c:v>
                </c:pt>
                <c:pt idx="32">
                  <c:v>1.8</c:v>
                </c:pt>
                <c:pt idx="33">
                  <c:v>1.9</c:v>
                </c:pt>
                <c:pt idx="34">
                  <c:v>1.9</c:v>
                </c:pt>
                <c:pt idx="35">
                  <c:v>1.9</c:v>
                </c:pt>
                <c:pt idx="36">
                  <c:v>1.9</c:v>
                </c:pt>
                <c:pt idx="37">
                  <c:v>1.9</c:v>
                </c:pt>
                <c:pt idx="38">
                  <c:v>1.9</c:v>
                </c:pt>
                <c:pt idx="39">
                  <c:v>2</c:v>
                </c:pt>
                <c:pt idx="40">
                  <c:v>2</c:v>
                </c:pt>
                <c:pt idx="41">
                  <c:v>1.9</c:v>
                </c:pt>
                <c:pt idx="42">
                  <c:v>2</c:v>
                </c:pt>
                <c:pt idx="43">
                  <c:v>2.1</c:v>
                </c:pt>
                <c:pt idx="44">
                  <c:v>2</c:v>
                </c:pt>
                <c:pt idx="45">
                  <c:v>2</c:v>
                </c:pt>
                <c:pt idx="46">
                  <c:v>2</c:v>
                </c:pt>
                <c:pt idx="47">
                  <c:v>2.1</c:v>
                </c:pt>
                <c:pt idx="48">
                  <c:v>2</c:v>
                </c:pt>
                <c:pt idx="49">
                  <c:v>2.1</c:v>
                </c:pt>
                <c:pt idx="50">
                  <c:v>2</c:v>
                </c:pt>
                <c:pt idx="51">
                  <c:v>2.1</c:v>
                </c:pt>
                <c:pt idx="52">
                  <c:v>2.1</c:v>
                </c:pt>
                <c:pt idx="53">
                  <c:v>2.2000000000000002</c:v>
                </c:pt>
                <c:pt idx="54">
                  <c:v>2.1</c:v>
                </c:pt>
                <c:pt idx="55">
                  <c:v>2.1</c:v>
                </c:pt>
                <c:pt idx="56">
                  <c:v>2.2000000000000002</c:v>
                </c:pt>
                <c:pt idx="57">
                  <c:v>2.2999999999999998</c:v>
                </c:pt>
                <c:pt idx="58">
                  <c:v>2.2000000000000002</c:v>
                </c:pt>
                <c:pt idx="59">
                  <c:v>2.2000000000000002</c:v>
                </c:pt>
                <c:pt idx="60">
                  <c:v>2.1</c:v>
                </c:pt>
                <c:pt idx="61">
                  <c:v>2.2000000000000002</c:v>
                </c:pt>
                <c:pt idx="62">
                  <c:v>2.2000000000000002</c:v>
                </c:pt>
                <c:pt idx="63">
                  <c:v>2.2000000000000002</c:v>
                </c:pt>
                <c:pt idx="64">
                  <c:v>2</c:v>
                </c:pt>
                <c:pt idx="65">
                  <c:v>2.2000000000000002</c:v>
                </c:pt>
                <c:pt idx="66">
                  <c:v>2.2000000000000002</c:v>
                </c:pt>
                <c:pt idx="67">
                  <c:v>2.2000000000000002</c:v>
                </c:pt>
                <c:pt idx="68">
                  <c:v>2.2000000000000002</c:v>
                </c:pt>
                <c:pt idx="69">
                  <c:v>2.1</c:v>
                </c:pt>
                <c:pt idx="70">
                  <c:v>2.1</c:v>
                </c:pt>
                <c:pt idx="71">
                  <c:v>2.2000000000000002</c:v>
                </c:pt>
                <c:pt idx="72">
                  <c:v>2.2000000000000002</c:v>
                </c:pt>
                <c:pt idx="73">
                  <c:v>2.2000000000000002</c:v>
                </c:pt>
                <c:pt idx="74">
                  <c:v>2.2000000000000002</c:v>
                </c:pt>
                <c:pt idx="75">
                  <c:v>2.2000000000000002</c:v>
                </c:pt>
                <c:pt idx="76">
                  <c:v>2.1</c:v>
                </c:pt>
                <c:pt idx="77">
                  <c:v>2.2000000000000002</c:v>
                </c:pt>
                <c:pt idx="78">
                  <c:v>2.1</c:v>
                </c:pt>
                <c:pt idx="79">
                  <c:v>2.1</c:v>
                </c:pt>
                <c:pt idx="80">
                  <c:v>2.1</c:v>
                </c:pt>
                <c:pt idx="81">
                  <c:v>1.9</c:v>
                </c:pt>
                <c:pt idx="82">
                  <c:v>2.1</c:v>
                </c:pt>
                <c:pt idx="83">
                  <c:v>2</c:v>
                </c:pt>
                <c:pt idx="84">
                  <c:v>2</c:v>
                </c:pt>
                <c:pt idx="85">
                  <c:v>2</c:v>
                </c:pt>
                <c:pt idx="86">
                  <c:v>2</c:v>
                </c:pt>
                <c:pt idx="87">
                  <c:v>1.9</c:v>
                </c:pt>
                <c:pt idx="88">
                  <c:v>2.1</c:v>
                </c:pt>
                <c:pt idx="89">
                  <c:v>1.9</c:v>
                </c:pt>
                <c:pt idx="90">
                  <c:v>1.9</c:v>
                </c:pt>
                <c:pt idx="91">
                  <c:v>1.9</c:v>
                </c:pt>
                <c:pt idx="92">
                  <c:v>1.8</c:v>
                </c:pt>
                <c:pt idx="93">
                  <c:v>1.8</c:v>
                </c:pt>
                <c:pt idx="94">
                  <c:v>1.8</c:v>
                </c:pt>
                <c:pt idx="95">
                  <c:v>1.5</c:v>
                </c:pt>
                <c:pt idx="96">
                  <c:v>1.6</c:v>
                </c:pt>
                <c:pt idx="97">
                  <c:v>1.5</c:v>
                </c:pt>
                <c:pt idx="98">
                  <c:v>1.4</c:v>
                </c:pt>
                <c:pt idx="99">
                  <c:v>1.4</c:v>
                </c:pt>
                <c:pt idx="100">
                  <c:v>1.3</c:v>
                </c:pt>
                <c:pt idx="101">
                  <c:v>1.3</c:v>
                </c:pt>
                <c:pt idx="102">
                  <c:v>1.4</c:v>
                </c:pt>
                <c:pt idx="103">
                  <c:v>1.3</c:v>
                </c:pt>
                <c:pt idx="104">
                  <c:v>1.3</c:v>
                </c:pt>
                <c:pt idx="105">
                  <c:v>1.3</c:v>
                </c:pt>
                <c:pt idx="106">
                  <c:v>1.3</c:v>
                </c:pt>
                <c:pt idx="107">
                  <c:v>1.4</c:v>
                </c:pt>
                <c:pt idx="108">
                  <c:v>1.3</c:v>
                </c:pt>
                <c:pt idx="109">
                  <c:v>1.3</c:v>
                </c:pt>
                <c:pt idx="110">
                  <c:v>1.3</c:v>
                </c:pt>
                <c:pt idx="111">
                  <c:v>1.4</c:v>
                </c:pt>
                <c:pt idx="112">
                  <c:v>1.5</c:v>
                </c:pt>
                <c:pt idx="113">
                  <c:v>1.4</c:v>
                </c:pt>
                <c:pt idx="114">
                  <c:v>1.5</c:v>
                </c:pt>
                <c:pt idx="115">
                  <c:v>1.4</c:v>
                </c:pt>
                <c:pt idx="116">
                  <c:v>1.5</c:v>
                </c:pt>
                <c:pt idx="117">
                  <c:v>1.5</c:v>
                </c:pt>
                <c:pt idx="118">
                  <c:v>1.4</c:v>
                </c:pt>
                <c:pt idx="119">
                  <c:v>1.4</c:v>
                </c:pt>
                <c:pt idx="120">
                  <c:v>1.5</c:v>
                </c:pt>
                <c:pt idx="121">
                  <c:v>1.4</c:v>
                </c:pt>
                <c:pt idx="122">
                  <c:v>1.4</c:v>
                </c:pt>
                <c:pt idx="123">
                  <c:v>1.5</c:v>
                </c:pt>
                <c:pt idx="124">
                  <c:v>1.5</c:v>
                </c:pt>
                <c:pt idx="125">
                  <c:v>1.5</c:v>
                </c:pt>
                <c:pt idx="126">
                  <c:v>1.5</c:v>
                </c:pt>
                <c:pt idx="127">
                  <c:v>1.5</c:v>
                </c:pt>
                <c:pt idx="128">
                  <c:v>1.6</c:v>
                </c:pt>
                <c:pt idx="129">
                  <c:v>1.5</c:v>
                </c:pt>
                <c:pt idx="130">
                  <c:v>1.5</c:v>
                </c:pt>
                <c:pt idx="131">
                  <c:v>1.5</c:v>
                </c:pt>
                <c:pt idx="132">
                  <c:v>1.5</c:v>
                </c:pt>
                <c:pt idx="133">
                  <c:v>1.5</c:v>
                </c:pt>
                <c:pt idx="134">
                  <c:v>1.6</c:v>
                </c:pt>
                <c:pt idx="135">
                  <c:v>1.6</c:v>
                </c:pt>
                <c:pt idx="136">
                  <c:v>1.6</c:v>
                </c:pt>
                <c:pt idx="137">
                  <c:v>1.6</c:v>
                </c:pt>
                <c:pt idx="138">
                  <c:v>1.6</c:v>
                </c:pt>
                <c:pt idx="139">
                  <c:v>1.6</c:v>
                </c:pt>
                <c:pt idx="140">
                  <c:v>1.6</c:v>
                </c:pt>
                <c:pt idx="141">
                  <c:v>1.5</c:v>
                </c:pt>
                <c:pt idx="142">
                  <c:v>1.5</c:v>
                </c:pt>
                <c:pt idx="143">
                  <c:v>1.5</c:v>
                </c:pt>
                <c:pt idx="144">
                  <c:v>1.5</c:v>
                </c:pt>
                <c:pt idx="145">
                  <c:v>1.7</c:v>
                </c:pt>
                <c:pt idx="146">
                  <c:v>1.7</c:v>
                </c:pt>
                <c:pt idx="147">
                  <c:v>1.5</c:v>
                </c:pt>
                <c:pt idx="148">
                  <c:v>1.7</c:v>
                </c:pt>
                <c:pt idx="149">
                  <c:v>1.7</c:v>
                </c:pt>
                <c:pt idx="150">
                  <c:v>1.6</c:v>
                </c:pt>
                <c:pt idx="151">
                  <c:v>1.7</c:v>
                </c:pt>
                <c:pt idx="152">
                  <c:v>1.7</c:v>
                </c:pt>
                <c:pt idx="153">
                  <c:v>1.8</c:v>
                </c:pt>
                <c:pt idx="154">
                  <c:v>1.8</c:v>
                </c:pt>
                <c:pt idx="155">
                  <c:v>1.7</c:v>
                </c:pt>
                <c:pt idx="156">
                  <c:v>1.7</c:v>
                </c:pt>
                <c:pt idx="157">
                  <c:v>1.7</c:v>
                </c:pt>
                <c:pt idx="158">
                  <c:v>1.7</c:v>
                </c:pt>
                <c:pt idx="159">
                  <c:v>1.8</c:v>
                </c:pt>
                <c:pt idx="160">
                  <c:v>1.8</c:v>
                </c:pt>
                <c:pt idx="161">
                  <c:v>1.8</c:v>
                </c:pt>
                <c:pt idx="162">
                  <c:v>1.8</c:v>
                </c:pt>
                <c:pt idx="163">
                  <c:v>1.9</c:v>
                </c:pt>
                <c:pt idx="164">
                  <c:v>1.8</c:v>
                </c:pt>
                <c:pt idx="165">
                  <c:v>2</c:v>
                </c:pt>
                <c:pt idx="166">
                  <c:v>2</c:v>
                </c:pt>
                <c:pt idx="167">
                  <c:v>1.9</c:v>
                </c:pt>
                <c:pt idx="168">
                  <c:v>1.9</c:v>
                </c:pt>
                <c:pt idx="169">
                  <c:v>2</c:v>
                </c:pt>
                <c:pt idx="170">
                  <c:v>1.9</c:v>
                </c:pt>
                <c:pt idx="171">
                  <c:v>1.9</c:v>
                </c:pt>
                <c:pt idx="172">
                  <c:v>1.9</c:v>
                </c:pt>
                <c:pt idx="173">
                  <c:v>1.9</c:v>
                </c:pt>
                <c:pt idx="174">
                  <c:v>2</c:v>
                </c:pt>
                <c:pt idx="175">
                  <c:v>2</c:v>
                </c:pt>
                <c:pt idx="176">
                  <c:v>2</c:v>
                </c:pt>
                <c:pt idx="177">
                  <c:v>2</c:v>
                </c:pt>
                <c:pt idx="178">
                  <c:v>2</c:v>
                </c:pt>
                <c:pt idx="179">
                  <c:v>2</c:v>
                </c:pt>
                <c:pt idx="180">
                  <c:v>2.2000000000000002</c:v>
                </c:pt>
                <c:pt idx="181">
                  <c:v>2</c:v>
                </c:pt>
                <c:pt idx="182">
                  <c:v>2.1</c:v>
                </c:pt>
                <c:pt idx="183">
                  <c:v>2</c:v>
                </c:pt>
                <c:pt idx="184">
                  <c:v>2</c:v>
                </c:pt>
                <c:pt idx="185">
                  <c:v>2.1</c:v>
                </c:pt>
                <c:pt idx="186">
                  <c:v>2.1</c:v>
                </c:pt>
                <c:pt idx="187">
                  <c:v>2.1</c:v>
                </c:pt>
                <c:pt idx="188">
                  <c:v>2.1</c:v>
                </c:pt>
                <c:pt idx="189">
                  <c:v>2.1</c:v>
                </c:pt>
                <c:pt idx="190">
                  <c:v>2.1</c:v>
                </c:pt>
                <c:pt idx="191">
                  <c:v>2.1</c:v>
                </c:pt>
                <c:pt idx="192">
                  <c:v>2.1</c:v>
                </c:pt>
                <c:pt idx="193">
                  <c:v>2.2000000000000002</c:v>
                </c:pt>
                <c:pt idx="194">
                  <c:v>2.1</c:v>
                </c:pt>
                <c:pt idx="195">
                  <c:v>2.2000000000000002</c:v>
                </c:pt>
                <c:pt idx="196">
                  <c:v>2.1</c:v>
                </c:pt>
                <c:pt idx="197">
                  <c:v>2.2000000000000002</c:v>
                </c:pt>
                <c:pt idx="198">
                  <c:v>2.1</c:v>
                </c:pt>
                <c:pt idx="199">
                  <c:v>2.2000000000000002</c:v>
                </c:pt>
                <c:pt idx="200">
                  <c:v>2.1</c:v>
                </c:pt>
              </c:numCache>
            </c:numRef>
          </c:val>
          <c:smooth val="0"/>
        </c:ser>
        <c:dLbls>
          <c:showLegendKey val="0"/>
          <c:showVal val="0"/>
          <c:showCatName val="0"/>
          <c:showSerName val="0"/>
          <c:showPercent val="0"/>
          <c:showBubbleSize val="0"/>
        </c:dLbls>
        <c:smooth val="0"/>
        <c:axId val="-1300582592"/>
        <c:axId val="-1300585312"/>
      </c:lineChart>
      <c:dateAx>
        <c:axId val="-1300582592"/>
        <c:scaling>
          <c:orientation val="minMax"/>
        </c:scaling>
        <c:delete val="0"/>
        <c:axPos val="b"/>
        <c:numFmt formatCode="mmm\-yy" sourceLinked="0"/>
        <c:majorTickMark val="out"/>
        <c:minorTickMark val="none"/>
        <c:tickLblPos val="nextTo"/>
        <c:spPr>
          <a:noFill/>
          <a:ln w="9525" cap="flat" cmpd="sng" algn="ctr">
            <a:solidFill>
              <a:schemeClr val="tx1"/>
            </a:solidFill>
            <a:round/>
          </a:ln>
          <a:effectLst/>
        </c:spPr>
        <c:txPr>
          <a:bodyPr rot="-2700000" spcFirstLastPara="1" vertOverflow="ellipsis" wrap="square" anchor="ctr" anchorCtr="1"/>
          <a:lstStyle/>
          <a:p>
            <a:pPr>
              <a:defRPr sz="900" b="1" i="0" u="none" strike="noStrike" kern="1200" baseline="0">
                <a:solidFill>
                  <a:schemeClr val="tx1">
                    <a:lumMod val="65000"/>
                    <a:lumOff val="35000"/>
                  </a:schemeClr>
                </a:solidFill>
                <a:latin typeface="+mn-lt"/>
                <a:ea typeface="+mn-ea"/>
                <a:cs typeface="+mn-cs"/>
              </a:defRPr>
            </a:pPr>
            <a:endParaRPr lang="en-US"/>
          </a:p>
        </c:txPr>
        <c:crossAx val="-1300585312"/>
        <c:crosses val="autoZero"/>
        <c:auto val="1"/>
        <c:lblOffset val="100"/>
        <c:baseTimeUnit val="months"/>
      </c:dateAx>
      <c:valAx>
        <c:axId val="-1300585312"/>
        <c:scaling>
          <c:orientation val="minMax"/>
        </c:scaling>
        <c:delete val="0"/>
        <c:axPos val="l"/>
        <c:majorGridlines>
          <c:spPr>
            <a:ln w="9525" cap="flat" cmpd="sng" algn="ctr">
              <a:solidFill>
                <a:schemeClr val="tx1">
                  <a:lumMod val="15000"/>
                  <a:lumOff val="85000"/>
                </a:schemeClr>
              </a:solidFill>
              <a:round/>
            </a:ln>
            <a:effectLst/>
          </c:spPr>
        </c:majorGridlines>
        <c:numFmt formatCode="0.0" sourceLinked="1"/>
        <c:majorTickMark val="out"/>
        <c:minorTickMark val="none"/>
        <c:tickLblPos val="nextTo"/>
        <c:spPr>
          <a:noFill/>
          <a:ln>
            <a:solidFill>
              <a:schemeClr val="tx1"/>
            </a:solidFill>
          </a:ln>
          <a:effectLst/>
        </c:spPr>
        <c:txPr>
          <a:bodyPr rot="-60000000" spcFirstLastPara="1" vertOverflow="ellipsis" vert="horz" wrap="square" anchor="ctr" anchorCtr="1"/>
          <a:lstStyle/>
          <a:p>
            <a:pPr>
              <a:defRPr sz="900" b="1" i="0" u="none" strike="noStrike" kern="1200" baseline="0">
                <a:solidFill>
                  <a:schemeClr val="tx1">
                    <a:lumMod val="65000"/>
                    <a:lumOff val="35000"/>
                  </a:schemeClr>
                </a:solidFill>
                <a:latin typeface="+mn-lt"/>
                <a:ea typeface="+mn-ea"/>
                <a:cs typeface="+mn-cs"/>
              </a:defRPr>
            </a:pPr>
            <a:endParaRPr lang="en-US"/>
          </a:p>
        </c:txPr>
        <c:crossAx val="-130058259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1"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'Avg. Length of Employment'!$B$11</c:f>
              <c:strCache>
                <c:ptCount val="1"/>
                <c:pt idx="0">
                  <c:v>Average Length of Unemployment</c:v>
                </c:pt>
              </c:strCache>
            </c:strRef>
          </c:tx>
          <c:spPr>
            <a:ln w="28575" cap="rnd">
              <a:solidFill>
                <a:schemeClr val="accent1"/>
              </a:solidFill>
              <a:round/>
            </a:ln>
            <a:effectLst/>
          </c:spPr>
          <c:marker>
            <c:symbol val="none"/>
          </c:marker>
          <c:cat>
            <c:numRef>
              <c:f>'Avg. Length of Employment'!$A$12:$A$224</c:f>
              <c:numCache>
                <c:formatCode>yyyy\-mm\-dd</c:formatCode>
                <c:ptCount val="213"/>
                <c:pt idx="0">
                  <c:v>42979</c:v>
                </c:pt>
                <c:pt idx="1">
                  <c:v>42948</c:v>
                </c:pt>
                <c:pt idx="2">
                  <c:v>42917</c:v>
                </c:pt>
                <c:pt idx="3">
                  <c:v>42887</c:v>
                </c:pt>
                <c:pt idx="4">
                  <c:v>42856</c:v>
                </c:pt>
                <c:pt idx="5">
                  <c:v>42826</c:v>
                </c:pt>
                <c:pt idx="6">
                  <c:v>42795</c:v>
                </c:pt>
                <c:pt idx="7">
                  <c:v>42767</c:v>
                </c:pt>
                <c:pt idx="8">
                  <c:v>42736</c:v>
                </c:pt>
                <c:pt idx="9">
                  <c:v>42705</c:v>
                </c:pt>
                <c:pt idx="10">
                  <c:v>42675</c:v>
                </c:pt>
                <c:pt idx="11">
                  <c:v>42644</c:v>
                </c:pt>
                <c:pt idx="12">
                  <c:v>42614</c:v>
                </c:pt>
                <c:pt idx="13">
                  <c:v>42583</c:v>
                </c:pt>
                <c:pt idx="14">
                  <c:v>42552</c:v>
                </c:pt>
                <c:pt idx="15">
                  <c:v>42522</c:v>
                </c:pt>
                <c:pt idx="16">
                  <c:v>42491</c:v>
                </c:pt>
                <c:pt idx="17">
                  <c:v>42461</c:v>
                </c:pt>
                <c:pt idx="18">
                  <c:v>42430</c:v>
                </c:pt>
                <c:pt idx="19">
                  <c:v>42401</c:v>
                </c:pt>
                <c:pt idx="20">
                  <c:v>42370</c:v>
                </c:pt>
                <c:pt idx="21">
                  <c:v>42339</c:v>
                </c:pt>
                <c:pt idx="22">
                  <c:v>42309</c:v>
                </c:pt>
                <c:pt idx="23">
                  <c:v>42278</c:v>
                </c:pt>
                <c:pt idx="24">
                  <c:v>42248</c:v>
                </c:pt>
                <c:pt idx="25">
                  <c:v>42217</c:v>
                </c:pt>
                <c:pt idx="26">
                  <c:v>42186</c:v>
                </c:pt>
                <c:pt idx="27">
                  <c:v>42156</c:v>
                </c:pt>
                <c:pt idx="28">
                  <c:v>42125</c:v>
                </c:pt>
                <c:pt idx="29">
                  <c:v>42095</c:v>
                </c:pt>
                <c:pt idx="30">
                  <c:v>42064</c:v>
                </c:pt>
                <c:pt idx="31">
                  <c:v>42036</c:v>
                </c:pt>
                <c:pt idx="32">
                  <c:v>42005</c:v>
                </c:pt>
                <c:pt idx="33">
                  <c:v>41974</c:v>
                </c:pt>
                <c:pt idx="34">
                  <c:v>41944</c:v>
                </c:pt>
                <c:pt idx="35">
                  <c:v>41913</c:v>
                </c:pt>
                <c:pt idx="36">
                  <c:v>41883</c:v>
                </c:pt>
                <c:pt idx="37">
                  <c:v>41852</c:v>
                </c:pt>
                <c:pt idx="38">
                  <c:v>41821</c:v>
                </c:pt>
                <c:pt idx="39">
                  <c:v>41791</c:v>
                </c:pt>
                <c:pt idx="40">
                  <c:v>41760</c:v>
                </c:pt>
                <c:pt idx="41">
                  <c:v>41730</c:v>
                </c:pt>
                <c:pt idx="42">
                  <c:v>41699</c:v>
                </c:pt>
                <c:pt idx="43">
                  <c:v>41671</c:v>
                </c:pt>
                <c:pt idx="44">
                  <c:v>41640</c:v>
                </c:pt>
                <c:pt idx="45">
                  <c:v>41609</c:v>
                </c:pt>
                <c:pt idx="46">
                  <c:v>41579</c:v>
                </c:pt>
                <c:pt idx="47">
                  <c:v>41548</c:v>
                </c:pt>
                <c:pt idx="48">
                  <c:v>41518</c:v>
                </c:pt>
                <c:pt idx="49">
                  <c:v>41487</c:v>
                </c:pt>
                <c:pt idx="50">
                  <c:v>41456</c:v>
                </c:pt>
                <c:pt idx="51">
                  <c:v>41426</c:v>
                </c:pt>
                <c:pt idx="52">
                  <c:v>41395</c:v>
                </c:pt>
                <c:pt idx="53">
                  <c:v>41365</c:v>
                </c:pt>
                <c:pt idx="54">
                  <c:v>41334</c:v>
                </c:pt>
                <c:pt idx="55">
                  <c:v>41306</c:v>
                </c:pt>
                <c:pt idx="56">
                  <c:v>41275</c:v>
                </c:pt>
                <c:pt idx="57">
                  <c:v>41244</c:v>
                </c:pt>
                <c:pt idx="58">
                  <c:v>41214</c:v>
                </c:pt>
                <c:pt idx="59">
                  <c:v>41183</c:v>
                </c:pt>
                <c:pt idx="60">
                  <c:v>41153</c:v>
                </c:pt>
                <c:pt idx="61">
                  <c:v>41122</c:v>
                </c:pt>
                <c:pt idx="62">
                  <c:v>41091</c:v>
                </c:pt>
                <c:pt idx="63">
                  <c:v>41061</c:v>
                </c:pt>
                <c:pt idx="64">
                  <c:v>41030</c:v>
                </c:pt>
                <c:pt idx="65">
                  <c:v>41000</c:v>
                </c:pt>
                <c:pt idx="66">
                  <c:v>40969</c:v>
                </c:pt>
                <c:pt idx="67">
                  <c:v>40940</c:v>
                </c:pt>
                <c:pt idx="68">
                  <c:v>40909</c:v>
                </c:pt>
                <c:pt idx="69">
                  <c:v>40878</c:v>
                </c:pt>
                <c:pt idx="70">
                  <c:v>40848</c:v>
                </c:pt>
                <c:pt idx="71">
                  <c:v>40817</c:v>
                </c:pt>
                <c:pt idx="72">
                  <c:v>40787</c:v>
                </c:pt>
                <c:pt idx="73">
                  <c:v>40756</c:v>
                </c:pt>
                <c:pt idx="74">
                  <c:v>40725</c:v>
                </c:pt>
                <c:pt idx="75">
                  <c:v>40695</c:v>
                </c:pt>
                <c:pt idx="76">
                  <c:v>40664</c:v>
                </c:pt>
                <c:pt idx="77">
                  <c:v>40634</c:v>
                </c:pt>
                <c:pt idx="78">
                  <c:v>40603</c:v>
                </c:pt>
                <c:pt idx="79">
                  <c:v>40575</c:v>
                </c:pt>
                <c:pt idx="80">
                  <c:v>40544</c:v>
                </c:pt>
                <c:pt idx="81">
                  <c:v>40513</c:v>
                </c:pt>
                <c:pt idx="82">
                  <c:v>40483</c:v>
                </c:pt>
                <c:pt idx="83">
                  <c:v>40452</c:v>
                </c:pt>
                <c:pt idx="84">
                  <c:v>40422</c:v>
                </c:pt>
                <c:pt idx="85">
                  <c:v>40391</c:v>
                </c:pt>
                <c:pt idx="86">
                  <c:v>40360</c:v>
                </c:pt>
                <c:pt idx="87">
                  <c:v>40330</c:v>
                </c:pt>
                <c:pt idx="88">
                  <c:v>40299</c:v>
                </c:pt>
                <c:pt idx="89">
                  <c:v>40269</c:v>
                </c:pt>
                <c:pt idx="90">
                  <c:v>40238</c:v>
                </c:pt>
                <c:pt idx="91">
                  <c:v>40210</c:v>
                </c:pt>
                <c:pt idx="92">
                  <c:v>40179</c:v>
                </c:pt>
                <c:pt idx="93">
                  <c:v>40148</c:v>
                </c:pt>
                <c:pt idx="94">
                  <c:v>40118</c:v>
                </c:pt>
                <c:pt idx="95">
                  <c:v>40087</c:v>
                </c:pt>
                <c:pt idx="96">
                  <c:v>40057</c:v>
                </c:pt>
                <c:pt idx="97">
                  <c:v>40026</c:v>
                </c:pt>
                <c:pt idx="98">
                  <c:v>39995</c:v>
                </c:pt>
                <c:pt idx="99">
                  <c:v>39965</c:v>
                </c:pt>
                <c:pt idx="100">
                  <c:v>39934</c:v>
                </c:pt>
                <c:pt idx="101">
                  <c:v>39904</c:v>
                </c:pt>
                <c:pt idx="102">
                  <c:v>39873</c:v>
                </c:pt>
                <c:pt idx="103">
                  <c:v>39845</c:v>
                </c:pt>
                <c:pt idx="104">
                  <c:v>39814</c:v>
                </c:pt>
                <c:pt idx="105">
                  <c:v>39783</c:v>
                </c:pt>
                <c:pt idx="106">
                  <c:v>39753</c:v>
                </c:pt>
                <c:pt idx="107">
                  <c:v>39722</c:v>
                </c:pt>
                <c:pt idx="108">
                  <c:v>39692</c:v>
                </c:pt>
                <c:pt idx="109">
                  <c:v>39661</c:v>
                </c:pt>
                <c:pt idx="110">
                  <c:v>39630</c:v>
                </c:pt>
                <c:pt idx="111">
                  <c:v>39600</c:v>
                </c:pt>
                <c:pt idx="112">
                  <c:v>39569</c:v>
                </c:pt>
                <c:pt idx="113">
                  <c:v>39539</c:v>
                </c:pt>
                <c:pt idx="114">
                  <c:v>39508</c:v>
                </c:pt>
                <c:pt idx="115">
                  <c:v>39479</c:v>
                </c:pt>
                <c:pt idx="116">
                  <c:v>39448</c:v>
                </c:pt>
                <c:pt idx="117">
                  <c:v>39417</c:v>
                </c:pt>
                <c:pt idx="118">
                  <c:v>39387</c:v>
                </c:pt>
                <c:pt idx="119">
                  <c:v>39356</c:v>
                </c:pt>
                <c:pt idx="120">
                  <c:v>39326</c:v>
                </c:pt>
                <c:pt idx="121">
                  <c:v>39295</c:v>
                </c:pt>
                <c:pt idx="122">
                  <c:v>39264</c:v>
                </c:pt>
                <c:pt idx="123">
                  <c:v>39234</c:v>
                </c:pt>
                <c:pt idx="124">
                  <c:v>39203</c:v>
                </c:pt>
                <c:pt idx="125">
                  <c:v>39173</c:v>
                </c:pt>
                <c:pt idx="126">
                  <c:v>39142</c:v>
                </c:pt>
                <c:pt idx="127">
                  <c:v>39114</c:v>
                </c:pt>
                <c:pt idx="128">
                  <c:v>39083</c:v>
                </c:pt>
                <c:pt idx="129">
                  <c:v>39052</c:v>
                </c:pt>
                <c:pt idx="130">
                  <c:v>39022</c:v>
                </c:pt>
                <c:pt idx="131">
                  <c:v>38991</c:v>
                </c:pt>
                <c:pt idx="132">
                  <c:v>38961</c:v>
                </c:pt>
                <c:pt idx="133">
                  <c:v>38930</c:v>
                </c:pt>
                <c:pt idx="134">
                  <c:v>38899</c:v>
                </c:pt>
                <c:pt idx="135">
                  <c:v>38869</c:v>
                </c:pt>
                <c:pt idx="136">
                  <c:v>38838</c:v>
                </c:pt>
                <c:pt idx="137">
                  <c:v>38808</c:v>
                </c:pt>
                <c:pt idx="138">
                  <c:v>38777</c:v>
                </c:pt>
                <c:pt idx="139">
                  <c:v>38749</c:v>
                </c:pt>
                <c:pt idx="140">
                  <c:v>38718</c:v>
                </c:pt>
                <c:pt idx="141">
                  <c:v>38687</c:v>
                </c:pt>
                <c:pt idx="142">
                  <c:v>38657</c:v>
                </c:pt>
                <c:pt idx="143">
                  <c:v>38626</c:v>
                </c:pt>
                <c:pt idx="144">
                  <c:v>38596</c:v>
                </c:pt>
                <c:pt idx="145">
                  <c:v>38565</c:v>
                </c:pt>
                <c:pt idx="146">
                  <c:v>38534</c:v>
                </c:pt>
                <c:pt idx="147">
                  <c:v>38504</c:v>
                </c:pt>
                <c:pt idx="148">
                  <c:v>38473</c:v>
                </c:pt>
                <c:pt idx="149">
                  <c:v>38443</c:v>
                </c:pt>
                <c:pt idx="150">
                  <c:v>38412</c:v>
                </c:pt>
                <c:pt idx="151">
                  <c:v>38384</c:v>
                </c:pt>
                <c:pt idx="152">
                  <c:v>38353</c:v>
                </c:pt>
                <c:pt idx="153">
                  <c:v>38322</c:v>
                </c:pt>
                <c:pt idx="154">
                  <c:v>38292</c:v>
                </c:pt>
                <c:pt idx="155">
                  <c:v>38261</c:v>
                </c:pt>
                <c:pt idx="156">
                  <c:v>38231</c:v>
                </c:pt>
                <c:pt idx="157">
                  <c:v>38200</c:v>
                </c:pt>
                <c:pt idx="158">
                  <c:v>38169</c:v>
                </c:pt>
                <c:pt idx="159">
                  <c:v>38139</c:v>
                </c:pt>
                <c:pt idx="160">
                  <c:v>38108</c:v>
                </c:pt>
                <c:pt idx="161">
                  <c:v>38078</c:v>
                </c:pt>
                <c:pt idx="162">
                  <c:v>38047</c:v>
                </c:pt>
                <c:pt idx="163">
                  <c:v>38018</c:v>
                </c:pt>
                <c:pt idx="164">
                  <c:v>37987</c:v>
                </c:pt>
                <c:pt idx="165">
                  <c:v>37956</c:v>
                </c:pt>
                <c:pt idx="166">
                  <c:v>37926</c:v>
                </c:pt>
                <c:pt idx="167">
                  <c:v>37895</c:v>
                </c:pt>
                <c:pt idx="168">
                  <c:v>37865</c:v>
                </c:pt>
                <c:pt idx="169">
                  <c:v>37834</c:v>
                </c:pt>
                <c:pt idx="170">
                  <c:v>37803</c:v>
                </c:pt>
                <c:pt idx="171">
                  <c:v>37773</c:v>
                </c:pt>
                <c:pt idx="172">
                  <c:v>37742</c:v>
                </c:pt>
                <c:pt idx="173">
                  <c:v>37712</c:v>
                </c:pt>
                <c:pt idx="174">
                  <c:v>37681</c:v>
                </c:pt>
                <c:pt idx="175">
                  <c:v>37653</c:v>
                </c:pt>
                <c:pt idx="176">
                  <c:v>37622</c:v>
                </c:pt>
                <c:pt idx="177">
                  <c:v>37591</c:v>
                </c:pt>
                <c:pt idx="178">
                  <c:v>37561</c:v>
                </c:pt>
                <c:pt idx="179">
                  <c:v>37530</c:v>
                </c:pt>
                <c:pt idx="180">
                  <c:v>37500</c:v>
                </c:pt>
                <c:pt idx="181">
                  <c:v>37469</c:v>
                </c:pt>
                <c:pt idx="182">
                  <c:v>37438</c:v>
                </c:pt>
                <c:pt idx="183">
                  <c:v>37408</c:v>
                </c:pt>
                <c:pt idx="184">
                  <c:v>37377</c:v>
                </c:pt>
                <c:pt idx="185">
                  <c:v>37347</c:v>
                </c:pt>
                <c:pt idx="186">
                  <c:v>37316</c:v>
                </c:pt>
                <c:pt idx="187">
                  <c:v>37288</c:v>
                </c:pt>
                <c:pt idx="188">
                  <c:v>37257</c:v>
                </c:pt>
                <c:pt idx="189">
                  <c:v>37226</c:v>
                </c:pt>
                <c:pt idx="190">
                  <c:v>37196</c:v>
                </c:pt>
                <c:pt idx="191">
                  <c:v>37165</c:v>
                </c:pt>
                <c:pt idx="192">
                  <c:v>37135</c:v>
                </c:pt>
                <c:pt idx="193">
                  <c:v>37104</c:v>
                </c:pt>
                <c:pt idx="194">
                  <c:v>37073</c:v>
                </c:pt>
                <c:pt idx="195">
                  <c:v>37043</c:v>
                </c:pt>
                <c:pt idx="196">
                  <c:v>37012</c:v>
                </c:pt>
                <c:pt idx="197">
                  <c:v>36982</c:v>
                </c:pt>
                <c:pt idx="198">
                  <c:v>36951</c:v>
                </c:pt>
                <c:pt idx="199">
                  <c:v>36923</c:v>
                </c:pt>
                <c:pt idx="200">
                  <c:v>36892</c:v>
                </c:pt>
                <c:pt idx="201">
                  <c:v>36861</c:v>
                </c:pt>
                <c:pt idx="202">
                  <c:v>36831</c:v>
                </c:pt>
                <c:pt idx="203">
                  <c:v>36800</c:v>
                </c:pt>
                <c:pt idx="204">
                  <c:v>36770</c:v>
                </c:pt>
                <c:pt idx="205">
                  <c:v>36739</c:v>
                </c:pt>
                <c:pt idx="206">
                  <c:v>36708</c:v>
                </c:pt>
                <c:pt idx="207">
                  <c:v>36678</c:v>
                </c:pt>
                <c:pt idx="208">
                  <c:v>36647</c:v>
                </c:pt>
                <c:pt idx="209">
                  <c:v>36617</c:v>
                </c:pt>
                <c:pt idx="210">
                  <c:v>36586</c:v>
                </c:pt>
                <c:pt idx="211">
                  <c:v>36557</c:v>
                </c:pt>
                <c:pt idx="212">
                  <c:v>36526</c:v>
                </c:pt>
              </c:numCache>
            </c:numRef>
          </c:cat>
          <c:val>
            <c:numRef>
              <c:f>'Avg. Length of Employment'!$B$12:$B$224</c:f>
              <c:numCache>
                <c:formatCode>0.0</c:formatCode>
                <c:ptCount val="213"/>
                <c:pt idx="0">
                  <c:v>26.8</c:v>
                </c:pt>
                <c:pt idx="1">
                  <c:v>24.4</c:v>
                </c:pt>
                <c:pt idx="2">
                  <c:v>24.9</c:v>
                </c:pt>
                <c:pt idx="3">
                  <c:v>24.7</c:v>
                </c:pt>
                <c:pt idx="4">
                  <c:v>24.7</c:v>
                </c:pt>
                <c:pt idx="5">
                  <c:v>24.1</c:v>
                </c:pt>
                <c:pt idx="6">
                  <c:v>25.3</c:v>
                </c:pt>
                <c:pt idx="7">
                  <c:v>25.1</c:v>
                </c:pt>
                <c:pt idx="8">
                  <c:v>25.1</c:v>
                </c:pt>
                <c:pt idx="9">
                  <c:v>26</c:v>
                </c:pt>
                <c:pt idx="10">
                  <c:v>26.2</c:v>
                </c:pt>
                <c:pt idx="11">
                  <c:v>27</c:v>
                </c:pt>
                <c:pt idx="12">
                  <c:v>27.3</c:v>
                </c:pt>
                <c:pt idx="13">
                  <c:v>27.4</c:v>
                </c:pt>
                <c:pt idx="14">
                  <c:v>28</c:v>
                </c:pt>
                <c:pt idx="15">
                  <c:v>27.7</c:v>
                </c:pt>
                <c:pt idx="16">
                  <c:v>26.7</c:v>
                </c:pt>
                <c:pt idx="17">
                  <c:v>27.7</c:v>
                </c:pt>
                <c:pt idx="18">
                  <c:v>28.3</c:v>
                </c:pt>
                <c:pt idx="19">
                  <c:v>28.9</c:v>
                </c:pt>
                <c:pt idx="20">
                  <c:v>29</c:v>
                </c:pt>
                <c:pt idx="21">
                  <c:v>27.8</c:v>
                </c:pt>
                <c:pt idx="22">
                  <c:v>28.1</c:v>
                </c:pt>
                <c:pt idx="23">
                  <c:v>27.9</c:v>
                </c:pt>
                <c:pt idx="24">
                  <c:v>26.2</c:v>
                </c:pt>
                <c:pt idx="25">
                  <c:v>28.3</c:v>
                </c:pt>
                <c:pt idx="26">
                  <c:v>28.2</c:v>
                </c:pt>
                <c:pt idx="27">
                  <c:v>28.1</c:v>
                </c:pt>
                <c:pt idx="28">
                  <c:v>30.6</c:v>
                </c:pt>
                <c:pt idx="29">
                  <c:v>30.6</c:v>
                </c:pt>
                <c:pt idx="30">
                  <c:v>30.4</c:v>
                </c:pt>
                <c:pt idx="31">
                  <c:v>31.1</c:v>
                </c:pt>
                <c:pt idx="32">
                  <c:v>31.9</c:v>
                </c:pt>
                <c:pt idx="33">
                  <c:v>32.700000000000003</c:v>
                </c:pt>
                <c:pt idx="34">
                  <c:v>32.9</c:v>
                </c:pt>
                <c:pt idx="35">
                  <c:v>32.6</c:v>
                </c:pt>
                <c:pt idx="36">
                  <c:v>32.1</c:v>
                </c:pt>
                <c:pt idx="37">
                  <c:v>32.1</c:v>
                </c:pt>
                <c:pt idx="38">
                  <c:v>32.700000000000003</c:v>
                </c:pt>
                <c:pt idx="39">
                  <c:v>33.6</c:v>
                </c:pt>
                <c:pt idx="40">
                  <c:v>34.299999999999997</c:v>
                </c:pt>
                <c:pt idx="41">
                  <c:v>34.700000000000003</c:v>
                </c:pt>
                <c:pt idx="42">
                  <c:v>35.200000000000003</c:v>
                </c:pt>
                <c:pt idx="43">
                  <c:v>36.5</c:v>
                </c:pt>
                <c:pt idx="44">
                  <c:v>35.200000000000003</c:v>
                </c:pt>
                <c:pt idx="45">
                  <c:v>36.6</c:v>
                </c:pt>
                <c:pt idx="46">
                  <c:v>36.700000000000003</c:v>
                </c:pt>
                <c:pt idx="47">
                  <c:v>35.200000000000003</c:v>
                </c:pt>
                <c:pt idx="48">
                  <c:v>37.4</c:v>
                </c:pt>
                <c:pt idx="49">
                  <c:v>37.6</c:v>
                </c:pt>
                <c:pt idx="50">
                  <c:v>37.299999999999997</c:v>
                </c:pt>
                <c:pt idx="51">
                  <c:v>36.200000000000003</c:v>
                </c:pt>
                <c:pt idx="52">
                  <c:v>36.9</c:v>
                </c:pt>
                <c:pt idx="53">
                  <c:v>36.4</c:v>
                </c:pt>
                <c:pt idx="54">
                  <c:v>37</c:v>
                </c:pt>
                <c:pt idx="55">
                  <c:v>36.4</c:v>
                </c:pt>
                <c:pt idx="56">
                  <c:v>35.5</c:v>
                </c:pt>
                <c:pt idx="57">
                  <c:v>37.6</c:v>
                </c:pt>
                <c:pt idx="58">
                  <c:v>39</c:v>
                </c:pt>
                <c:pt idx="59">
                  <c:v>39.6</c:v>
                </c:pt>
                <c:pt idx="60">
                  <c:v>39.799999999999997</c:v>
                </c:pt>
                <c:pt idx="61">
                  <c:v>39.6</c:v>
                </c:pt>
                <c:pt idx="62">
                  <c:v>39.299999999999997</c:v>
                </c:pt>
                <c:pt idx="63">
                  <c:v>40.299999999999997</c:v>
                </c:pt>
                <c:pt idx="64">
                  <c:v>39.6</c:v>
                </c:pt>
                <c:pt idx="65">
                  <c:v>39.200000000000003</c:v>
                </c:pt>
                <c:pt idx="66">
                  <c:v>39.299999999999997</c:v>
                </c:pt>
                <c:pt idx="67">
                  <c:v>39.700000000000003</c:v>
                </c:pt>
                <c:pt idx="68">
                  <c:v>40.200000000000003</c:v>
                </c:pt>
                <c:pt idx="69">
                  <c:v>40.4</c:v>
                </c:pt>
                <c:pt idx="70">
                  <c:v>40.200000000000003</c:v>
                </c:pt>
                <c:pt idx="71">
                  <c:v>38.700000000000003</c:v>
                </c:pt>
                <c:pt idx="72">
                  <c:v>40.4</c:v>
                </c:pt>
                <c:pt idx="73">
                  <c:v>40.5</c:v>
                </c:pt>
                <c:pt idx="74">
                  <c:v>40.700000000000003</c:v>
                </c:pt>
                <c:pt idx="75">
                  <c:v>39.9</c:v>
                </c:pt>
                <c:pt idx="76">
                  <c:v>39.6</c:v>
                </c:pt>
                <c:pt idx="77">
                  <c:v>38.700000000000003</c:v>
                </c:pt>
                <c:pt idx="78">
                  <c:v>39.1</c:v>
                </c:pt>
                <c:pt idx="79">
                  <c:v>37.4</c:v>
                </c:pt>
                <c:pt idx="80">
                  <c:v>37.200000000000003</c:v>
                </c:pt>
                <c:pt idx="81">
                  <c:v>34.700000000000003</c:v>
                </c:pt>
                <c:pt idx="82">
                  <c:v>33.9</c:v>
                </c:pt>
                <c:pt idx="83">
                  <c:v>34</c:v>
                </c:pt>
                <c:pt idx="84">
                  <c:v>33.4</c:v>
                </c:pt>
                <c:pt idx="85">
                  <c:v>33.700000000000003</c:v>
                </c:pt>
                <c:pt idx="86">
                  <c:v>33.9</c:v>
                </c:pt>
                <c:pt idx="87">
                  <c:v>34.5</c:v>
                </c:pt>
                <c:pt idx="88">
                  <c:v>34</c:v>
                </c:pt>
                <c:pt idx="89">
                  <c:v>33.299999999999997</c:v>
                </c:pt>
                <c:pt idx="90">
                  <c:v>31.6</c:v>
                </c:pt>
                <c:pt idx="91">
                  <c:v>29.8</c:v>
                </c:pt>
                <c:pt idx="92">
                  <c:v>30.3</c:v>
                </c:pt>
                <c:pt idx="93">
                  <c:v>29.7</c:v>
                </c:pt>
                <c:pt idx="94">
                  <c:v>28.9</c:v>
                </c:pt>
                <c:pt idx="95">
                  <c:v>27.5</c:v>
                </c:pt>
                <c:pt idx="96">
                  <c:v>26.6</c:v>
                </c:pt>
                <c:pt idx="97">
                  <c:v>25.3</c:v>
                </c:pt>
                <c:pt idx="98">
                  <c:v>25.1</c:v>
                </c:pt>
                <c:pt idx="99">
                  <c:v>23.9</c:v>
                </c:pt>
                <c:pt idx="100">
                  <c:v>22.4</c:v>
                </c:pt>
                <c:pt idx="101">
                  <c:v>21.7</c:v>
                </c:pt>
                <c:pt idx="102">
                  <c:v>20.9</c:v>
                </c:pt>
                <c:pt idx="103">
                  <c:v>20.2</c:v>
                </c:pt>
                <c:pt idx="104">
                  <c:v>19.8</c:v>
                </c:pt>
                <c:pt idx="105">
                  <c:v>19.899999999999999</c:v>
                </c:pt>
                <c:pt idx="106">
                  <c:v>18.899999999999999</c:v>
                </c:pt>
                <c:pt idx="107">
                  <c:v>19.899999999999999</c:v>
                </c:pt>
                <c:pt idx="108">
                  <c:v>18.600000000000001</c:v>
                </c:pt>
                <c:pt idx="109">
                  <c:v>17.7</c:v>
                </c:pt>
                <c:pt idx="110">
                  <c:v>17</c:v>
                </c:pt>
                <c:pt idx="111">
                  <c:v>17.100000000000001</c:v>
                </c:pt>
                <c:pt idx="112">
                  <c:v>16.600000000000001</c:v>
                </c:pt>
                <c:pt idx="113">
                  <c:v>16.899999999999999</c:v>
                </c:pt>
                <c:pt idx="114">
                  <c:v>16.5</c:v>
                </c:pt>
                <c:pt idx="115">
                  <c:v>16.899999999999999</c:v>
                </c:pt>
                <c:pt idx="116">
                  <c:v>17.5</c:v>
                </c:pt>
                <c:pt idx="117">
                  <c:v>16.600000000000001</c:v>
                </c:pt>
                <c:pt idx="118">
                  <c:v>17.3</c:v>
                </c:pt>
                <c:pt idx="119">
                  <c:v>17</c:v>
                </c:pt>
                <c:pt idx="120">
                  <c:v>16.3</c:v>
                </c:pt>
                <c:pt idx="121">
                  <c:v>17</c:v>
                </c:pt>
                <c:pt idx="122">
                  <c:v>17.2</c:v>
                </c:pt>
                <c:pt idx="123">
                  <c:v>16.5</c:v>
                </c:pt>
                <c:pt idx="124">
                  <c:v>16.600000000000001</c:v>
                </c:pt>
                <c:pt idx="125">
                  <c:v>16.899999999999999</c:v>
                </c:pt>
                <c:pt idx="126">
                  <c:v>17.8</c:v>
                </c:pt>
                <c:pt idx="127">
                  <c:v>16.7</c:v>
                </c:pt>
                <c:pt idx="128">
                  <c:v>16.3</c:v>
                </c:pt>
                <c:pt idx="129">
                  <c:v>16.100000000000001</c:v>
                </c:pt>
                <c:pt idx="130">
                  <c:v>16.2</c:v>
                </c:pt>
                <c:pt idx="131">
                  <c:v>16.3</c:v>
                </c:pt>
                <c:pt idx="132">
                  <c:v>17.100000000000001</c:v>
                </c:pt>
                <c:pt idx="133">
                  <c:v>17.100000000000001</c:v>
                </c:pt>
                <c:pt idx="134">
                  <c:v>17.100000000000001</c:v>
                </c:pt>
                <c:pt idx="135">
                  <c:v>16.600000000000001</c:v>
                </c:pt>
                <c:pt idx="136">
                  <c:v>17.100000000000001</c:v>
                </c:pt>
                <c:pt idx="137">
                  <c:v>16.7</c:v>
                </c:pt>
                <c:pt idx="138">
                  <c:v>17.100000000000001</c:v>
                </c:pt>
                <c:pt idx="139">
                  <c:v>17.8</c:v>
                </c:pt>
                <c:pt idx="140">
                  <c:v>16.899999999999999</c:v>
                </c:pt>
                <c:pt idx="141">
                  <c:v>17.5</c:v>
                </c:pt>
                <c:pt idx="142">
                  <c:v>17.5</c:v>
                </c:pt>
                <c:pt idx="143">
                  <c:v>17.899999999999999</c:v>
                </c:pt>
                <c:pt idx="144">
                  <c:v>17.899999999999999</c:v>
                </c:pt>
                <c:pt idx="145">
                  <c:v>18.399999999999999</c:v>
                </c:pt>
                <c:pt idx="146">
                  <c:v>17.600000000000001</c:v>
                </c:pt>
                <c:pt idx="147">
                  <c:v>17.899999999999999</c:v>
                </c:pt>
                <c:pt idx="148">
                  <c:v>18.600000000000001</c:v>
                </c:pt>
                <c:pt idx="149">
                  <c:v>19.600000000000001</c:v>
                </c:pt>
                <c:pt idx="150">
                  <c:v>19.5</c:v>
                </c:pt>
                <c:pt idx="151">
                  <c:v>19.100000000000001</c:v>
                </c:pt>
                <c:pt idx="152">
                  <c:v>19.5</c:v>
                </c:pt>
                <c:pt idx="153">
                  <c:v>19.399999999999999</c:v>
                </c:pt>
                <c:pt idx="154">
                  <c:v>19.7</c:v>
                </c:pt>
                <c:pt idx="155">
                  <c:v>19.5</c:v>
                </c:pt>
                <c:pt idx="156">
                  <c:v>19.399999999999999</c:v>
                </c:pt>
                <c:pt idx="157">
                  <c:v>18.8</c:v>
                </c:pt>
                <c:pt idx="158">
                  <c:v>18.8</c:v>
                </c:pt>
                <c:pt idx="159">
                  <c:v>20.5</c:v>
                </c:pt>
                <c:pt idx="160">
                  <c:v>19.8</c:v>
                </c:pt>
                <c:pt idx="161">
                  <c:v>19.600000000000001</c:v>
                </c:pt>
                <c:pt idx="162">
                  <c:v>19.8</c:v>
                </c:pt>
                <c:pt idx="163">
                  <c:v>20.100000000000001</c:v>
                </c:pt>
                <c:pt idx="164">
                  <c:v>19.899999999999999</c:v>
                </c:pt>
                <c:pt idx="165">
                  <c:v>19.8</c:v>
                </c:pt>
                <c:pt idx="166">
                  <c:v>19.899999999999999</c:v>
                </c:pt>
                <c:pt idx="167">
                  <c:v>19.3</c:v>
                </c:pt>
                <c:pt idx="168">
                  <c:v>19.5</c:v>
                </c:pt>
                <c:pt idx="169">
                  <c:v>19.2</c:v>
                </c:pt>
                <c:pt idx="170">
                  <c:v>19.7</c:v>
                </c:pt>
                <c:pt idx="171">
                  <c:v>19.899999999999999</c:v>
                </c:pt>
                <c:pt idx="172">
                  <c:v>19</c:v>
                </c:pt>
                <c:pt idx="173">
                  <c:v>19.399999999999999</c:v>
                </c:pt>
                <c:pt idx="174">
                  <c:v>18.100000000000001</c:v>
                </c:pt>
                <c:pt idx="175">
                  <c:v>18.5</c:v>
                </c:pt>
                <c:pt idx="176">
                  <c:v>18.5</c:v>
                </c:pt>
                <c:pt idx="177">
                  <c:v>18.5</c:v>
                </c:pt>
                <c:pt idx="178">
                  <c:v>17.600000000000001</c:v>
                </c:pt>
                <c:pt idx="179">
                  <c:v>17.8</c:v>
                </c:pt>
                <c:pt idx="180">
                  <c:v>17.600000000000001</c:v>
                </c:pt>
                <c:pt idx="181">
                  <c:v>16.5</c:v>
                </c:pt>
                <c:pt idx="182">
                  <c:v>16.899999999999999</c:v>
                </c:pt>
                <c:pt idx="183">
                  <c:v>16.899999999999999</c:v>
                </c:pt>
                <c:pt idx="184">
                  <c:v>16.8</c:v>
                </c:pt>
                <c:pt idx="185">
                  <c:v>16.3</c:v>
                </c:pt>
                <c:pt idx="186">
                  <c:v>15.4</c:v>
                </c:pt>
                <c:pt idx="187">
                  <c:v>15</c:v>
                </c:pt>
                <c:pt idx="188">
                  <c:v>14.7</c:v>
                </c:pt>
                <c:pt idx="189">
                  <c:v>14.5</c:v>
                </c:pt>
                <c:pt idx="190">
                  <c:v>14.3</c:v>
                </c:pt>
                <c:pt idx="191">
                  <c:v>13.3</c:v>
                </c:pt>
                <c:pt idx="192">
                  <c:v>13.2</c:v>
                </c:pt>
                <c:pt idx="193">
                  <c:v>13.3</c:v>
                </c:pt>
                <c:pt idx="194">
                  <c:v>12.9</c:v>
                </c:pt>
                <c:pt idx="195">
                  <c:v>12.7</c:v>
                </c:pt>
                <c:pt idx="196">
                  <c:v>12.1</c:v>
                </c:pt>
                <c:pt idx="197">
                  <c:v>12.4</c:v>
                </c:pt>
                <c:pt idx="198">
                  <c:v>12.8</c:v>
                </c:pt>
                <c:pt idx="199">
                  <c:v>12.8</c:v>
                </c:pt>
                <c:pt idx="200">
                  <c:v>12.7</c:v>
                </c:pt>
                <c:pt idx="201">
                  <c:v>12.5</c:v>
                </c:pt>
                <c:pt idx="202">
                  <c:v>12.4</c:v>
                </c:pt>
                <c:pt idx="203">
                  <c:v>12.7</c:v>
                </c:pt>
                <c:pt idx="204">
                  <c:v>12.2</c:v>
                </c:pt>
                <c:pt idx="205">
                  <c:v>12.9</c:v>
                </c:pt>
                <c:pt idx="206">
                  <c:v>13.4</c:v>
                </c:pt>
                <c:pt idx="207">
                  <c:v>12.3</c:v>
                </c:pt>
                <c:pt idx="208">
                  <c:v>12.6</c:v>
                </c:pt>
                <c:pt idx="209">
                  <c:v>12.4</c:v>
                </c:pt>
                <c:pt idx="210">
                  <c:v>12.7</c:v>
                </c:pt>
                <c:pt idx="211">
                  <c:v>12.6</c:v>
                </c:pt>
                <c:pt idx="212">
                  <c:v>13.1</c:v>
                </c:pt>
              </c:numCache>
            </c:numRef>
          </c:val>
          <c:smooth val="0"/>
        </c:ser>
        <c:dLbls>
          <c:showLegendKey val="0"/>
          <c:showVal val="0"/>
          <c:showCatName val="0"/>
          <c:showSerName val="0"/>
          <c:showPercent val="0"/>
          <c:showBubbleSize val="0"/>
        </c:dLbls>
        <c:smooth val="0"/>
        <c:axId val="-1300584224"/>
        <c:axId val="-1300581504"/>
      </c:lineChart>
      <c:dateAx>
        <c:axId val="-1300584224"/>
        <c:scaling>
          <c:orientation val="minMax"/>
        </c:scaling>
        <c:delete val="0"/>
        <c:axPos val="b"/>
        <c:numFmt formatCode="mmm\-yy" sourceLinked="0"/>
        <c:majorTickMark val="out"/>
        <c:minorTickMark val="none"/>
        <c:tickLblPos val="nextTo"/>
        <c:spPr>
          <a:noFill/>
          <a:ln w="9525" cap="flat" cmpd="sng" algn="ctr">
            <a:solidFill>
              <a:schemeClr val="tx1"/>
            </a:solidFill>
            <a:round/>
          </a:ln>
          <a:effectLst/>
        </c:spPr>
        <c:txPr>
          <a:bodyPr rot="-2700000" spcFirstLastPara="1" vertOverflow="ellipsis" wrap="square" anchor="ctr" anchorCtr="1"/>
          <a:lstStyle/>
          <a:p>
            <a:pPr>
              <a:defRPr sz="900" b="1" i="0" u="none" strike="noStrike" kern="1200" baseline="0">
                <a:solidFill>
                  <a:schemeClr val="tx1">
                    <a:lumMod val="65000"/>
                    <a:lumOff val="35000"/>
                  </a:schemeClr>
                </a:solidFill>
                <a:latin typeface="+mn-lt"/>
                <a:ea typeface="+mn-ea"/>
                <a:cs typeface="+mn-cs"/>
              </a:defRPr>
            </a:pPr>
            <a:endParaRPr lang="en-US"/>
          </a:p>
        </c:txPr>
        <c:crossAx val="-1300581504"/>
        <c:crosses val="autoZero"/>
        <c:auto val="1"/>
        <c:lblOffset val="100"/>
        <c:baseTimeUnit val="months"/>
      </c:dateAx>
      <c:valAx>
        <c:axId val="-1300581504"/>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0"/>
        <c:majorTickMark val="out"/>
        <c:minorTickMark val="none"/>
        <c:tickLblPos val="nextTo"/>
        <c:spPr>
          <a:noFill/>
          <a:ln>
            <a:solidFill>
              <a:schemeClr val="tx1"/>
            </a:solidFill>
          </a:ln>
          <a:effectLst/>
        </c:spPr>
        <c:txPr>
          <a:bodyPr rot="-60000000" spcFirstLastPara="1" vertOverflow="ellipsis" vert="horz" wrap="square" anchor="ctr" anchorCtr="1"/>
          <a:lstStyle/>
          <a:p>
            <a:pPr>
              <a:defRPr sz="900" b="1" i="0" u="none" strike="noStrike" kern="1200" baseline="0">
                <a:solidFill>
                  <a:schemeClr val="tx1">
                    <a:lumMod val="65000"/>
                    <a:lumOff val="35000"/>
                  </a:schemeClr>
                </a:solidFill>
                <a:latin typeface="+mn-lt"/>
                <a:ea typeface="+mn-ea"/>
                <a:cs typeface="+mn-cs"/>
              </a:defRPr>
            </a:pPr>
            <a:endParaRPr lang="en-US"/>
          </a:p>
        </c:txPr>
        <c:crossAx val="-130058422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1"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'Labor Participation'!$P$11</c:f>
              <c:strCache>
                <c:ptCount val="1"/>
                <c:pt idx="0">
                  <c:v>Total Civilian Labor Force Participation</c:v>
                </c:pt>
              </c:strCache>
            </c:strRef>
          </c:tx>
          <c:spPr>
            <a:ln w="28575" cap="rnd">
              <a:solidFill>
                <a:schemeClr val="accent6"/>
              </a:solidFill>
              <a:round/>
            </a:ln>
            <a:effectLst/>
          </c:spPr>
          <c:marker>
            <c:symbol val="none"/>
          </c:marker>
          <c:cat>
            <c:numRef>
              <c:f>'Labor Participation'!$O$12:$O$224</c:f>
              <c:numCache>
                <c:formatCode>yyyy\-mm\-dd</c:formatCode>
                <c:ptCount val="213"/>
                <c:pt idx="0">
                  <c:v>42979</c:v>
                </c:pt>
                <c:pt idx="1">
                  <c:v>42948</c:v>
                </c:pt>
                <c:pt idx="2">
                  <c:v>42917</c:v>
                </c:pt>
                <c:pt idx="3">
                  <c:v>42887</c:v>
                </c:pt>
                <c:pt idx="4">
                  <c:v>42856</c:v>
                </c:pt>
                <c:pt idx="5">
                  <c:v>42826</c:v>
                </c:pt>
                <c:pt idx="6">
                  <c:v>42795</c:v>
                </c:pt>
                <c:pt idx="7">
                  <c:v>42767</c:v>
                </c:pt>
                <c:pt idx="8">
                  <c:v>42736</c:v>
                </c:pt>
                <c:pt idx="9">
                  <c:v>42705</c:v>
                </c:pt>
                <c:pt idx="10">
                  <c:v>42675</c:v>
                </c:pt>
                <c:pt idx="11">
                  <c:v>42644</c:v>
                </c:pt>
                <c:pt idx="12">
                  <c:v>42614</c:v>
                </c:pt>
                <c:pt idx="13">
                  <c:v>42583</c:v>
                </c:pt>
                <c:pt idx="14">
                  <c:v>42552</c:v>
                </c:pt>
                <c:pt idx="15">
                  <c:v>42522</c:v>
                </c:pt>
                <c:pt idx="16">
                  <c:v>42491</c:v>
                </c:pt>
                <c:pt idx="17">
                  <c:v>42461</c:v>
                </c:pt>
                <c:pt idx="18">
                  <c:v>42430</c:v>
                </c:pt>
                <c:pt idx="19">
                  <c:v>42401</c:v>
                </c:pt>
                <c:pt idx="20">
                  <c:v>42370</c:v>
                </c:pt>
                <c:pt idx="21">
                  <c:v>42339</c:v>
                </c:pt>
                <c:pt idx="22">
                  <c:v>42309</c:v>
                </c:pt>
                <c:pt idx="23">
                  <c:v>42278</c:v>
                </c:pt>
                <c:pt idx="24">
                  <c:v>42248</c:v>
                </c:pt>
                <c:pt idx="25">
                  <c:v>42217</c:v>
                </c:pt>
                <c:pt idx="26">
                  <c:v>42186</c:v>
                </c:pt>
                <c:pt idx="27">
                  <c:v>42156</c:v>
                </c:pt>
                <c:pt idx="28">
                  <c:v>42125</c:v>
                </c:pt>
                <c:pt idx="29">
                  <c:v>42095</c:v>
                </c:pt>
                <c:pt idx="30">
                  <c:v>42064</c:v>
                </c:pt>
                <c:pt idx="31">
                  <c:v>42036</c:v>
                </c:pt>
                <c:pt idx="32">
                  <c:v>42005</c:v>
                </c:pt>
                <c:pt idx="33">
                  <c:v>41974</c:v>
                </c:pt>
                <c:pt idx="34">
                  <c:v>41944</c:v>
                </c:pt>
                <c:pt idx="35">
                  <c:v>41913</c:v>
                </c:pt>
                <c:pt idx="36">
                  <c:v>41883</c:v>
                </c:pt>
                <c:pt idx="37">
                  <c:v>41852</c:v>
                </c:pt>
                <c:pt idx="38">
                  <c:v>41821</c:v>
                </c:pt>
                <c:pt idx="39">
                  <c:v>41791</c:v>
                </c:pt>
                <c:pt idx="40">
                  <c:v>41760</c:v>
                </c:pt>
                <c:pt idx="41">
                  <c:v>41730</c:v>
                </c:pt>
                <c:pt idx="42">
                  <c:v>41699</c:v>
                </c:pt>
                <c:pt idx="43">
                  <c:v>41671</c:v>
                </c:pt>
                <c:pt idx="44">
                  <c:v>41640</c:v>
                </c:pt>
                <c:pt idx="45">
                  <c:v>41609</c:v>
                </c:pt>
                <c:pt idx="46">
                  <c:v>41579</c:v>
                </c:pt>
                <c:pt idx="47">
                  <c:v>41548</c:v>
                </c:pt>
                <c:pt idx="48">
                  <c:v>41518</c:v>
                </c:pt>
                <c:pt idx="49">
                  <c:v>41487</c:v>
                </c:pt>
                <c:pt idx="50">
                  <c:v>41456</c:v>
                </c:pt>
                <c:pt idx="51">
                  <c:v>41426</c:v>
                </c:pt>
                <c:pt idx="52">
                  <c:v>41395</c:v>
                </c:pt>
                <c:pt idx="53">
                  <c:v>41365</c:v>
                </c:pt>
                <c:pt idx="54">
                  <c:v>41334</c:v>
                </c:pt>
                <c:pt idx="55">
                  <c:v>41306</c:v>
                </c:pt>
                <c:pt idx="56">
                  <c:v>41275</c:v>
                </c:pt>
                <c:pt idx="57">
                  <c:v>41244</c:v>
                </c:pt>
                <c:pt idx="58">
                  <c:v>41214</c:v>
                </c:pt>
                <c:pt idx="59">
                  <c:v>41183</c:v>
                </c:pt>
                <c:pt idx="60">
                  <c:v>41153</c:v>
                </c:pt>
                <c:pt idx="61">
                  <c:v>41122</c:v>
                </c:pt>
                <c:pt idx="62">
                  <c:v>41091</c:v>
                </c:pt>
                <c:pt idx="63">
                  <c:v>41061</c:v>
                </c:pt>
                <c:pt idx="64">
                  <c:v>41030</c:v>
                </c:pt>
                <c:pt idx="65">
                  <c:v>41000</c:v>
                </c:pt>
                <c:pt idx="66">
                  <c:v>40969</c:v>
                </c:pt>
                <c:pt idx="67">
                  <c:v>40940</c:v>
                </c:pt>
                <c:pt idx="68">
                  <c:v>40909</c:v>
                </c:pt>
                <c:pt idx="69">
                  <c:v>40878</c:v>
                </c:pt>
                <c:pt idx="70">
                  <c:v>40848</c:v>
                </c:pt>
                <c:pt idx="71">
                  <c:v>40817</c:v>
                </c:pt>
                <c:pt idx="72">
                  <c:v>40787</c:v>
                </c:pt>
                <c:pt idx="73">
                  <c:v>40756</c:v>
                </c:pt>
                <c:pt idx="74">
                  <c:v>40725</c:v>
                </c:pt>
                <c:pt idx="75">
                  <c:v>40695</c:v>
                </c:pt>
                <c:pt idx="76">
                  <c:v>40664</c:v>
                </c:pt>
                <c:pt idx="77">
                  <c:v>40634</c:v>
                </c:pt>
                <c:pt idx="78">
                  <c:v>40603</c:v>
                </c:pt>
                <c:pt idx="79">
                  <c:v>40575</c:v>
                </c:pt>
                <c:pt idx="80">
                  <c:v>40544</c:v>
                </c:pt>
                <c:pt idx="81">
                  <c:v>40513</c:v>
                </c:pt>
                <c:pt idx="82">
                  <c:v>40483</c:v>
                </c:pt>
                <c:pt idx="83">
                  <c:v>40452</c:v>
                </c:pt>
                <c:pt idx="84">
                  <c:v>40422</c:v>
                </c:pt>
                <c:pt idx="85">
                  <c:v>40391</c:v>
                </c:pt>
                <c:pt idx="86">
                  <c:v>40360</c:v>
                </c:pt>
                <c:pt idx="87">
                  <c:v>40330</c:v>
                </c:pt>
                <c:pt idx="88">
                  <c:v>40299</c:v>
                </c:pt>
                <c:pt idx="89">
                  <c:v>40269</c:v>
                </c:pt>
                <c:pt idx="90">
                  <c:v>40238</c:v>
                </c:pt>
                <c:pt idx="91">
                  <c:v>40210</c:v>
                </c:pt>
                <c:pt idx="92">
                  <c:v>40179</c:v>
                </c:pt>
                <c:pt idx="93">
                  <c:v>40148</c:v>
                </c:pt>
                <c:pt idx="94">
                  <c:v>40118</c:v>
                </c:pt>
                <c:pt idx="95">
                  <c:v>40087</c:v>
                </c:pt>
                <c:pt idx="96">
                  <c:v>40057</c:v>
                </c:pt>
                <c:pt idx="97">
                  <c:v>40026</c:v>
                </c:pt>
                <c:pt idx="98">
                  <c:v>39995</c:v>
                </c:pt>
                <c:pt idx="99">
                  <c:v>39965</c:v>
                </c:pt>
                <c:pt idx="100">
                  <c:v>39934</c:v>
                </c:pt>
                <c:pt idx="101">
                  <c:v>39904</c:v>
                </c:pt>
                <c:pt idx="102">
                  <c:v>39873</c:v>
                </c:pt>
                <c:pt idx="103">
                  <c:v>39845</c:v>
                </c:pt>
                <c:pt idx="104">
                  <c:v>39814</c:v>
                </c:pt>
                <c:pt idx="105">
                  <c:v>39783</c:v>
                </c:pt>
                <c:pt idx="106">
                  <c:v>39753</c:v>
                </c:pt>
                <c:pt idx="107">
                  <c:v>39722</c:v>
                </c:pt>
                <c:pt idx="108">
                  <c:v>39692</c:v>
                </c:pt>
                <c:pt idx="109">
                  <c:v>39661</c:v>
                </c:pt>
                <c:pt idx="110">
                  <c:v>39630</c:v>
                </c:pt>
                <c:pt idx="111">
                  <c:v>39600</c:v>
                </c:pt>
                <c:pt idx="112">
                  <c:v>39569</c:v>
                </c:pt>
                <c:pt idx="113">
                  <c:v>39539</c:v>
                </c:pt>
                <c:pt idx="114">
                  <c:v>39508</c:v>
                </c:pt>
                <c:pt idx="115">
                  <c:v>39479</c:v>
                </c:pt>
                <c:pt idx="116">
                  <c:v>39448</c:v>
                </c:pt>
                <c:pt idx="117">
                  <c:v>39417</c:v>
                </c:pt>
                <c:pt idx="118">
                  <c:v>39387</c:v>
                </c:pt>
                <c:pt idx="119">
                  <c:v>39356</c:v>
                </c:pt>
                <c:pt idx="120">
                  <c:v>39326</c:v>
                </c:pt>
                <c:pt idx="121">
                  <c:v>39295</c:v>
                </c:pt>
                <c:pt idx="122">
                  <c:v>39264</c:v>
                </c:pt>
                <c:pt idx="123">
                  <c:v>39234</c:v>
                </c:pt>
                <c:pt idx="124">
                  <c:v>39203</c:v>
                </c:pt>
                <c:pt idx="125">
                  <c:v>39173</c:v>
                </c:pt>
                <c:pt idx="126">
                  <c:v>39142</c:v>
                </c:pt>
                <c:pt idx="127">
                  <c:v>39114</c:v>
                </c:pt>
                <c:pt idx="128">
                  <c:v>39083</c:v>
                </c:pt>
                <c:pt idx="129">
                  <c:v>39052</c:v>
                </c:pt>
                <c:pt idx="130">
                  <c:v>39022</c:v>
                </c:pt>
                <c:pt idx="131">
                  <c:v>38991</c:v>
                </c:pt>
                <c:pt idx="132">
                  <c:v>38961</c:v>
                </c:pt>
                <c:pt idx="133">
                  <c:v>38930</c:v>
                </c:pt>
                <c:pt idx="134">
                  <c:v>38899</c:v>
                </c:pt>
                <c:pt idx="135">
                  <c:v>38869</c:v>
                </c:pt>
                <c:pt idx="136">
                  <c:v>38838</c:v>
                </c:pt>
                <c:pt idx="137">
                  <c:v>38808</c:v>
                </c:pt>
                <c:pt idx="138">
                  <c:v>38777</c:v>
                </c:pt>
                <c:pt idx="139">
                  <c:v>38749</c:v>
                </c:pt>
                <c:pt idx="140">
                  <c:v>38718</c:v>
                </c:pt>
                <c:pt idx="141">
                  <c:v>38687</c:v>
                </c:pt>
                <c:pt idx="142">
                  <c:v>38657</c:v>
                </c:pt>
                <c:pt idx="143">
                  <c:v>38626</c:v>
                </c:pt>
                <c:pt idx="144">
                  <c:v>38596</c:v>
                </c:pt>
                <c:pt idx="145">
                  <c:v>38565</c:v>
                </c:pt>
                <c:pt idx="146">
                  <c:v>38534</c:v>
                </c:pt>
                <c:pt idx="147">
                  <c:v>38504</c:v>
                </c:pt>
                <c:pt idx="148">
                  <c:v>38473</c:v>
                </c:pt>
                <c:pt idx="149">
                  <c:v>38443</c:v>
                </c:pt>
                <c:pt idx="150">
                  <c:v>38412</c:v>
                </c:pt>
                <c:pt idx="151">
                  <c:v>38384</c:v>
                </c:pt>
                <c:pt idx="152">
                  <c:v>38353</c:v>
                </c:pt>
                <c:pt idx="153">
                  <c:v>38322</c:v>
                </c:pt>
                <c:pt idx="154">
                  <c:v>38292</c:v>
                </c:pt>
                <c:pt idx="155">
                  <c:v>38261</c:v>
                </c:pt>
                <c:pt idx="156">
                  <c:v>38231</c:v>
                </c:pt>
                <c:pt idx="157">
                  <c:v>38200</c:v>
                </c:pt>
                <c:pt idx="158">
                  <c:v>38169</c:v>
                </c:pt>
                <c:pt idx="159">
                  <c:v>38139</c:v>
                </c:pt>
                <c:pt idx="160">
                  <c:v>38108</c:v>
                </c:pt>
                <c:pt idx="161">
                  <c:v>38078</c:v>
                </c:pt>
                <c:pt idx="162">
                  <c:v>38047</c:v>
                </c:pt>
                <c:pt idx="163">
                  <c:v>38018</c:v>
                </c:pt>
                <c:pt idx="164">
                  <c:v>37987</c:v>
                </c:pt>
                <c:pt idx="165">
                  <c:v>37956</c:v>
                </c:pt>
                <c:pt idx="166">
                  <c:v>37926</c:v>
                </c:pt>
                <c:pt idx="167">
                  <c:v>37895</c:v>
                </c:pt>
                <c:pt idx="168">
                  <c:v>37865</c:v>
                </c:pt>
                <c:pt idx="169">
                  <c:v>37834</c:v>
                </c:pt>
                <c:pt idx="170">
                  <c:v>37803</c:v>
                </c:pt>
                <c:pt idx="171">
                  <c:v>37773</c:v>
                </c:pt>
                <c:pt idx="172">
                  <c:v>37742</c:v>
                </c:pt>
                <c:pt idx="173">
                  <c:v>37712</c:v>
                </c:pt>
                <c:pt idx="174">
                  <c:v>37681</c:v>
                </c:pt>
                <c:pt idx="175">
                  <c:v>37653</c:v>
                </c:pt>
                <c:pt idx="176">
                  <c:v>37622</c:v>
                </c:pt>
                <c:pt idx="177">
                  <c:v>37591</c:v>
                </c:pt>
                <c:pt idx="178">
                  <c:v>37561</c:v>
                </c:pt>
                <c:pt idx="179">
                  <c:v>37530</c:v>
                </c:pt>
                <c:pt idx="180">
                  <c:v>37500</c:v>
                </c:pt>
                <c:pt idx="181">
                  <c:v>37469</c:v>
                </c:pt>
                <c:pt idx="182">
                  <c:v>37438</c:v>
                </c:pt>
                <c:pt idx="183">
                  <c:v>37408</c:v>
                </c:pt>
                <c:pt idx="184">
                  <c:v>37377</c:v>
                </c:pt>
                <c:pt idx="185">
                  <c:v>37347</c:v>
                </c:pt>
                <c:pt idx="186">
                  <c:v>37316</c:v>
                </c:pt>
                <c:pt idx="187">
                  <c:v>37288</c:v>
                </c:pt>
                <c:pt idx="188">
                  <c:v>37257</c:v>
                </c:pt>
                <c:pt idx="189">
                  <c:v>37226</c:v>
                </c:pt>
                <c:pt idx="190">
                  <c:v>37196</c:v>
                </c:pt>
                <c:pt idx="191">
                  <c:v>37165</c:v>
                </c:pt>
                <c:pt idx="192">
                  <c:v>37135</c:v>
                </c:pt>
                <c:pt idx="193">
                  <c:v>37104</c:v>
                </c:pt>
                <c:pt idx="194">
                  <c:v>37073</c:v>
                </c:pt>
                <c:pt idx="195">
                  <c:v>37043</c:v>
                </c:pt>
                <c:pt idx="196">
                  <c:v>37012</c:v>
                </c:pt>
                <c:pt idx="197">
                  <c:v>36982</c:v>
                </c:pt>
                <c:pt idx="198">
                  <c:v>36951</c:v>
                </c:pt>
                <c:pt idx="199">
                  <c:v>36923</c:v>
                </c:pt>
                <c:pt idx="200">
                  <c:v>36892</c:v>
                </c:pt>
                <c:pt idx="201">
                  <c:v>36861</c:v>
                </c:pt>
                <c:pt idx="202">
                  <c:v>36831</c:v>
                </c:pt>
                <c:pt idx="203">
                  <c:v>36800</c:v>
                </c:pt>
                <c:pt idx="204">
                  <c:v>36770</c:v>
                </c:pt>
                <c:pt idx="205">
                  <c:v>36739</c:v>
                </c:pt>
                <c:pt idx="206">
                  <c:v>36708</c:v>
                </c:pt>
                <c:pt idx="207">
                  <c:v>36678</c:v>
                </c:pt>
                <c:pt idx="208">
                  <c:v>36647</c:v>
                </c:pt>
                <c:pt idx="209">
                  <c:v>36617</c:v>
                </c:pt>
                <c:pt idx="210">
                  <c:v>36586</c:v>
                </c:pt>
                <c:pt idx="211">
                  <c:v>36557</c:v>
                </c:pt>
                <c:pt idx="212">
                  <c:v>36526</c:v>
                </c:pt>
              </c:numCache>
            </c:numRef>
          </c:cat>
          <c:val>
            <c:numRef>
              <c:f>'Labor Participation'!$P$12:$P$224</c:f>
              <c:numCache>
                <c:formatCode>0.0%</c:formatCode>
                <c:ptCount val="213"/>
                <c:pt idx="0">
                  <c:v>0.63100000000000001</c:v>
                </c:pt>
                <c:pt idx="1">
                  <c:v>0.629</c:v>
                </c:pt>
                <c:pt idx="2">
                  <c:v>0.629</c:v>
                </c:pt>
                <c:pt idx="3">
                  <c:v>0.628</c:v>
                </c:pt>
                <c:pt idx="4">
                  <c:v>0.627</c:v>
                </c:pt>
                <c:pt idx="5">
                  <c:v>0.629</c:v>
                </c:pt>
                <c:pt idx="6">
                  <c:v>0.63</c:v>
                </c:pt>
                <c:pt idx="7">
                  <c:v>0.63</c:v>
                </c:pt>
                <c:pt idx="8">
                  <c:v>0.629</c:v>
                </c:pt>
                <c:pt idx="9">
                  <c:v>0.627</c:v>
                </c:pt>
                <c:pt idx="10">
                  <c:v>0.626</c:v>
                </c:pt>
                <c:pt idx="11">
                  <c:v>0.628</c:v>
                </c:pt>
                <c:pt idx="12">
                  <c:v>0.629</c:v>
                </c:pt>
                <c:pt idx="13">
                  <c:v>0.628</c:v>
                </c:pt>
                <c:pt idx="14">
                  <c:v>0.628</c:v>
                </c:pt>
                <c:pt idx="15">
                  <c:v>0.627</c:v>
                </c:pt>
                <c:pt idx="16">
                  <c:v>0.626</c:v>
                </c:pt>
                <c:pt idx="17">
                  <c:v>0.628</c:v>
                </c:pt>
                <c:pt idx="18">
                  <c:v>0.63</c:v>
                </c:pt>
                <c:pt idx="19">
                  <c:v>0.629</c:v>
                </c:pt>
                <c:pt idx="20">
                  <c:v>0.627</c:v>
                </c:pt>
                <c:pt idx="21">
                  <c:v>0.627</c:v>
                </c:pt>
                <c:pt idx="22">
                  <c:v>0.625</c:v>
                </c:pt>
                <c:pt idx="23">
                  <c:v>0.625</c:v>
                </c:pt>
                <c:pt idx="24">
                  <c:v>0.624</c:v>
                </c:pt>
                <c:pt idx="25">
                  <c:v>0.626</c:v>
                </c:pt>
                <c:pt idx="26">
                  <c:v>0.626</c:v>
                </c:pt>
                <c:pt idx="27">
                  <c:v>0.626</c:v>
                </c:pt>
                <c:pt idx="28">
                  <c:v>0.629</c:v>
                </c:pt>
                <c:pt idx="29">
                  <c:v>0.628</c:v>
                </c:pt>
                <c:pt idx="30">
                  <c:v>0.627</c:v>
                </c:pt>
                <c:pt idx="31">
                  <c:v>0.627</c:v>
                </c:pt>
                <c:pt idx="32">
                  <c:v>0.629</c:v>
                </c:pt>
                <c:pt idx="33">
                  <c:v>0.627</c:v>
                </c:pt>
                <c:pt idx="34">
                  <c:v>0.629</c:v>
                </c:pt>
                <c:pt idx="35">
                  <c:v>0.629</c:v>
                </c:pt>
                <c:pt idx="36">
                  <c:v>0.628</c:v>
                </c:pt>
                <c:pt idx="37">
                  <c:v>0.629</c:v>
                </c:pt>
                <c:pt idx="38">
                  <c:v>0.629</c:v>
                </c:pt>
                <c:pt idx="39">
                  <c:v>0.628</c:v>
                </c:pt>
                <c:pt idx="40">
                  <c:v>0.628</c:v>
                </c:pt>
                <c:pt idx="41">
                  <c:v>0.628</c:v>
                </c:pt>
                <c:pt idx="42">
                  <c:v>0.63100000000000001</c:v>
                </c:pt>
                <c:pt idx="43">
                  <c:v>0.629</c:v>
                </c:pt>
                <c:pt idx="44">
                  <c:v>0.629</c:v>
                </c:pt>
                <c:pt idx="45">
                  <c:v>0.629</c:v>
                </c:pt>
                <c:pt idx="46">
                  <c:v>0.63</c:v>
                </c:pt>
                <c:pt idx="47">
                  <c:v>0.628</c:v>
                </c:pt>
                <c:pt idx="48">
                  <c:v>0.63300000000000001</c:v>
                </c:pt>
                <c:pt idx="49">
                  <c:v>0.63300000000000001</c:v>
                </c:pt>
                <c:pt idx="50">
                  <c:v>0.63300000000000001</c:v>
                </c:pt>
                <c:pt idx="51">
                  <c:v>0.63400000000000001</c:v>
                </c:pt>
                <c:pt idx="52">
                  <c:v>0.63400000000000001</c:v>
                </c:pt>
                <c:pt idx="53">
                  <c:v>0.63400000000000001</c:v>
                </c:pt>
                <c:pt idx="54">
                  <c:v>0.63300000000000001</c:v>
                </c:pt>
                <c:pt idx="55">
                  <c:v>0.63400000000000001</c:v>
                </c:pt>
                <c:pt idx="56">
                  <c:v>0.63600000000000001</c:v>
                </c:pt>
                <c:pt idx="57">
                  <c:v>0.63700000000000001</c:v>
                </c:pt>
                <c:pt idx="58">
                  <c:v>0.63600000000000001</c:v>
                </c:pt>
                <c:pt idx="59">
                  <c:v>0.63800000000000001</c:v>
                </c:pt>
                <c:pt idx="60">
                  <c:v>0.63600000000000001</c:v>
                </c:pt>
                <c:pt idx="61">
                  <c:v>0.63500000000000001</c:v>
                </c:pt>
                <c:pt idx="62">
                  <c:v>0.63700000000000001</c:v>
                </c:pt>
                <c:pt idx="63">
                  <c:v>0.63800000000000001</c:v>
                </c:pt>
                <c:pt idx="64">
                  <c:v>0.63700000000000001</c:v>
                </c:pt>
                <c:pt idx="65">
                  <c:v>0.63700000000000001</c:v>
                </c:pt>
                <c:pt idx="66">
                  <c:v>0.63800000000000001</c:v>
                </c:pt>
                <c:pt idx="67">
                  <c:v>0.63800000000000001</c:v>
                </c:pt>
                <c:pt idx="68">
                  <c:v>0.63700000000000001</c:v>
                </c:pt>
                <c:pt idx="69">
                  <c:v>0.64</c:v>
                </c:pt>
                <c:pt idx="70">
                  <c:v>0.6409999999999999</c:v>
                </c:pt>
                <c:pt idx="71">
                  <c:v>0.6409999999999999</c:v>
                </c:pt>
                <c:pt idx="72">
                  <c:v>0.64200000000000002</c:v>
                </c:pt>
                <c:pt idx="73">
                  <c:v>0.6409999999999999</c:v>
                </c:pt>
                <c:pt idx="74">
                  <c:v>0.64</c:v>
                </c:pt>
                <c:pt idx="75">
                  <c:v>0.64</c:v>
                </c:pt>
                <c:pt idx="76">
                  <c:v>0.6409999999999999</c:v>
                </c:pt>
                <c:pt idx="77">
                  <c:v>0.64200000000000002</c:v>
                </c:pt>
                <c:pt idx="78">
                  <c:v>0.64200000000000002</c:v>
                </c:pt>
                <c:pt idx="79">
                  <c:v>0.6409999999999999</c:v>
                </c:pt>
                <c:pt idx="80">
                  <c:v>0.64200000000000002</c:v>
                </c:pt>
                <c:pt idx="81">
                  <c:v>0.64300000000000002</c:v>
                </c:pt>
                <c:pt idx="82">
                  <c:v>0.64599999999999991</c:v>
                </c:pt>
                <c:pt idx="83">
                  <c:v>0.64400000000000002</c:v>
                </c:pt>
                <c:pt idx="84">
                  <c:v>0.64599999999999991</c:v>
                </c:pt>
                <c:pt idx="85">
                  <c:v>0.64700000000000002</c:v>
                </c:pt>
                <c:pt idx="86">
                  <c:v>0.64599999999999991</c:v>
                </c:pt>
                <c:pt idx="87">
                  <c:v>0.64599999999999991</c:v>
                </c:pt>
                <c:pt idx="88">
                  <c:v>0.64900000000000002</c:v>
                </c:pt>
                <c:pt idx="89">
                  <c:v>0.65200000000000002</c:v>
                </c:pt>
                <c:pt idx="90">
                  <c:v>0.64900000000000002</c:v>
                </c:pt>
                <c:pt idx="91">
                  <c:v>0.64900000000000002</c:v>
                </c:pt>
                <c:pt idx="92">
                  <c:v>0.64800000000000002</c:v>
                </c:pt>
                <c:pt idx="93">
                  <c:v>0.64599999999999991</c:v>
                </c:pt>
                <c:pt idx="94">
                  <c:v>0.65</c:v>
                </c:pt>
                <c:pt idx="95">
                  <c:v>0.65</c:v>
                </c:pt>
                <c:pt idx="96">
                  <c:v>0.65099999999999991</c:v>
                </c:pt>
                <c:pt idx="97">
                  <c:v>0.65400000000000003</c:v>
                </c:pt>
                <c:pt idx="98">
                  <c:v>0.65500000000000003</c:v>
                </c:pt>
                <c:pt idx="99">
                  <c:v>0.65700000000000003</c:v>
                </c:pt>
                <c:pt idx="100">
                  <c:v>0.65700000000000003</c:v>
                </c:pt>
                <c:pt idx="101">
                  <c:v>0.65700000000000003</c:v>
                </c:pt>
                <c:pt idx="102">
                  <c:v>0.65599999999999992</c:v>
                </c:pt>
                <c:pt idx="103">
                  <c:v>0.65799999999999992</c:v>
                </c:pt>
                <c:pt idx="104">
                  <c:v>0.65700000000000003</c:v>
                </c:pt>
                <c:pt idx="105">
                  <c:v>0.65799999999999992</c:v>
                </c:pt>
                <c:pt idx="106">
                  <c:v>0.65900000000000003</c:v>
                </c:pt>
                <c:pt idx="107">
                  <c:v>0.66</c:v>
                </c:pt>
                <c:pt idx="108">
                  <c:v>0.66</c:v>
                </c:pt>
                <c:pt idx="109">
                  <c:v>0.66099999999999992</c:v>
                </c:pt>
                <c:pt idx="110">
                  <c:v>0.66099999999999992</c:v>
                </c:pt>
                <c:pt idx="111">
                  <c:v>0.66099999999999992</c:v>
                </c:pt>
                <c:pt idx="112">
                  <c:v>0.66099999999999992</c:v>
                </c:pt>
                <c:pt idx="113">
                  <c:v>0.65900000000000003</c:v>
                </c:pt>
                <c:pt idx="114">
                  <c:v>0.66099999999999992</c:v>
                </c:pt>
                <c:pt idx="115">
                  <c:v>0.66</c:v>
                </c:pt>
                <c:pt idx="116">
                  <c:v>0.66200000000000003</c:v>
                </c:pt>
                <c:pt idx="117">
                  <c:v>0.66</c:v>
                </c:pt>
                <c:pt idx="118">
                  <c:v>0.66</c:v>
                </c:pt>
                <c:pt idx="119">
                  <c:v>0.65799999999999992</c:v>
                </c:pt>
                <c:pt idx="120">
                  <c:v>0.66</c:v>
                </c:pt>
                <c:pt idx="121">
                  <c:v>0.65799999999999992</c:v>
                </c:pt>
                <c:pt idx="122">
                  <c:v>0.66</c:v>
                </c:pt>
                <c:pt idx="123">
                  <c:v>0.66</c:v>
                </c:pt>
                <c:pt idx="124">
                  <c:v>0.66</c:v>
                </c:pt>
                <c:pt idx="125">
                  <c:v>0.65900000000000003</c:v>
                </c:pt>
                <c:pt idx="126">
                  <c:v>0.66200000000000003</c:v>
                </c:pt>
                <c:pt idx="127">
                  <c:v>0.66299999999999992</c:v>
                </c:pt>
                <c:pt idx="128">
                  <c:v>0.66400000000000003</c:v>
                </c:pt>
                <c:pt idx="129">
                  <c:v>0.66400000000000003</c:v>
                </c:pt>
                <c:pt idx="130">
                  <c:v>0.66299999999999992</c:v>
                </c:pt>
                <c:pt idx="131">
                  <c:v>0.66200000000000003</c:v>
                </c:pt>
                <c:pt idx="132">
                  <c:v>0.66099999999999992</c:v>
                </c:pt>
                <c:pt idx="133">
                  <c:v>0.66200000000000003</c:v>
                </c:pt>
                <c:pt idx="134">
                  <c:v>0.66099999999999992</c:v>
                </c:pt>
                <c:pt idx="135">
                  <c:v>0.66200000000000003</c:v>
                </c:pt>
                <c:pt idx="136">
                  <c:v>0.66099999999999992</c:v>
                </c:pt>
                <c:pt idx="137">
                  <c:v>0.66099999999999992</c:v>
                </c:pt>
                <c:pt idx="138">
                  <c:v>0.66200000000000003</c:v>
                </c:pt>
                <c:pt idx="139">
                  <c:v>0.66099999999999992</c:v>
                </c:pt>
                <c:pt idx="140">
                  <c:v>0.66</c:v>
                </c:pt>
                <c:pt idx="141">
                  <c:v>0.66</c:v>
                </c:pt>
                <c:pt idx="142">
                  <c:v>0.66</c:v>
                </c:pt>
                <c:pt idx="143">
                  <c:v>0.66099999999999992</c:v>
                </c:pt>
                <c:pt idx="144">
                  <c:v>0.66099999999999992</c:v>
                </c:pt>
                <c:pt idx="145">
                  <c:v>0.66200000000000003</c:v>
                </c:pt>
                <c:pt idx="146">
                  <c:v>0.66099999999999992</c:v>
                </c:pt>
                <c:pt idx="147">
                  <c:v>0.66099999999999992</c:v>
                </c:pt>
                <c:pt idx="148">
                  <c:v>0.66099999999999992</c:v>
                </c:pt>
                <c:pt idx="149">
                  <c:v>0.66099999999999992</c:v>
                </c:pt>
                <c:pt idx="150">
                  <c:v>0.65900000000000003</c:v>
                </c:pt>
                <c:pt idx="151">
                  <c:v>0.65900000000000003</c:v>
                </c:pt>
                <c:pt idx="152">
                  <c:v>0.65799999999999992</c:v>
                </c:pt>
                <c:pt idx="153">
                  <c:v>0.65900000000000003</c:v>
                </c:pt>
                <c:pt idx="154">
                  <c:v>0.66</c:v>
                </c:pt>
                <c:pt idx="155">
                  <c:v>0.65900000000000003</c:v>
                </c:pt>
                <c:pt idx="156">
                  <c:v>0.65799999999999992</c:v>
                </c:pt>
                <c:pt idx="157">
                  <c:v>0.66</c:v>
                </c:pt>
                <c:pt idx="158">
                  <c:v>0.66099999999999992</c:v>
                </c:pt>
                <c:pt idx="159">
                  <c:v>0.66099999999999992</c:v>
                </c:pt>
                <c:pt idx="160">
                  <c:v>0.66</c:v>
                </c:pt>
                <c:pt idx="161">
                  <c:v>0.65900000000000003</c:v>
                </c:pt>
                <c:pt idx="162">
                  <c:v>0.66</c:v>
                </c:pt>
                <c:pt idx="163">
                  <c:v>0.66</c:v>
                </c:pt>
                <c:pt idx="164">
                  <c:v>0.66099999999999992</c:v>
                </c:pt>
                <c:pt idx="165">
                  <c:v>0.65900000000000003</c:v>
                </c:pt>
                <c:pt idx="166">
                  <c:v>0.66099999999999992</c:v>
                </c:pt>
                <c:pt idx="167">
                  <c:v>0.66099999999999992</c:v>
                </c:pt>
                <c:pt idx="168">
                  <c:v>0.66099999999999992</c:v>
                </c:pt>
                <c:pt idx="169">
                  <c:v>0.66099999999999992</c:v>
                </c:pt>
                <c:pt idx="170">
                  <c:v>0.66200000000000003</c:v>
                </c:pt>
                <c:pt idx="171">
                  <c:v>0.66500000000000004</c:v>
                </c:pt>
                <c:pt idx="172">
                  <c:v>0.66400000000000003</c:v>
                </c:pt>
                <c:pt idx="173">
                  <c:v>0.66400000000000003</c:v>
                </c:pt>
                <c:pt idx="174">
                  <c:v>0.66299999999999992</c:v>
                </c:pt>
                <c:pt idx="175">
                  <c:v>0.66400000000000003</c:v>
                </c:pt>
                <c:pt idx="176">
                  <c:v>0.66400000000000003</c:v>
                </c:pt>
                <c:pt idx="177">
                  <c:v>0.66299999999999992</c:v>
                </c:pt>
                <c:pt idx="178">
                  <c:v>0.66400000000000003</c:v>
                </c:pt>
                <c:pt idx="179">
                  <c:v>0.66599999999999993</c:v>
                </c:pt>
                <c:pt idx="180">
                  <c:v>0.66700000000000004</c:v>
                </c:pt>
                <c:pt idx="181">
                  <c:v>0.66599999999999993</c:v>
                </c:pt>
                <c:pt idx="182">
                  <c:v>0.66500000000000004</c:v>
                </c:pt>
                <c:pt idx="183">
                  <c:v>0.66599999999999993</c:v>
                </c:pt>
                <c:pt idx="184">
                  <c:v>0.66700000000000004</c:v>
                </c:pt>
                <c:pt idx="185">
                  <c:v>0.66700000000000004</c:v>
                </c:pt>
                <c:pt idx="186">
                  <c:v>0.66599999999999993</c:v>
                </c:pt>
                <c:pt idx="187">
                  <c:v>0.66799999999999993</c:v>
                </c:pt>
                <c:pt idx="188">
                  <c:v>0.66500000000000004</c:v>
                </c:pt>
                <c:pt idx="189">
                  <c:v>0.66700000000000004</c:v>
                </c:pt>
                <c:pt idx="190">
                  <c:v>0.66700000000000004</c:v>
                </c:pt>
                <c:pt idx="191">
                  <c:v>0.66700000000000004</c:v>
                </c:pt>
                <c:pt idx="192">
                  <c:v>0.66799999999999993</c:v>
                </c:pt>
                <c:pt idx="193">
                  <c:v>0.66500000000000004</c:v>
                </c:pt>
                <c:pt idx="194">
                  <c:v>0.66799999999999993</c:v>
                </c:pt>
                <c:pt idx="195">
                  <c:v>0.66700000000000004</c:v>
                </c:pt>
                <c:pt idx="196">
                  <c:v>0.66700000000000004</c:v>
                </c:pt>
                <c:pt idx="197">
                  <c:v>0.66900000000000004</c:v>
                </c:pt>
                <c:pt idx="198">
                  <c:v>0.67200000000000004</c:v>
                </c:pt>
                <c:pt idx="199">
                  <c:v>0.67099999999999993</c:v>
                </c:pt>
                <c:pt idx="200">
                  <c:v>0.67200000000000004</c:v>
                </c:pt>
                <c:pt idx="201">
                  <c:v>0.67</c:v>
                </c:pt>
                <c:pt idx="202">
                  <c:v>0.66900000000000004</c:v>
                </c:pt>
                <c:pt idx="203">
                  <c:v>0.66799999999999993</c:v>
                </c:pt>
                <c:pt idx="204">
                  <c:v>0.66900000000000004</c:v>
                </c:pt>
                <c:pt idx="205">
                  <c:v>0.66900000000000004</c:v>
                </c:pt>
                <c:pt idx="206">
                  <c:v>0.66900000000000004</c:v>
                </c:pt>
                <c:pt idx="207">
                  <c:v>0.67099999999999993</c:v>
                </c:pt>
                <c:pt idx="208">
                  <c:v>0.67099999999999993</c:v>
                </c:pt>
                <c:pt idx="209">
                  <c:v>0.67299999999999993</c:v>
                </c:pt>
                <c:pt idx="210">
                  <c:v>0.67299999999999993</c:v>
                </c:pt>
                <c:pt idx="211">
                  <c:v>0.67299999999999993</c:v>
                </c:pt>
                <c:pt idx="212">
                  <c:v>0.67299999999999993</c:v>
                </c:pt>
              </c:numCache>
            </c:numRef>
          </c:val>
          <c:smooth val="0"/>
        </c:ser>
        <c:dLbls>
          <c:showLegendKey val="0"/>
          <c:showVal val="0"/>
          <c:showCatName val="0"/>
          <c:showSerName val="0"/>
          <c:showPercent val="0"/>
          <c:showBubbleSize val="0"/>
        </c:dLbls>
        <c:smooth val="0"/>
        <c:axId val="-1301891744"/>
        <c:axId val="-1301884672"/>
      </c:lineChart>
      <c:dateAx>
        <c:axId val="-1301891744"/>
        <c:scaling>
          <c:orientation val="minMax"/>
        </c:scaling>
        <c:delete val="0"/>
        <c:axPos val="b"/>
        <c:numFmt formatCode="mmm\-yy" sourceLinked="0"/>
        <c:majorTickMark val="out"/>
        <c:minorTickMark val="none"/>
        <c:tickLblPos val="nextTo"/>
        <c:spPr>
          <a:noFill/>
          <a:ln w="9525" cap="flat" cmpd="sng" algn="ctr">
            <a:solidFill>
              <a:schemeClr val="tx1"/>
            </a:solidFill>
            <a:round/>
          </a:ln>
          <a:effectLst/>
        </c:spPr>
        <c:txPr>
          <a:bodyPr rot="-2700000" spcFirstLastPara="1" vertOverflow="ellipsis" wrap="square" anchor="ctr" anchorCtr="1"/>
          <a:lstStyle/>
          <a:p>
            <a:pPr>
              <a:defRPr sz="900" b="1" i="0" u="none" strike="noStrike" kern="1200" baseline="0">
                <a:solidFill>
                  <a:schemeClr val="tx1">
                    <a:lumMod val="65000"/>
                    <a:lumOff val="35000"/>
                  </a:schemeClr>
                </a:solidFill>
                <a:latin typeface="+mn-lt"/>
                <a:ea typeface="+mn-ea"/>
                <a:cs typeface="+mn-cs"/>
              </a:defRPr>
            </a:pPr>
            <a:endParaRPr lang="en-US"/>
          </a:p>
        </c:txPr>
        <c:crossAx val="-1301884672"/>
        <c:crosses val="autoZero"/>
        <c:auto val="1"/>
        <c:lblOffset val="100"/>
        <c:baseTimeUnit val="months"/>
      </c:dateAx>
      <c:valAx>
        <c:axId val="-1301884672"/>
        <c:scaling>
          <c:orientation val="minMax"/>
          <c:max val="0.70000000000000007"/>
          <c:min val="0.60000000000000009"/>
        </c:scaling>
        <c:delete val="0"/>
        <c:axPos val="l"/>
        <c:majorGridlines>
          <c:spPr>
            <a:ln w="9525" cap="flat" cmpd="sng" algn="ctr">
              <a:solidFill>
                <a:schemeClr val="tx1">
                  <a:lumMod val="15000"/>
                  <a:lumOff val="85000"/>
                </a:schemeClr>
              </a:solidFill>
              <a:round/>
            </a:ln>
            <a:effectLst/>
          </c:spPr>
        </c:majorGridlines>
        <c:numFmt formatCode="0%" sourceLinked="0"/>
        <c:majorTickMark val="out"/>
        <c:minorTickMark val="none"/>
        <c:tickLblPos val="nextTo"/>
        <c:spPr>
          <a:noFill/>
          <a:ln>
            <a:solidFill>
              <a:schemeClr val="tx1"/>
            </a:solidFill>
          </a:ln>
          <a:effectLst/>
        </c:spPr>
        <c:txPr>
          <a:bodyPr rot="-60000000" spcFirstLastPara="1" vertOverflow="ellipsis" vert="horz" wrap="square" anchor="ctr" anchorCtr="1"/>
          <a:lstStyle/>
          <a:p>
            <a:pPr>
              <a:defRPr sz="900" b="1" i="0" u="none" strike="noStrike" kern="1200" baseline="0">
                <a:solidFill>
                  <a:schemeClr val="tx1">
                    <a:lumMod val="65000"/>
                    <a:lumOff val="35000"/>
                  </a:schemeClr>
                </a:solidFill>
                <a:latin typeface="+mn-lt"/>
                <a:ea typeface="+mn-ea"/>
                <a:cs typeface="+mn-cs"/>
              </a:defRPr>
            </a:pPr>
            <a:endParaRPr lang="en-US"/>
          </a:p>
        </c:txPr>
        <c:crossAx val="-130189174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1"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'Labor Participation'!$J$11</c:f>
              <c:strCache>
                <c:ptCount val="1"/>
                <c:pt idx="0">
                  <c:v>16-19</c:v>
                </c:pt>
              </c:strCache>
            </c:strRef>
          </c:tx>
          <c:spPr>
            <a:ln w="28575" cap="rnd">
              <a:solidFill>
                <a:srgbClr val="7030A0"/>
              </a:solidFill>
              <a:round/>
            </a:ln>
            <a:effectLst/>
          </c:spPr>
          <c:marker>
            <c:symbol val="none"/>
          </c:marker>
          <c:cat>
            <c:numRef>
              <c:f>'Labor Participation'!$I$12:$I$224</c:f>
              <c:numCache>
                <c:formatCode>yyyy\-mm\-dd</c:formatCode>
                <c:ptCount val="213"/>
                <c:pt idx="0">
                  <c:v>42979</c:v>
                </c:pt>
                <c:pt idx="1">
                  <c:v>42948</c:v>
                </c:pt>
                <c:pt idx="2">
                  <c:v>42917</c:v>
                </c:pt>
                <c:pt idx="3">
                  <c:v>42887</c:v>
                </c:pt>
                <c:pt idx="4">
                  <c:v>42856</c:v>
                </c:pt>
                <c:pt idx="5">
                  <c:v>42826</c:v>
                </c:pt>
                <c:pt idx="6">
                  <c:v>42795</c:v>
                </c:pt>
                <c:pt idx="7">
                  <c:v>42767</c:v>
                </c:pt>
                <c:pt idx="8">
                  <c:v>42736</c:v>
                </c:pt>
                <c:pt idx="9">
                  <c:v>42705</c:v>
                </c:pt>
                <c:pt idx="10">
                  <c:v>42675</c:v>
                </c:pt>
                <c:pt idx="11">
                  <c:v>42644</c:v>
                </c:pt>
                <c:pt idx="12">
                  <c:v>42614</c:v>
                </c:pt>
                <c:pt idx="13">
                  <c:v>42583</c:v>
                </c:pt>
                <c:pt idx="14">
                  <c:v>42552</c:v>
                </c:pt>
                <c:pt idx="15">
                  <c:v>42522</c:v>
                </c:pt>
                <c:pt idx="16">
                  <c:v>42491</c:v>
                </c:pt>
                <c:pt idx="17">
                  <c:v>42461</c:v>
                </c:pt>
                <c:pt idx="18">
                  <c:v>42430</c:v>
                </c:pt>
                <c:pt idx="19">
                  <c:v>42401</c:v>
                </c:pt>
                <c:pt idx="20">
                  <c:v>42370</c:v>
                </c:pt>
                <c:pt idx="21">
                  <c:v>42339</c:v>
                </c:pt>
                <c:pt idx="22">
                  <c:v>42309</c:v>
                </c:pt>
                <c:pt idx="23">
                  <c:v>42278</c:v>
                </c:pt>
                <c:pt idx="24">
                  <c:v>42248</c:v>
                </c:pt>
                <c:pt idx="25">
                  <c:v>42217</c:v>
                </c:pt>
                <c:pt idx="26">
                  <c:v>42186</c:v>
                </c:pt>
                <c:pt idx="27">
                  <c:v>42156</c:v>
                </c:pt>
                <c:pt idx="28">
                  <c:v>42125</c:v>
                </c:pt>
                <c:pt idx="29">
                  <c:v>42095</c:v>
                </c:pt>
                <c:pt idx="30">
                  <c:v>42064</c:v>
                </c:pt>
                <c:pt idx="31">
                  <c:v>42036</c:v>
                </c:pt>
                <c:pt idx="32">
                  <c:v>42005</c:v>
                </c:pt>
                <c:pt idx="33">
                  <c:v>41974</c:v>
                </c:pt>
                <c:pt idx="34">
                  <c:v>41944</c:v>
                </c:pt>
                <c:pt idx="35">
                  <c:v>41913</c:v>
                </c:pt>
                <c:pt idx="36">
                  <c:v>41883</c:v>
                </c:pt>
                <c:pt idx="37">
                  <c:v>41852</c:v>
                </c:pt>
                <c:pt idx="38">
                  <c:v>41821</c:v>
                </c:pt>
                <c:pt idx="39">
                  <c:v>41791</c:v>
                </c:pt>
                <c:pt idx="40">
                  <c:v>41760</c:v>
                </c:pt>
                <c:pt idx="41">
                  <c:v>41730</c:v>
                </c:pt>
                <c:pt idx="42">
                  <c:v>41699</c:v>
                </c:pt>
                <c:pt idx="43">
                  <c:v>41671</c:v>
                </c:pt>
                <c:pt idx="44">
                  <c:v>41640</c:v>
                </c:pt>
                <c:pt idx="45">
                  <c:v>41609</c:v>
                </c:pt>
                <c:pt idx="46">
                  <c:v>41579</c:v>
                </c:pt>
                <c:pt idx="47">
                  <c:v>41548</c:v>
                </c:pt>
                <c:pt idx="48">
                  <c:v>41518</c:v>
                </c:pt>
                <c:pt idx="49">
                  <c:v>41487</c:v>
                </c:pt>
                <c:pt idx="50">
                  <c:v>41456</c:v>
                </c:pt>
                <c:pt idx="51">
                  <c:v>41426</c:v>
                </c:pt>
                <c:pt idx="52">
                  <c:v>41395</c:v>
                </c:pt>
                <c:pt idx="53">
                  <c:v>41365</c:v>
                </c:pt>
                <c:pt idx="54">
                  <c:v>41334</c:v>
                </c:pt>
                <c:pt idx="55">
                  <c:v>41306</c:v>
                </c:pt>
                <c:pt idx="56">
                  <c:v>41275</c:v>
                </c:pt>
                <c:pt idx="57">
                  <c:v>41244</c:v>
                </c:pt>
                <c:pt idx="58">
                  <c:v>41214</c:v>
                </c:pt>
                <c:pt idx="59">
                  <c:v>41183</c:v>
                </c:pt>
                <c:pt idx="60">
                  <c:v>41153</c:v>
                </c:pt>
                <c:pt idx="61">
                  <c:v>41122</c:v>
                </c:pt>
                <c:pt idx="62">
                  <c:v>41091</c:v>
                </c:pt>
                <c:pt idx="63">
                  <c:v>41061</c:v>
                </c:pt>
                <c:pt idx="64">
                  <c:v>41030</c:v>
                </c:pt>
                <c:pt idx="65">
                  <c:v>41000</c:v>
                </c:pt>
                <c:pt idx="66">
                  <c:v>40969</c:v>
                </c:pt>
                <c:pt idx="67">
                  <c:v>40940</c:v>
                </c:pt>
                <c:pt idx="68">
                  <c:v>40909</c:v>
                </c:pt>
                <c:pt idx="69">
                  <c:v>40878</c:v>
                </c:pt>
                <c:pt idx="70">
                  <c:v>40848</c:v>
                </c:pt>
                <c:pt idx="71">
                  <c:v>40817</c:v>
                </c:pt>
                <c:pt idx="72">
                  <c:v>40787</c:v>
                </c:pt>
                <c:pt idx="73">
                  <c:v>40756</c:v>
                </c:pt>
                <c:pt idx="74">
                  <c:v>40725</c:v>
                </c:pt>
                <c:pt idx="75">
                  <c:v>40695</c:v>
                </c:pt>
                <c:pt idx="76">
                  <c:v>40664</c:v>
                </c:pt>
                <c:pt idx="77">
                  <c:v>40634</c:v>
                </c:pt>
                <c:pt idx="78">
                  <c:v>40603</c:v>
                </c:pt>
                <c:pt idx="79">
                  <c:v>40575</c:v>
                </c:pt>
                <c:pt idx="80">
                  <c:v>40544</c:v>
                </c:pt>
                <c:pt idx="81">
                  <c:v>40513</c:v>
                </c:pt>
                <c:pt idx="82">
                  <c:v>40483</c:v>
                </c:pt>
                <c:pt idx="83">
                  <c:v>40452</c:v>
                </c:pt>
                <c:pt idx="84">
                  <c:v>40422</c:v>
                </c:pt>
                <c:pt idx="85">
                  <c:v>40391</c:v>
                </c:pt>
                <c:pt idx="86">
                  <c:v>40360</c:v>
                </c:pt>
                <c:pt idx="87">
                  <c:v>40330</c:v>
                </c:pt>
                <c:pt idx="88">
                  <c:v>40299</c:v>
                </c:pt>
                <c:pt idx="89">
                  <c:v>40269</c:v>
                </c:pt>
                <c:pt idx="90">
                  <c:v>40238</c:v>
                </c:pt>
                <c:pt idx="91">
                  <c:v>40210</c:v>
                </c:pt>
                <c:pt idx="92">
                  <c:v>40179</c:v>
                </c:pt>
                <c:pt idx="93">
                  <c:v>40148</c:v>
                </c:pt>
                <c:pt idx="94">
                  <c:v>40118</c:v>
                </c:pt>
                <c:pt idx="95">
                  <c:v>40087</c:v>
                </c:pt>
                <c:pt idx="96">
                  <c:v>40057</c:v>
                </c:pt>
                <c:pt idx="97">
                  <c:v>40026</c:v>
                </c:pt>
                <c:pt idx="98">
                  <c:v>39995</c:v>
                </c:pt>
                <c:pt idx="99">
                  <c:v>39965</c:v>
                </c:pt>
                <c:pt idx="100">
                  <c:v>39934</c:v>
                </c:pt>
                <c:pt idx="101">
                  <c:v>39904</c:v>
                </c:pt>
                <c:pt idx="102">
                  <c:v>39873</c:v>
                </c:pt>
                <c:pt idx="103">
                  <c:v>39845</c:v>
                </c:pt>
                <c:pt idx="104">
                  <c:v>39814</c:v>
                </c:pt>
                <c:pt idx="105">
                  <c:v>39783</c:v>
                </c:pt>
                <c:pt idx="106">
                  <c:v>39753</c:v>
                </c:pt>
                <c:pt idx="107">
                  <c:v>39722</c:v>
                </c:pt>
                <c:pt idx="108">
                  <c:v>39692</c:v>
                </c:pt>
                <c:pt idx="109">
                  <c:v>39661</c:v>
                </c:pt>
                <c:pt idx="110">
                  <c:v>39630</c:v>
                </c:pt>
                <c:pt idx="111">
                  <c:v>39600</c:v>
                </c:pt>
                <c:pt idx="112">
                  <c:v>39569</c:v>
                </c:pt>
                <c:pt idx="113">
                  <c:v>39539</c:v>
                </c:pt>
                <c:pt idx="114">
                  <c:v>39508</c:v>
                </c:pt>
                <c:pt idx="115">
                  <c:v>39479</c:v>
                </c:pt>
                <c:pt idx="116">
                  <c:v>39448</c:v>
                </c:pt>
                <c:pt idx="117">
                  <c:v>39417</c:v>
                </c:pt>
                <c:pt idx="118">
                  <c:v>39387</c:v>
                </c:pt>
                <c:pt idx="119">
                  <c:v>39356</c:v>
                </c:pt>
                <c:pt idx="120">
                  <c:v>39326</c:v>
                </c:pt>
                <c:pt idx="121">
                  <c:v>39295</c:v>
                </c:pt>
                <c:pt idx="122">
                  <c:v>39264</c:v>
                </c:pt>
                <c:pt idx="123">
                  <c:v>39234</c:v>
                </c:pt>
                <c:pt idx="124">
                  <c:v>39203</c:v>
                </c:pt>
                <c:pt idx="125">
                  <c:v>39173</c:v>
                </c:pt>
                <c:pt idx="126">
                  <c:v>39142</c:v>
                </c:pt>
                <c:pt idx="127">
                  <c:v>39114</c:v>
                </c:pt>
                <c:pt idx="128">
                  <c:v>39083</c:v>
                </c:pt>
                <c:pt idx="129">
                  <c:v>39052</c:v>
                </c:pt>
                <c:pt idx="130">
                  <c:v>39022</c:v>
                </c:pt>
                <c:pt idx="131">
                  <c:v>38991</c:v>
                </c:pt>
                <c:pt idx="132">
                  <c:v>38961</c:v>
                </c:pt>
                <c:pt idx="133">
                  <c:v>38930</c:v>
                </c:pt>
                <c:pt idx="134">
                  <c:v>38899</c:v>
                </c:pt>
                <c:pt idx="135">
                  <c:v>38869</c:v>
                </c:pt>
                <c:pt idx="136">
                  <c:v>38838</c:v>
                </c:pt>
                <c:pt idx="137">
                  <c:v>38808</c:v>
                </c:pt>
                <c:pt idx="138">
                  <c:v>38777</c:v>
                </c:pt>
                <c:pt idx="139">
                  <c:v>38749</c:v>
                </c:pt>
                <c:pt idx="140">
                  <c:v>38718</c:v>
                </c:pt>
                <c:pt idx="141">
                  <c:v>38687</c:v>
                </c:pt>
                <c:pt idx="142">
                  <c:v>38657</c:v>
                </c:pt>
                <c:pt idx="143">
                  <c:v>38626</c:v>
                </c:pt>
                <c:pt idx="144">
                  <c:v>38596</c:v>
                </c:pt>
                <c:pt idx="145">
                  <c:v>38565</c:v>
                </c:pt>
                <c:pt idx="146">
                  <c:v>38534</c:v>
                </c:pt>
                <c:pt idx="147">
                  <c:v>38504</c:v>
                </c:pt>
                <c:pt idx="148">
                  <c:v>38473</c:v>
                </c:pt>
                <c:pt idx="149">
                  <c:v>38443</c:v>
                </c:pt>
                <c:pt idx="150">
                  <c:v>38412</c:v>
                </c:pt>
                <c:pt idx="151">
                  <c:v>38384</c:v>
                </c:pt>
                <c:pt idx="152">
                  <c:v>38353</c:v>
                </c:pt>
                <c:pt idx="153">
                  <c:v>38322</c:v>
                </c:pt>
                <c:pt idx="154">
                  <c:v>38292</c:v>
                </c:pt>
                <c:pt idx="155">
                  <c:v>38261</c:v>
                </c:pt>
                <c:pt idx="156">
                  <c:v>38231</c:v>
                </c:pt>
                <c:pt idx="157">
                  <c:v>38200</c:v>
                </c:pt>
                <c:pt idx="158">
                  <c:v>38169</c:v>
                </c:pt>
                <c:pt idx="159">
                  <c:v>38139</c:v>
                </c:pt>
                <c:pt idx="160">
                  <c:v>38108</c:v>
                </c:pt>
                <c:pt idx="161">
                  <c:v>38078</c:v>
                </c:pt>
                <c:pt idx="162">
                  <c:v>38047</c:v>
                </c:pt>
                <c:pt idx="163">
                  <c:v>38018</c:v>
                </c:pt>
                <c:pt idx="164">
                  <c:v>37987</c:v>
                </c:pt>
                <c:pt idx="165">
                  <c:v>37956</c:v>
                </c:pt>
                <c:pt idx="166">
                  <c:v>37926</c:v>
                </c:pt>
                <c:pt idx="167">
                  <c:v>37895</c:v>
                </c:pt>
                <c:pt idx="168">
                  <c:v>37865</c:v>
                </c:pt>
                <c:pt idx="169">
                  <c:v>37834</c:v>
                </c:pt>
                <c:pt idx="170">
                  <c:v>37803</c:v>
                </c:pt>
                <c:pt idx="171">
                  <c:v>37773</c:v>
                </c:pt>
                <c:pt idx="172">
                  <c:v>37742</c:v>
                </c:pt>
                <c:pt idx="173">
                  <c:v>37712</c:v>
                </c:pt>
                <c:pt idx="174">
                  <c:v>37681</c:v>
                </c:pt>
                <c:pt idx="175">
                  <c:v>37653</c:v>
                </c:pt>
                <c:pt idx="176">
                  <c:v>37622</c:v>
                </c:pt>
                <c:pt idx="177">
                  <c:v>37591</c:v>
                </c:pt>
                <c:pt idx="178">
                  <c:v>37561</c:v>
                </c:pt>
                <c:pt idx="179">
                  <c:v>37530</c:v>
                </c:pt>
                <c:pt idx="180">
                  <c:v>37500</c:v>
                </c:pt>
                <c:pt idx="181">
                  <c:v>37469</c:v>
                </c:pt>
                <c:pt idx="182">
                  <c:v>37438</c:v>
                </c:pt>
                <c:pt idx="183">
                  <c:v>37408</c:v>
                </c:pt>
                <c:pt idx="184">
                  <c:v>37377</c:v>
                </c:pt>
                <c:pt idx="185">
                  <c:v>37347</c:v>
                </c:pt>
                <c:pt idx="186">
                  <c:v>37316</c:v>
                </c:pt>
                <c:pt idx="187">
                  <c:v>37288</c:v>
                </c:pt>
                <c:pt idx="188">
                  <c:v>37257</c:v>
                </c:pt>
                <c:pt idx="189">
                  <c:v>37226</c:v>
                </c:pt>
                <c:pt idx="190">
                  <c:v>37196</c:v>
                </c:pt>
                <c:pt idx="191">
                  <c:v>37165</c:v>
                </c:pt>
                <c:pt idx="192">
                  <c:v>37135</c:v>
                </c:pt>
                <c:pt idx="193">
                  <c:v>37104</c:v>
                </c:pt>
                <c:pt idx="194">
                  <c:v>37073</c:v>
                </c:pt>
                <c:pt idx="195">
                  <c:v>37043</c:v>
                </c:pt>
                <c:pt idx="196">
                  <c:v>37012</c:v>
                </c:pt>
                <c:pt idx="197">
                  <c:v>36982</c:v>
                </c:pt>
                <c:pt idx="198">
                  <c:v>36951</c:v>
                </c:pt>
                <c:pt idx="199">
                  <c:v>36923</c:v>
                </c:pt>
                <c:pt idx="200">
                  <c:v>36892</c:v>
                </c:pt>
                <c:pt idx="201">
                  <c:v>36861</c:v>
                </c:pt>
                <c:pt idx="202">
                  <c:v>36831</c:v>
                </c:pt>
                <c:pt idx="203">
                  <c:v>36800</c:v>
                </c:pt>
                <c:pt idx="204">
                  <c:v>36770</c:v>
                </c:pt>
                <c:pt idx="205">
                  <c:v>36739</c:v>
                </c:pt>
                <c:pt idx="206">
                  <c:v>36708</c:v>
                </c:pt>
                <c:pt idx="207">
                  <c:v>36678</c:v>
                </c:pt>
                <c:pt idx="208">
                  <c:v>36647</c:v>
                </c:pt>
                <c:pt idx="209">
                  <c:v>36617</c:v>
                </c:pt>
                <c:pt idx="210">
                  <c:v>36586</c:v>
                </c:pt>
                <c:pt idx="211">
                  <c:v>36557</c:v>
                </c:pt>
                <c:pt idx="212">
                  <c:v>36526</c:v>
                </c:pt>
              </c:numCache>
            </c:numRef>
          </c:cat>
          <c:val>
            <c:numRef>
              <c:f>'Labor Participation'!$J$12:$J$224</c:f>
              <c:numCache>
                <c:formatCode>0%</c:formatCode>
                <c:ptCount val="213"/>
                <c:pt idx="0">
                  <c:v>0.35799999999999998</c:v>
                </c:pt>
                <c:pt idx="1">
                  <c:v>0.35200000000000004</c:v>
                </c:pt>
                <c:pt idx="2">
                  <c:v>0.35</c:v>
                </c:pt>
                <c:pt idx="3">
                  <c:v>0.35899999999999999</c:v>
                </c:pt>
                <c:pt idx="4">
                  <c:v>0.34899999999999998</c:v>
                </c:pt>
                <c:pt idx="5">
                  <c:v>0.35700000000000004</c:v>
                </c:pt>
                <c:pt idx="6">
                  <c:v>0.35799999999999998</c:v>
                </c:pt>
                <c:pt idx="7">
                  <c:v>0.35299999999999998</c:v>
                </c:pt>
                <c:pt idx="8">
                  <c:v>0.35399999999999998</c:v>
                </c:pt>
                <c:pt idx="9">
                  <c:v>0.34799999999999998</c:v>
                </c:pt>
                <c:pt idx="10">
                  <c:v>0.35200000000000004</c:v>
                </c:pt>
                <c:pt idx="11">
                  <c:v>0.35200000000000004</c:v>
                </c:pt>
                <c:pt idx="12">
                  <c:v>0.35799999999999998</c:v>
                </c:pt>
                <c:pt idx="13">
                  <c:v>0.35899999999999999</c:v>
                </c:pt>
                <c:pt idx="14">
                  <c:v>0.35200000000000004</c:v>
                </c:pt>
                <c:pt idx="15">
                  <c:v>0.34700000000000003</c:v>
                </c:pt>
                <c:pt idx="16">
                  <c:v>0.35100000000000003</c:v>
                </c:pt>
                <c:pt idx="17">
                  <c:v>0.35200000000000004</c:v>
                </c:pt>
                <c:pt idx="18">
                  <c:v>0.35100000000000003</c:v>
                </c:pt>
                <c:pt idx="19">
                  <c:v>0.35499999999999998</c:v>
                </c:pt>
                <c:pt idx="20">
                  <c:v>0.35100000000000003</c:v>
                </c:pt>
                <c:pt idx="21">
                  <c:v>0.35200000000000004</c:v>
                </c:pt>
                <c:pt idx="22">
                  <c:v>0.33799999999999997</c:v>
                </c:pt>
                <c:pt idx="23">
                  <c:v>0.33799999999999997</c:v>
                </c:pt>
                <c:pt idx="24">
                  <c:v>0.33700000000000002</c:v>
                </c:pt>
                <c:pt idx="25">
                  <c:v>0.33799999999999997</c:v>
                </c:pt>
                <c:pt idx="26">
                  <c:v>0.33600000000000002</c:v>
                </c:pt>
                <c:pt idx="27">
                  <c:v>0.34200000000000003</c:v>
                </c:pt>
                <c:pt idx="28">
                  <c:v>0.35</c:v>
                </c:pt>
                <c:pt idx="29">
                  <c:v>0.34600000000000003</c:v>
                </c:pt>
                <c:pt idx="30">
                  <c:v>0.34799999999999998</c:v>
                </c:pt>
                <c:pt idx="31">
                  <c:v>0.34600000000000003</c:v>
                </c:pt>
                <c:pt idx="32">
                  <c:v>0.34799999999999998</c:v>
                </c:pt>
                <c:pt idx="33">
                  <c:v>0.34499999999999997</c:v>
                </c:pt>
                <c:pt idx="34">
                  <c:v>0.35</c:v>
                </c:pt>
                <c:pt idx="35">
                  <c:v>0.35499999999999998</c:v>
                </c:pt>
                <c:pt idx="36">
                  <c:v>0.34</c:v>
                </c:pt>
                <c:pt idx="37">
                  <c:v>0.33799999999999997</c:v>
                </c:pt>
                <c:pt idx="38">
                  <c:v>0.34299999999999997</c:v>
                </c:pt>
                <c:pt idx="39">
                  <c:v>0.33799999999999997</c:v>
                </c:pt>
                <c:pt idx="40">
                  <c:v>0.33799999999999997</c:v>
                </c:pt>
                <c:pt idx="41">
                  <c:v>0.33299999999999996</c:v>
                </c:pt>
                <c:pt idx="42">
                  <c:v>0.33899999999999997</c:v>
                </c:pt>
                <c:pt idx="43">
                  <c:v>0.32700000000000001</c:v>
                </c:pt>
                <c:pt idx="44">
                  <c:v>0.33100000000000002</c:v>
                </c:pt>
                <c:pt idx="45">
                  <c:v>0.33700000000000002</c:v>
                </c:pt>
                <c:pt idx="46">
                  <c:v>0.34200000000000003</c:v>
                </c:pt>
                <c:pt idx="47">
                  <c:v>0.34100000000000003</c:v>
                </c:pt>
                <c:pt idx="48">
                  <c:v>0.34799999999999998</c:v>
                </c:pt>
                <c:pt idx="49">
                  <c:v>0.34399999999999997</c:v>
                </c:pt>
                <c:pt idx="50">
                  <c:v>0.34899999999999998</c:v>
                </c:pt>
                <c:pt idx="51">
                  <c:v>0.34600000000000003</c:v>
                </c:pt>
                <c:pt idx="52">
                  <c:v>0.34799999999999998</c:v>
                </c:pt>
                <c:pt idx="53">
                  <c:v>0.34200000000000003</c:v>
                </c:pt>
                <c:pt idx="54">
                  <c:v>0.33899999999999997</c:v>
                </c:pt>
                <c:pt idx="55">
                  <c:v>0.34600000000000003</c:v>
                </c:pt>
                <c:pt idx="56">
                  <c:v>0.35100000000000003</c:v>
                </c:pt>
                <c:pt idx="57">
                  <c:v>0.34200000000000003</c:v>
                </c:pt>
                <c:pt idx="58">
                  <c:v>0.34700000000000003</c:v>
                </c:pt>
                <c:pt idx="59">
                  <c:v>0.34600000000000003</c:v>
                </c:pt>
                <c:pt idx="60">
                  <c:v>0.34200000000000003</c:v>
                </c:pt>
                <c:pt idx="61">
                  <c:v>0.34299999999999997</c:v>
                </c:pt>
                <c:pt idx="62">
                  <c:v>0.35</c:v>
                </c:pt>
                <c:pt idx="63">
                  <c:v>0.34600000000000003</c:v>
                </c:pt>
                <c:pt idx="64">
                  <c:v>0.34200000000000003</c:v>
                </c:pt>
                <c:pt idx="65">
                  <c:v>0.34100000000000003</c:v>
                </c:pt>
                <c:pt idx="66">
                  <c:v>0.34</c:v>
                </c:pt>
                <c:pt idx="67">
                  <c:v>0.33799999999999997</c:v>
                </c:pt>
                <c:pt idx="68">
                  <c:v>0.33600000000000002</c:v>
                </c:pt>
                <c:pt idx="69">
                  <c:v>0.34299999999999997</c:v>
                </c:pt>
                <c:pt idx="70">
                  <c:v>0.34600000000000003</c:v>
                </c:pt>
                <c:pt idx="71">
                  <c:v>0.34499999999999997</c:v>
                </c:pt>
                <c:pt idx="72">
                  <c:v>0.34600000000000003</c:v>
                </c:pt>
                <c:pt idx="73">
                  <c:v>0.34799999999999998</c:v>
                </c:pt>
                <c:pt idx="74">
                  <c:v>0.33500000000000002</c:v>
                </c:pt>
                <c:pt idx="75">
                  <c:v>0.33799999999999997</c:v>
                </c:pt>
                <c:pt idx="76">
                  <c:v>0.33299999999999996</c:v>
                </c:pt>
                <c:pt idx="77">
                  <c:v>0.33899999999999997</c:v>
                </c:pt>
                <c:pt idx="78">
                  <c:v>0.34200000000000003</c:v>
                </c:pt>
                <c:pt idx="79">
                  <c:v>0.33799999999999997</c:v>
                </c:pt>
                <c:pt idx="80">
                  <c:v>0.34600000000000003</c:v>
                </c:pt>
                <c:pt idx="81">
                  <c:v>0.34299999999999997</c:v>
                </c:pt>
                <c:pt idx="82">
                  <c:v>0.34700000000000003</c:v>
                </c:pt>
                <c:pt idx="83">
                  <c:v>0.35100000000000003</c:v>
                </c:pt>
                <c:pt idx="84">
                  <c:v>0.34100000000000003</c:v>
                </c:pt>
                <c:pt idx="85">
                  <c:v>0.35100000000000003</c:v>
                </c:pt>
                <c:pt idx="86">
                  <c:v>0.34499999999999997</c:v>
                </c:pt>
                <c:pt idx="87">
                  <c:v>0.33899999999999997</c:v>
                </c:pt>
                <c:pt idx="88">
                  <c:v>0.35600000000000004</c:v>
                </c:pt>
                <c:pt idx="89">
                  <c:v>0.35799999999999998</c:v>
                </c:pt>
                <c:pt idx="90">
                  <c:v>0.35899999999999999</c:v>
                </c:pt>
                <c:pt idx="91">
                  <c:v>0.35499999999999998</c:v>
                </c:pt>
                <c:pt idx="92">
                  <c:v>0.35200000000000004</c:v>
                </c:pt>
                <c:pt idx="93">
                  <c:v>0.35799999999999998</c:v>
                </c:pt>
                <c:pt idx="94">
                  <c:v>0.36</c:v>
                </c:pt>
                <c:pt idx="95">
                  <c:v>0.35899999999999999</c:v>
                </c:pt>
                <c:pt idx="96">
                  <c:v>0.36799999999999999</c:v>
                </c:pt>
                <c:pt idx="97">
                  <c:v>0.37200000000000005</c:v>
                </c:pt>
                <c:pt idx="98">
                  <c:v>0.377</c:v>
                </c:pt>
                <c:pt idx="99">
                  <c:v>0.38500000000000001</c:v>
                </c:pt>
                <c:pt idx="100">
                  <c:v>0.38500000000000001</c:v>
                </c:pt>
                <c:pt idx="101">
                  <c:v>0.379</c:v>
                </c:pt>
                <c:pt idx="102">
                  <c:v>0.38</c:v>
                </c:pt>
                <c:pt idx="103">
                  <c:v>0.39</c:v>
                </c:pt>
                <c:pt idx="104">
                  <c:v>0.38500000000000001</c:v>
                </c:pt>
                <c:pt idx="105">
                  <c:v>0.38500000000000001</c:v>
                </c:pt>
                <c:pt idx="106">
                  <c:v>0.38600000000000001</c:v>
                </c:pt>
                <c:pt idx="107">
                  <c:v>0.39700000000000002</c:v>
                </c:pt>
                <c:pt idx="108">
                  <c:v>0.40100000000000002</c:v>
                </c:pt>
                <c:pt idx="109">
                  <c:v>0.39799999999999996</c:v>
                </c:pt>
                <c:pt idx="110">
                  <c:v>0.40399999999999997</c:v>
                </c:pt>
                <c:pt idx="111">
                  <c:v>0.40600000000000003</c:v>
                </c:pt>
                <c:pt idx="112">
                  <c:v>0.42100000000000004</c:v>
                </c:pt>
                <c:pt idx="113">
                  <c:v>0.40700000000000003</c:v>
                </c:pt>
                <c:pt idx="114">
                  <c:v>0.4</c:v>
                </c:pt>
                <c:pt idx="115">
                  <c:v>0.40100000000000002</c:v>
                </c:pt>
                <c:pt idx="116">
                  <c:v>0.41200000000000003</c:v>
                </c:pt>
                <c:pt idx="117">
                  <c:v>0.41200000000000003</c:v>
                </c:pt>
                <c:pt idx="118">
                  <c:v>0.41499999999999998</c:v>
                </c:pt>
                <c:pt idx="119">
                  <c:v>0.41299999999999998</c:v>
                </c:pt>
                <c:pt idx="120">
                  <c:v>0.41100000000000003</c:v>
                </c:pt>
                <c:pt idx="121">
                  <c:v>0.39500000000000002</c:v>
                </c:pt>
                <c:pt idx="122">
                  <c:v>0.40899999999999997</c:v>
                </c:pt>
                <c:pt idx="123">
                  <c:v>0.41899999999999998</c:v>
                </c:pt>
                <c:pt idx="124">
                  <c:v>0.40600000000000003</c:v>
                </c:pt>
                <c:pt idx="125">
                  <c:v>0.41200000000000003</c:v>
                </c:pt>
                <c:pt idx="126">
                  <c:v>0.41700000000000004</c:v>
                </c:pt>
                <c:pt idx="127">
                  <c:v>0.42200000000000004</c:v>
                </c:pt>
                <c:pt idx="128">
                  <c:v>0.42899999999999999</c:v>
                </c:pt>
                <c:pt idx="129">
                  <c:v>0.433</c:v>
                </c:pt>
                <c:pt idx="130">
                  <c:v>0.436</c:v>
                </c:pt>
                <c:pt idx="131">
                  <c:v>0.434</c:v>
                </c:pt>
                <c:pt idx="132">
                  <c:v>0.43</c:v>
                </c:pt>
                <c:pt idx="133">
                  <c:v>0.434</c:v>
                </c:pt>
                <c:pt idx="134">
                  <c:v>0.439</c:v>
                </c:pt>
                <c:pt idx="135">
                  <c:v>0.44400000000000001</c:v>
                </c:pt>
                <c:pt idx="136">
                  <c:v>0.434</c:v>
                </c:pt>
                <c:pt idx="137">
                  <c:v>0.433</c:v>
                </c:pt>
                <c:pt idx="138">
                  <c:v>0.44299999999999995</c:v>
                </c:pt>
                <c:pt idx="139">
                  <c:v>0.441</c:v>
                </c:pt>
                <c:pt idx="140">
                  <c:v>0.436</c:v>
                </c:pt>
                <c:pt idx="141">
                  <c:v>0.43200000000000005</c:v>
                </c:pt>
                <c:pt idx="142">
                  <c:v>0.441</c:v>
                </c:pt>
                <c:pt idx="143">
                  <c:v>0.433</c:v>
                </c:pt>
                <c:pt idx="144">
                  <c:v>0.434</c:v>
                </c:pt>
                <c:pt idx="145">
                  <c:v>0.441</c:v>
                </c:pt>
                <c:pt idx="146">
                  <c:v>0.436</c:v>
                </c:pt>
                <c:pt idx="147">
                  <c:v>0.436</c:v>
                </c:pt>
                <c:pt idx="148">
                  <c:v>0.44</c:v>
                </c:pt>
                <c:pt idx="149">
                  <c:v>0.44</c:v>
                </c:pt>
                <c:pt idx="150">
                  <c:v>0.44</c:v>
                </c:pt>
                <c:pt idx="151">
                  <c:v>0.433</c:v>
                </c:pt>
                <c:pt idx="152">
                  <c:v>0.434</c:v>
                </c:pt>
                <c:pt idx="153">
                  <c:v>0.442</c:v>
                </c:pt>
                <c:pt idx="154">
                  <c:v>0.44299999999999995</c:v>
                </c:pt>
                <c:pt idx="155">
                  <c:v>0.442</c:v>
                </c:pt>
                <c:pt idx="156">
                  <c:v>0.434</c:v>
                </c:pt>
                <c:pt idx="157">
                  <c:v>0.439</c:v>
                </c:pt>
                <c:pt idx="158">
                  <c:v>0.442</c:v>
                </c:pt>
                <c:pt idx="159">
                  <c:v>0.43200000000000005</c:v>
                </c:pt>
                <c:pt idx="160">
                  <c:v>0.44</c:v>
                </c:pt>
                <c:pt idx="161">
                  <c:v>0.43799999999999994</c:v>
                </c:pt>
                <c:pt idx="162">
                  <c:v>0.42799999999999999</c:v>
                </c:pt>
                <c:pt idx="163">
                  <c:v>0.43799999999999994</c:v>
                </c:pt>
                <c:pt idx="164">
                  <c:v>0.44500000000000001</c:v>
                </c:pt>
                <c:pt idx="165">
                  <c:v>0.43099999999999999</c:v>
                </c:pt>
                <c:pt idx="166">
                  <c:v>0.44</c:v>
                </c:pt>
                <c:pt idx="167">
                  <c:v>0.43700000000000006</c:v>
                </c:pt>
                <c:pt idx="168">
                  <c:v>0.441</c:v>
                </c:pt>
                <c:pt idx="169">
                  <c:v>0.43700000000000006</c:v>
                </c:pt>
                <c:pt idx="170">
                  <c:v>0.44400000000000001</c:v>
                </c:pt>
                <c:pt idx="171">
                  <c:v>0.45200000000000001</c:v>
                </c:pt>
                <c:pt idx="172">
                  <c:v>0.45</c:v>
                </c:pt>
                <c:pt idx="173">
                  <c:v>0.45</c:v>
                </c:pt>
                <c:pt idx="174">
                  <c:v>0.44500000000000001</c:v>
                </c:pt>
                <c:pt idx="175">
                  <c:v>0.45700000000000002</c:v>
                </c:pt>
                <c:pt idx="176">
                  <c:v>0.45899999999999996</c:v>
                </c:pt>
                <c:pt idx="177">
                  <c:v>0.46399999999999997</c:v>
                </c:pt>
                <c:pt idx="178">
                  <c:v>0.47</c:v>
                </c:pt>
                <c:pt idx="179">
                  <c:v>0.47200000000000003</c:v>
                </c:pt>
                <c:pt idx="180">
                  <c:v>0.48100000000000004</c:v>
                </c:pt>
                <c:pt idx="181">
                  <c:v>0.46799999999999997</c:v>
                </c:pt>
                <c:pt idx="182">
                  <c:v>0.47499999999999998</c:v>
                </c:pt>
                <c:pt idx="183">
                  <c:v>0.47799999999999998</c:v>
                </c:pt>
                <c:pt idx="184">
                  <c:v>0.47399999999999998</c:v>
                </c:pt>
                <c:pt idx="185">
                  <c:v>0.47600000000000003</c:v>
                </c:pt>
                <c:pt idx="186">
                  <c:v>0.48499999999999999</c:v>
                </c:pt>
                <c:pt idx="187">
                  <c:v>0.47600000000000003</c:v>
                </c:pt>
                <c:pt idx="188">
                  <c:v>0.47399999999999998</c:v>
                </c:pt>
                <c:pt idx="189">
                  <c:v>0.48100000000000004</c:v>
                </c:pt>
                <c:pt idx="190">
                  <c:v>0.49200000000000005</c:v>
                </c:pt>
                <c:pt idx="191">
                  <c:v>0.49299999999999999</c:v>
                </c:pt>
                <c:pt idx="192">
                  <c:v>0.49200000000000005</c:v>
                </c:pt>
                <c:pt idx="193">
                  <c:v>0.47299999999999998</c:v>
                </c:pt>
                <c:pt idx="194">
                  <c:v>0.498</c:v>
                </c:pt>
                <c:pt idx="195">
                  <c:v>0.501</c:v>
                </c:pt>
                <c:pt idx="196">
                  <c:v>0.49</c:v>
                </c:pt>
                <c:pt idx="197">
                  <c:v>0.502</c:v>
                </c:pt>
                <c:pt idx="198">
                  <c:v>0.50900000000000001</c:v>
                </c:pt>
                <c:pt idx="199">
                  <c:v>0.51100000000000001</c:v>
                </c:pt>
                <c:pt idx="200">
                  <c:v>0.51700000000000002</c:v>
                </c:pt>
                <c:pt idx="201">
                  <c:v>0.52</c:v>
                </c:pt>
                <c:pt idx="202">
                  <c:v>0.51800000000000002</c:v>
                </c:pt>
                <c:pt idx="203">
                  <c:v>0.51300000000000001</c:v>
                </c:pt>
                <c:pt idx="204">
                  <c:v>0.51600000000000001</c:v>
                </c:pt>
                <c:pt idx="205">
                  <c:v>0.52300000000000002</c:v>
                </c:pt>
                <c:pt idx="206">
                  <c:v>0.51</c:v>
                </c:pt>
                <c:pt idx="207">
                  <c:v>0.52400000000000002</c:v>
                </c:pt>
                <c:pt idx="208">
                  <c:v>0.52400000000000002</c:v>
                </c:pt>
                <c:pt idx="209">
                  <c:v>0.52900000000000003</c:v>
                </c:pt>
                <c:pt idx="210">
                  <c:v>0.52</c:v>
                </c:pt>
                <c:pt idx="211">
                  <c:v>0.52200000000000002</c:v>
                </c:pt>
                <c:pt idx="212">
                  <c:v>0.52200000000000002</c:v>
                </c:pt>
              </c:numCache>
            </c:numRef>
          </c:val>
          <c:smooth val="0"/>
        </c:ser>
        <c:ser>
          <c:idx val="1"/>
          <c:order val="1"/>
          <c:tx>
            <c:strRef>
              <c:f>'Labor Participation'!$K$11</c:f>
              <c:strCache>
                <c:ptCount val="1"/>
                <c:pt idx="0">
                  <c:v>25-54</c:v>
                </c:pt>
              </c:strCache>
            </c:strRef>
          </c:tx>
          <c:spPr>
            <a:ln w="28575" cap="rnd">
              <a:solidFill>
                <a:srgbClr val="002060"/>
              </a:solidFill>
              <a:round/>
            </a:ln>
            <a:effectLst/>
          </c:spPr>
          <c:marker>
            <c:symbol val="none"/>
          </c:marker>
          <c:cat>
            <c:numRef>
              <c:f>'Labor Participation'!$I$12:$I$224</c:f>
              <c:numCache>
                <c:formatCode>yyyy\-mm\-dd</c:formatCode>
                <c:ptCount val="213"/>
                <c:pt idx="0">
                  <c:v>42979</c:v>
                </c:pt>
                <c:pt idx="1">
                  <c:v>42948</c:v>
                </c:pt>
                <c:pt idx="2">
                  <c:v>42917</c:v>
                </c:pt>
                <c:pt idx="3">
                  <c:v>42887</c:v>
                </c:pt>
                <c:pt idx="4">
                  <c:v>42856</c:v>
                </c:pt>
                <c:pt idx="5">
                  <c:v>42826</c:v>
                </c:pt>
                <c:pt idx="6">
                  <c:v>42795</c:v>
                </c:pt>
                <c:pt idx="7">
                  <c:v>42767</c:v>
                </c:pt>
                <c:pt idx="8">
                  <c:v>42736</c:v>
                </c:pt>
                <c:pt idx="9">
                  <c:v>42705</c:v>
                </c:pt>
                <c:pt idx="10">
                  <c:v>42675</c:v>
                </c:pt>
                <c:pt idx="11">
                  <c:v>42644</c:v>
                </c:pt>
                <c:pt idx="12">
                  <c:v>42614</c:v>
                </c:pt>
                <c:pt idx="13">
                  <c:v>42583</c:v>
                </c:pt>
                <c:pt idx="14">
                  <c:v>42552</c:v>
                </c:pt>
                <c:pt idx="15">
                  <c:v>42522</c:v>
                </c:pt>
                <c:pt idx="16">
                  <c:v>42491</c:v>
                </c:pt>
                <c:pt idx="17">
                  <c:v>42461</c:v>
                </c:pt>
                <c:pt idx="18">
                  <c:v>42430</c:v>
                </c:pt>
                <c:pt idx="19">
                  <c:v>42401</c:v>
                </c:pt>
                <c:pt idx="20">
                  <c:v>42370</c:v>
                </c:pt>
                <c:pt idx="21">
                  <c:v>42339</c:v>
                </c:pt>
                <c:pt idx="22">
                  <c:v>42309</c:v>
                </c:pt>
                <c:pt idx="23">
                  <c:v>42278</c:v>
                </c:pt>
                <c:pt idx="24">
                  <c:v>42248</c:v>
                </c:pt>
                <c:pt idx="25">
                  <c:v>42217</c:v>
                </c:pt>
                <c:pt idx="26">
                  <c:v>42186</c:v>
                </c:pt>
                <c:pt idx="27">
                  <c:v>42156</c:v>
                </c:pt>
                <c:pt idx="28">
                  <c:v>42125</c:v>
                </c:pt>
                <c:pt idx="29">
                  <c:v>42095</c:v>
                </c:pt>
                <c:pt idx="30">
                  <c:v>42064</c:v>
                </c:pt>
                <c:pt idx="31">
                  <c:v>42036</c:v>
                </c:pt>
                <c:pt idx="32">
                  <c:v>42005</c:v>
                </c:pt>
                <c:pt idx="33">
                  <c:v>41974</c:v>
                </c:pt>
                <c:pt idx="34">
                  <c:v>41944</c:v>
                </c:pt>
                <c:pt idx="35">
                  <c:v>41913</c:v>
                </c:pt>
                <c:pt idx="36">
                  <c:v>41883</c:v>
                </c:pt>
                <c:pt idx="37">
                  <c:v>41852</c:v>
                </c:pt>
                <c:pt idx="38">
                  <c:v>41821</c:v>
                </c:pt>
                <c:pt idx="39">
                  <c:v>41791</c:v>
                </c:pt>
                <c:pt idx="40">
                  <c:v>41760</c:v>
                </c:pt>
                <c:pt idx="41">
                  <c:v>41730</c:v>
                </c:pt>
                <c:pt idx="42">
                  <c:v>41699</c:v>
                </c:pt>
                <c:pt idx="43">
                  <c:v>41671</c:v>
                </c:pt>
                <c:pt idx="44">
                  <c:v>41640</c:v>
                </c:pt>
                <c:pt idx="45">
                  <c:v>41609</c:v>
                </c:pt>
                <c:pt idx="46">
                  <c:v>41579</c:v>
                </c:pt>
                <c:pt idx="47">
                  <c:v>41548</c:v>
                </c:pt>
                <c:pt idx="48">
                  <c:v>41518</c:v>
                </c:pt>
                <c:pt idx="49">
                  <c:v>41487</c:v>
                </c:pt>
                <c:pt idx="50">
                  <c:v>41456</c:v>
                </c:pt>
                <c:pt idx="51">
                  <c:v>41426</c:v>
                </c:pt>
                <c:pt idx="52">
                  <c:v>41395</c:v>
                </c:pt>
                <c:pt idx="53">
                  <c:v>41365</c:v>
                </c:pt>
                <c:pt idx="54">
                  <c:v>41334</c:v>
                </c:pt>
                <c:pt idx="55">
                  <c:v>41306</c:v>
                </c:pt>
                <c:pt idx="56">
                  <c:v>41275</c:v>
                </c:pt>
                <c:pt idx="57">
                  <c:v>41244</c:v>
                </c:pt>
                <c:pt idx="58">
                  <c:v>41214</c:v>
                </c:pt>
                <c:pt idx="59">
                  <c:v>41183</c:v>
                </c:pt>
                <c:pt idx="60">
                  <c:v>41153</c:v>
                </c:pt>
                <c:pt idx="61">
                  <c:v>41122</c:v>
                </c:pt>
                <c:pt idx="62">
                  <c:v>41091</c:v>
                </c:pt>
                <c:pt idx="63">
                  <c:v>41061</c:v>
                </c:pt>
                <c:pt idx="64">
                  <c:v>41030</c:v>
                </c:pt>
                <c:pt idx="65">
                  <c:v>41000</c:v>
                </c:pt>
                <c:pt idx="66">
                  <c:v>40969</c:v>
                </c:pt>
                <c:pt idx="67">
                  <c:v>40940</c:v>
                </c:pt>
                <c:pt idx="68">
                  <c:v>40909</c:v>
                </c:pt>
                <c:pt idx="69">
                  <c:v>40878</c:v>
                </c:pt>
                <c:pt idx="70">
                  <c:v>40848</c:v>
                </c:pt>
                <c:pt idx="71">
                  <c:v>40817</c:v>
                </c:pt>
                <c:pt idx="72">
                  <c:v>40787</c:v>
                </c:pt>
                <c:pt idx="73">
                  <c:v>40756</c:v>
                </c:pt>
                <c:pt idx="74">
                  <c:v>40725</c:v>
                </c:pt>
                <c:pt idx="75">
                  <c:v>40695</c:v>
                </c:pt>
                <c:pt idx="76">
                  <c:v>40664</c:v>
                </c:pt>
                <c:pt idx="77">
                  <c:v>40634</c:v>
                </c:pt>
                <c:pt idx="78">
                  <c:v>40603</c:v>
                </c:pt>
                <c:pt idx="79">
                  <c:v>40575</c:v>
                </c:pt>
                <c:pt idx="80">
                  <c:v>40544</c:v>
                </c:pt>
                <c:pt idx="81">
                  <c:v>40513</c:v>
                </c:pt>
                <c:pt idx="82">
                  <c:v>40483</c:v>
                </c:pt>
                <c:pt idx="83">
                  <c:v>40452</c:v>
                </c:pt>
                <c:pt idx="84">
                  <c:v>40422</c:v>
                </c:pt>
                <c:pt idx="85">
                  <c:v>40391</c:v>
                </c:pt>
                <c:pt idx="86">
                  <c:v>40360</c:v>
                </c:pt>
                <c:pt idx="87">
                  <c:v>40330</c:v>
                </c:pt>
                <c:pt idx="88">
                  <c:v>40299</c:v>
                </c:pt>
                <c:pt idx="89">
                  <c:v>40269</c:v>
                </c:pt>
                <c:pt idx="90">
                  <c:v>40238</c:v>
                </c:pt>
                <c:pt idx="91">
                  <c:v>40210</c:v>
                </c:pt>
                <c:pt idx="92">
                  <c:v>40179</c:v>
                </c:pt>
                <c:pt idx="93">
                  <c:v>40148</c:v>
                </c:pt>
                <c:pt idx="94">
                  <c:v>40118</c:v>
                </c:pt>
                <c:pt idx="95">
                  <c:v>40087</c:v>
                </c:pt>
                <c:pt idx="96">
                  <c:v>40057</c:v>
                </c:pt>
                <c:pt idx="97">
                  <c:v>40026</c:v>
                </c:pt>
                <c:pt idx="98">
                  <c:v>39995</c:v>
                </c:pt>
                <c:pt idx="99">
                  <c:v>39965</c:v>
                </c:pt>
                <c:pt idx="100">
                  <c:v>39934</c:v>
                </c:pt>
                <c:pt idx="101">
                  <c:v>39904</c:v>
                </c:pt>
                <c:pt idx="102">
                  <c:v>39873</c:v>
                </c:pt>
                <c:pt idx="103">
                  <c:v>39845</c:v>
                </c:pt>
                <c:pt idx="104">
                  <c:v>39814</c:v>
                </c:pt>
                <c:pt idx="105">
                  <c:v>39783</c:v>
                </c:pt>
                <c:pt idx="106">
                  <c:v>39753</c:v>
                </c:pt>
                <c:pt idx="107">
                  <c:v>39722</c:v>
                </c:pt>
                <c:pt idx="108">
                  <c:v>39692</c:v>
                </c:pt>
                <c:pt idx="109">
                  <c:v>39661</c:v>
                </c:pt>
                <c:pt idx="110">
                  <c:v>39630</c:v>
                </c:pt>
                <c:pt idx="111">
                  <c:v>39600</c:v>
                </c:pt>
                <c:pt idx="112">
                  <c:v>39569</c:v>
                </c:pt>
                <c:pt idx="113">
                  <c:v>39539</c:v>
                </c:pt>
                <c:pt idx="114">
                  <c:v>39508</c:v>
                </c:pt>
                <c:pt idx="115">
                  <c:v>39479</c:v>
                </c:pt>
                <c:pt idx="116">
                  <c:v>39448</c:v>
                </c:pt>
                <c:pt idx="117">
                  <c:v>39417</c:v>
                </c:pt>
                <c:pt idx="118">
                  <c:v>39387</c:v>
                </c:pt>
                <c:pt idx="119">
                  <c:v>39356</c:v>
                </c:pt>
                <c:pt idx="120">
                  <c:v>39326</c:v>
                </c:pt>
                <c:pt idx="121">
                  <c:v>39295</c:v>
                </c:pt>
                <c:pt idx="122">
                  <c:v>39264</c:v>
                </c:pt>
                <c:pt idx="123">
                  <c:v>39234</c:v>
                </c:pt>
                <c:pt idx="124">
                  <c:v>39203</c:v>
                </c:pt>
                <c:pt idx="125">
                  <c:v>39173</c:v>
                </c:pt>
                <c:pt idx="126">
                  <c:v>39142</c:v>
                </c:pt>
                <c:pt idx="127">
                  <c:v>39114</c:v>
                </c:pt>
                <c:pt idx="128">
                  <c:v>39083</c:v>
                </c:pt>
                <c:pt idx="129">
                  <c:v>39052</c:v>
                </c:pt>
                <c:pt idx="130">
                  <c:v>39022</c:v>
                </c:pt>
                <c:pt idx="131">
                  <c:v>38991</c:v>
                </c:pt>
                <c:pt idx="132">
                  <c:v>38961</c:v>
                </c:pt>
                <c:pt idx="133">
                  <c:v>38930</c:v>
                </c:pt>
                <c:pt idx="134">
                  <c:v>38899</c:v>
                </c:pt>
                <c:pt idx="135">
                  <c:v>38869</c:v>
                </c:pt>
                <c:pt idx="136">
                  <c:v>38838</c:v>
                </c:pt>
                <c:pt idx="137">
                  <c:v>38808</c:v>
                </c:pt>
                <c:pt idx="138">
                  <c:v>38777</c:v>
                </c:pt>
                <c:pt idx="139">
                  <c:v>38749</c:v>
                </c:pt>
                <c:pt idx="140">
                  <c:v>38718</c:v>
                </c:pt>
                <c:pt idx="141">
                  <c:v>38687</c:v>
                </c:pt>
                <c:pt idx="142">
                  <c:v>38657</c:v>
                </c:pt>
                <c:pt idx="143">
                  <c:v>38626</c:v>
                </c:pt>
                <c:pt idx="144">
                  <c:v>38596</c:v>
                </c:pt>
                <c:pt idx="145">
                  <c:v>38565</c:v>
                </c:pt>
                <c:pt idx="146">
                  <c:v>38534</c:v>
                </c:pt>
                <c:pt idx="147">
                  <c:v>38504</c:v>
                </c:pt>
                <c:pt idx="148">
                  <c:v>38473</c:v>
                </c:pt>
                <c:pt idx="149">
                  <c:v>38443</c:v>
                </c:pt>
                <c:pt idx="150">
                  <c:v>38412</c:v>
                </c:pt>
                <c:pt idx="151">
                  <c:v>38384</c:v>
                </c:pt>
                <c:pt idx="152">
                  <c:v>38353</c:v>
                </c:pt>
                <c:pt idx="153">
                  <c:v>38322</c:v>
                </c:pt>
                <c:pt idx="154">
                  <c:v>38292</c:v>
                </c:pt>
                <c:pt idx="155">
                  <c:v>38261</c:v>
                </c:pt>
                <c:pt idx="156">
                  <c:v>38231</c:v>
                </c:pt>
                <c:pt idx="157">
                  <c:v>38200</c:v>
                </c:pt>
                <c:pt idx="158">
                  <c:v>38169</c:v>
                </c:pt>
                <c:pt idx="159">
                  <c:v>38139</c:v>
                </c:pt>
                <c:pt idx="160">
                  <c:v>38108</c:v>
                </c:pt>
                <c:pt idx="161">
                  <c:v>38078</c:v>
                </c:pt>
                <c:pt idx="162">
                  <c:v>38047</c:v>
                </c:pt>
                <c:pt idx="163">
                  <c:v>38018</c:v>
                </c:pt>
                <c:pt idx="164">
                  <c:v>37987</c:v>
                </c:pt>
                <c:pt idx="165">
                  <c:v>37956</c:v>
                </c:pt>
                <c:pt idx="166">
                  <c:v>37926</c:v>
                </c:pt>
                <c:pt idx="167">
                  <c:v>37895</c:v>
                </c:pt>
                <c:pt idx="168">
                  <c:v>37865</c:v>
                </c:pt>
                <c:pt idx="169">
                  <c:v>37834</c:v>
                </c:pt>
                <c:pt idx="170">
                  <c:v>37803</c:v>
                </c:pt>
                <c:pt idx="171">
                  <c:v>37773</c:v>
                </c:pt>
                <c:pt idx="172">
                  <c:v>37742</c:v>
                </c:pt>
                <c:pt idx="173">
                  <c:v>37712</c:v>
                </c:pt>
                <c:pt idx="174">
                  <c:v>37681</c:v>
                </c:pt>
                <c:pt idx="175">
                  <c:v>37653</c:v>
                </c:pt>
                <c:pt idx="176">
                  <c:v>37622</c:v>
                </c:pt>
                <c:pt idx="177">
                  <c:v>37591</c:v>
                </c:pt>
                <c:pt idx="178">
                  <c:v>37561</c:v>
                </c:pt>
                <c:pt idx="179">
                  <c:v>37530</c:v>
                </c:pt>
                <c:pt idx="180">
                  <c:v>37500</c:v>
                </c:pt>
                <c:pt idx="181">
                  <c:v>37469</c:v>
                </c:pt>
                <c:pt idx="182">
                  <c:v>37438</c:v>
                </c:pt>
                <c:pt idx="183">
                  <c:v>37408</c:v>
                </c:pt>
                <c:pt idx="184">
                  <c:v>37377</c:v>
                </c:pt>
                <c:pt idx="185">
                  <c:v>37347</c:v>
                </c:pt>
                <c:pt idx="186">
                  <c:v>37316</c:v>
                </c:pt>
                <c:pt idx="187">
                  <c:v>37288</c:v>
                </c:pt>
                <c:pt idx="188">
                  <c:v>37257</c:v>
                </c:pt>
                <c:pt idx="189">
                  <c:v>37226</c:v>
                </c:pt>
                <c:pt idx="190">
                  <c:v>37196</c:v>
                </c:pt>
                <c:pt idx="191">
                  <c:v>37165</c:v>
                </c:pt>
                <c:pt idx="192">
                  <c:v>37135</c:v>
                </c:pt>
                <c:pt idx="193">
                  <c:v>37104</c:v>
                </c:pt>
                <c:pt idx="194">
                  <c:v>37073</c:v>
                </c:pt>
                <c:pt idx="195">
                  <c:v>37043</c:v>
                </c:pt>
                <c:pt idx="196">
                  <c:v>37012</c:v>
                </c:pt>
                <c:pt idx="197">
                  <c:v>36982</c:v>
                </c:pt>
                <c:pt idx="198">
                  <c:v>36951</c:v>
                </c:pt>
                <c:pt idx="199">
                  <c:v>36923</c:v>
                </c:pt>
                <c:pt idx="200">
                  <c:v>36892</c:v>
                </c:pt>
                <c:pt idx="201">
                  <c:v>36861</c:v>
                </c:pt>
                <c:pt idx="202">
                  <c:v>36831</c:v>
                </c:pt>
                <c:pt idx="203">
                  <c:v>36800</c:v>
                </c:pt>
                <c:pt idx="204">
                  <c:v>36770</c:v>
                </c:pt>
                <c:pt idx="205">
                  <c:v>36739</c:v>
                </c:pt>
                <c:pt idx="206">
                  <c:v>36708</c:v>
                </c:pt>
                <c:pt idx="207">
                  <c:v>36678</c:v>
                </c:pt>
                <c:pt idx="208">
                  <c:v>36647</c:v>
                </c:pt>
                <c:pt idx="209">
                  <c:v>36617</c:v>
                </c:pt>
                <c:pt idx="210">
                  <c:v>36586</c:v>
                </c:pt>
                <c:pt idx="211">
                  <c:v>36557</c:v>
                </c:pt>
                <c:pt idx="212">
                  <c:v>36526</c:v>
                </c:pt>
              </c:numCache>
            </c:numRef>
          </c:cat>
          <c:val>
            <c:numRef>
              <c:f>'Labor Participation'!$K$12:$K$224</c:f>
              <c:numCache>
                <c:formatCode>0%</c:formatCode>
                <c:ptCount val="213"/>
                <c:pt idx="0">
                  <c:v>0.81799999999999995</c:v>
                </c:pt>
                <c:pt idx="1">
                  <c:v>0.81599999999999995</c:v>
                </c:pt>
                <c:pt idx="2">
                  <c:v>0.81799999999999995</c:v>
                </c:pt>
                <c:pt idx="3">
                  <c:v>0.81599999999999995</c:v>
                </c:pt>
                <c:pt idx="4">
                  <c:v>0.81499999999999995</c:v>
                </c:pt>
                <c:pt idx="5">
                  <c:v>0.81700000000000006</c:v>
                </c:pt>
                <c:pt idx="6">
                  <c:v>0.81700000000000006</c:v>
                </c:pt>
                <c:pt idx="7">
                  <c:v>0.81700000000000006</c:v>
                </c:pt>
                <c:pt idx="8">
                  <c:v>0.81499999999999995</c:v>
                </c:pt>
                <c:pt idx="9">
                  <c:v>0.81499999999999995</c:v>
                </c:pt>
                <c:pt idx="10">
                  <c:v>0.81400000000000006</c:v>
                </c:pt>
                <c:pt idx="11">
                  <c:v>0.81599999999999995</c:v>
                </c:pt>
                <c:pt idx="12">
                  <c:v>0.81499999999999995</c:v>
                </c:pt>
                <c:pt idx="13">
                  <c:v>0.81299999999999994</c:v>
                </c:pt>
                <c:pt idx="14">
                  <c:v>0.81299999999999994</c:v>
                </c:pt>
                <c:pt idx="15">
                  <c:v>0.81200000000000006</c:v>
                </c:pt>
                <c:pt idx="16">
                  <c:v>0.81099999999999994</c:v>
                </c:pt>
                <c:pt idx="17">
                  <c:v>0.81200000000000006</c:v>
                </c:pt>
                <c:pt idx="18">
                  <c:v>0.81400000000000006</c:v>
                </c:pt>
                <c:pt idx="19">
                  <c:v>0.81200000000000006</c:v>
                </c:pt>
                <c:pt idx="20">
                  <c:v>0.81099999999999994</c:v>
                </c:pt>
                <c:pt idx="21">
                  <c:v>0.81</c:v>
                </c:pt>
                <c:pt idx="22">
                  <c:v>0.80900000000000005</c:v>
                </c:pt>
                <c:pt idx="23">
                  <c:v>0.80799999999999994</c:v>
                </c:pt>
                <c:pt idx="24">
                  <c:v>0.80599999999999994</c:v>
                </c:pt>
                <c:pt idx="25">
                  <c:v>0.80700000000000005</c:v>
                </c:pt>
                <c:pt idx="26">
                  <c:v>0.80700000000000005</c:v>
                </c:pt>
                <c:pt idx="27">
                  <c:v>0.80700000000000005</c:v>
                </c:pt>
                <c:pt idx="28">
                  <c:v>0.81</c:v>
                </c:pt>
                <c:pt idx="29">
                  <c:v>0.81</c:v>
                </c:pt>
                <c:pt idx="30">
                  <c:v>0.80799999999999994</c:v>
                </c:pt>
                <c:pt idx="31">
                  <c:v>0.80900000000000005</c:v>
                </c:pt>
                <c:pt idx="32">
                  <c:v>0.81</c:v>
                </c:pt>
                <c:pt idx="33">
                  <c:v>0.80900000000000005</c:v>
                </c:pt>
                <c:pt idx="34">
                  <c:v>0.80900000000000005</c:v>
                </c:pt>
                <c:pt idx="35">
                  <c:v>0.80900000000000005</c:v>
                </c:pt>
                <c:pt idx="36">
                  <c:v>0.80799999999999994</c:v>
                </c:pt>
                <c:pt idx="37">
                  <c:v>0.81099999999999994</c:v>
                </c:pt>
                <c:pt idx="38">
                  <c:v>0.80900000000000005</c:v>
                </c:pt>
                <c:pt idx="39">
                  <c:v>0.80900000000000005</c:v>
                </c:pt>
                <c:pt idx="40">
                  <c:v>0.80700000000000005</c:v>
                </c:pt>
                <c:pt idx="41">
                  <c:v>0.80799999999999994</c:v>
                </c:pt>
                <c:pt idx="42">
                  <c:v>0.81200000000000006</c:v>
                </c:pt>
                <c:pt idx="43">
                  <c:v>0.81099999999999994</c:v>
                </c:pt>
                <c:pt idx="44">
                  <c:v>0.81</c:v>
                </c:pt>
                <c:pt idx="45">
                  <c:v>0.80900000000000005</c:v>
                </c:pt>
                <c:pt idx="46">
                  <c:v>0.81</c:v>
                </c:pt>
                <c:pt idx="47">
                  <c:v>0.80599999999999994</c:v>
                </c:pt>
                <c:pt idx="48">
                  <c:v>0.81</c:v>
                </c:pt>
                <c:pt idx="49">
                  <c:v>0.81</c:v>
                </c:pt>
                <c:pt idx="50">
                  <c:v>0.81200000000000006</c:v>
                </c:pt>
                <c:pt idx="51">
                  <c:v>0.81099999999999994</c:v>
                </c:pt>
                <c:pt idx="52">
                  <c:v>0.81200000000000006</c:v>
                </c:pt>
                <c:pt idx="53">
                  <c:v>0.81</c:v>
                </c:pt>
                <c:pt idx="54">
                  <c:v>0.81</c:v>
                </c:pt>
                <c:pt idx="55">
                  <c:v>0.81</c:v>
                </c:pt>
                <c:pt idx="56">
                  <c:v>0.81099999999999994</c:v>
                </c:pt>
                <c:pt idx="57">
                  <c:v>0.81400000000000006</c:v>
                </c:pt>
                <c:pt idx="58">
                  <c:v>0.81200000000000006</c:v>
                </c:pt>
                <c:pt idx="59">
                  <c:v>0.81599999999999995</c:v>
                </c:pt>
                <c:pt idx="60">
                  <c:v>0.81499999999999995</c:v>
                </c:pt>
                <c:pt idx="61">
                  <c:v>0.81400000000000006</c:v>
                </c:pt>
                <c:pt idx="62">
                  <c:v>0.81400000000000006</c:v>
                </c:pt>
                <c:pt idx="63">
                  <c:v>0.81499999999999995</c:v>
                </c:pt>
                <c:pt idx="64">
                  <c:v>0.81400000000000006</c:v>
                </c:pt>
                <c:pt idx="65">
                  <c:v>0.81400000000000006</c:v>
                </c:pt>
                <c:pt idx="66">
                  <c:v>0.81499999999999995</c:v>
                </c:pt>
                <c:pt idx="67">
                  <c:v>0.81499999999999995</c:v>
                </c:pt>
                <c:pt idx="68">
                  <c:v>0.81499999999999995</c:v>
                </c:pt>
                <c:pt idx="69">
                  <c:v>0.81599999999999995</c:v>
                </c:pt>
                <c:pt idx="70">
                  <c:v>0.81499999999999995</c:v>
                </c:pt>
                <c:pt idx="71">
                  <c:v>0.81299999999999994</c:v>
                </c:pt>
                <c:pt idx="72">
                  <c:v>0.81499999999999995</c:v>
                </c:pt>
                <c:pt idx="73">
                  <c:v>0.81599999999999995</c:v>
                </c:pt>
                <c:pt idx="74">
                  <c:v>0.81400000000000006</c:v>
                </c:pt>
                <c:pt idx="75">
                  <c:v>0.81700000000000006</c:v>
                </c:pt>
                <c:pt idx="76">
                  <c:v>0.81700000000000006</c:v>
                </c:pt>
                <c:pt idx="77">
                  <c:v>0.81700000000000006</c:v>
                </c:pt>
                <c:pt idx="78">
                  <c:v>0.81700000000000006</c:v>
                </c:pt>
                <c:pt idx="79">
                  <c:v>0.81599999999999995</c:v>
                </c:pt>
                <c:pt idx="80">
                  <c:v>0.81700000000000006</c:v>
                </c:pt>
                <c:pt idx="81">
                  <c:v>0.81900000000000006</c:v>
                </c:pt>
                <c:pt idx="82">
                  <c:v>0.82</c:v>
                </c:pt>
                <c:pt idx="83">
                  <c:v>0.81799999999999995</c:v>
                </c:pt>
                <c:pt idx="84">
                  <c:v>0.82</c:v>
                </c:pt>
                <c:pt idx="85">
                  <c:v>0.82</c:v>
                </c:pt>
                <c:pt idx="86">
                  <c:v>0.81900000000000006</c:v>
                </c:pt>
                <c:pt idx="87">
                  <c:v>0.82200000000000006</c:v>
                </c:pt>
                <c:pt idx="88">
                  <c:v>0.82299999999999995</c:v>
                </c:pt>
                <c:pt idx="89">
                  <c:v>0.82599999999999996</c:v>
                </c:pt>
                <c:pt idx="90">
                  <c:v>0.82400000000000007</c:v>
                </c:pt>
                <c:pt idx="91">
                  <c:v>0.82299999999999995</c:v>
                </c:pt>
                <c:pt idx="92">
                  <c:v>0.82400000000000007</c:v>
                </c:pt>
                <c:pt idx="93">
                  <c:v>0.82</c:v>
                </c:pt>
                <c:pt idx="94">
                  <c:v>0.82400000000000007</c:v>
                </c:pt>
                <c:pt idx="95">
                  <c:v>0.82499999999999996</c:v>
                </c:pt>
                <c:pt idx="96">
                  <c:v>0.82499999999999996</c:v>
                </c:pt>
                <c:pt idx="97">
                  <c:v>0.82799999999999996</c:v>
                </c:pt>
                <c:pt idx="98">
                  <c:v>0.82799999999999996</c:v>
                </c:pt>
                <c:pt idx="99">
                  <c:v>0.82900000000000007</c:v>
                </c:pt>
                <c:pt idx="100">
                  <c:v>0.82900000000000007</c:v>
                </c:pt>
                <c:pt idx="101">
                  <c:v>0.82799999999999996</c:v>
                </c:pt>
                <c:pt idx="102">
                  <c:v>0.82599999999999996</c:v>
                </c:pt>
                <c:pt idx="103">
                  <c:v>0.82799999999999996</c:v>
                </c:pt>
                <c:pt idx="104">
                  <c:v>0.82799999999999996</c:v>
                </c:pt>
                <c:pt idx="105">
                  <c:v>0.82799999999999996</c:v>
                </c:pt>
                <c:pt idx="106">
                  <c:v>0.83</c:v>
                </c:pt>
                <c:pt idx="107">
                  <c:v>0.83</c:v>
                </c:pt>
                <c:pt idx="108">
                  <c:v>0.83099999999999996</c:v>
                </c:pt>
                <c:pt idx="109">
                  <c:v>0.83200000000000007</c:v>
                </c:pt>
                <c:pt idx="110">
                  <c:v>0.83099999999999996</c:v>
                </c:pt>
                <c:pt idx="111">
                  <c:v>0.83099999999999996</c:v>
                </c:pt>
                <c:pt idx="112">
                  <c:v>0.83099999999999996</c:v>
                </c:pt>
                <c:pt idx="113">
                  <c:v>0.83099999999999996</c:v>
                </c:pt>
                <c:pt idx="114">
                  <c:v>0.83299999999999996</c:v>
                </c:pt>
                <c:pt idx="115">
                  <c:v>0.83200000000000007</c:v>
                </c:pt>
                <c:pt idx="116">
                  <c:v>0.83299999999999996</c:v>
                </c:pt>
                <c:pt idx="117">
                  <c:v>0.83099999999999996</c:v>
                </c:pt>
                <c:pt idx="118">
                  <c:v>0.82900000000000007</c:v>
                </c:pt>
                <c:pt idx="119">
                  <c:v>0.82700000000000007</c:v>
                </c:pt>
                <c:pt idx="120">
                  <c:v>0.82799999999999996</c:v>
                </c:pt>
                <c:pt idx="121">
                  <c:v>0.82900000000000007</c:v>
                </c:pt>
                <c:pt idx="122">
                  <c:v>0.82900000000000007</c:v>
                </c:pt>
                <c:pt idx="123">
                  <c:v>0.82900000000000007</c:v>
                </c:pt>
                <c:pt idx="124">
                  <c:v>0.83</c:v>
                </c:pt>
                <c:pt idx="125">
                  <c:v>0.83</c:v>
                </c:pt>
                <c:pt idx="126">
                  <c:v>0.83200000000000007</c:v>
                </c:pt>
                <c:pt idx="127">
                  <c:v>0.83200000000000007</c:v>
                </c:pt>
                <c:pt idx="128">
                  <c:v>0.83400000000000007</c:v>
                </c:pt>
                <c:pt idx="129">
                  <c:v>0.83099999999999996</c:v>
                </c:pt>
                <c:pt idx="130">
                  <c:v>0.83</c:v>
                </c:pt>
                <c:pt idx="131">
                  <c:v>0.82900000000000007</c:v>
                </c:pt>
                <c:pt idx="132">
                  <c:v>0.82900000000000007</c:v>
                </c:pt>
                <c:pt idx="133">
                  <c:v>0.82900000000000007</c:v>
                </c:pt>
                <c:pt idx="134">
                  <c:v>0.83</c:v>
                </c:pt>
                <c:pt idx="135">
                  <c:v>0.82799999999999996</c:v>
                </c:pt>
                <c:pt idx="136">
                  <c:v>0.82799999999999996</c:v>
                </c:pt>
                <c:pt idx="137">
                  <c:v>0.82799999999999996</c:v>
                </c:pt>
                <c:pt idx="138">
                  <c:v>0.83</c:v>
                </c:pt>
                <c:pt idx="139">
                  <c:v>0.82900000000000007</c:v>
                </c:pt>
                <c:pt idx="140">
                  <c:v>0.82799999999999996</c:v>
                </c:pt>
                <c:pt idx="141">
                  <c:v>0.82700000000000007</c:v>
                </c:pt>
                <c:pt idx="142">
                  <c:v>0.82700000000000007</c:v>
                </c:pt>
                <c:pt idx="143">
                  <c:v>0.82700000000000007</c:v>
                </c:pt>
                <c:pt idx="144">
                  <c:v>0.82900000000000007</c:v>
                </c:pt>
                <c:pt idx="145">
                  <c:v>0.82900000000000007</c:v>
                </c:pt>
                <c:pt idx="146">
                  <c:v>0.82799999999999996</c:v>
                </c:pt>
                <c:pt idx="147">
                  <c:v>0.82599999999999996</c:v>
                </c:pt>
                <c:pt idx="148">
                  <c:v>0.82900000000000007</c:v>
                </c:pt>
                <c:pt idx="149">
                  <c:v>0.82700000000000007</c:v>
                </c:pt>
                <c:pt idx="150">
                  <c:v>0.82599999999999996</c:v>
                </c:pt>
                <c:pt idx="151">
                  <c:v>0.82799999999999996</c:v>
                </c:pt>
                <c:pt idx="152">
                  <c:v>0.82700000000000007</c:v>
                </c:pt>
                <c:pt idx="153">
                  <c:v>0.82599999999999996</c:v>
                </c:pt>
                <c:pt idx="154">
                  <c:v>0.82700000000000007</c:v>
                </c:pt>
                <c:pt idx="155">
                  <c:v>0.82599999999999996</c:v>
                </c:pt>
                <c:pt idx="156">
                  <c:v>0.82700000000000007</c:v>
                </c:pt>
                <c:pt idx="157">
                  <c:v>0.82700000000000007</c:v>
                </c:pt>
                <c:pt idx="158">
                  <c:v>0.83</c:v>
                </c:pt>
                <c:pt idx="159">
                  <c:v>0.82900000000000007</c:v>
                </c:pt>
                <c:pt idx="160">
                  <c:v>0.82799999999999996</c:v>
                </c:pt>
                <c:pt idx="161">
                  <c:v>0.82700000000000007</c:v>
                </c:pt>
                <c:pt idx="162">
                  <c:v>0.82799999999999996</c:v>
                </c:pt>
                <c:pt idx="163">
                  <c:v>0.82700000000000007</c:v>
                </c:pt>
                <c:pt idx="164">
                  <c:v>0.82799999999999996</c:v>
                </c:pt>
                <c:pt idx="165">
                  <c:v>0.82799999999999996</c:v>
                </c:pt>
                <c:pt idx="166">
                  <c:v>0.82799999999999996</c:v>
                </c:pt>
                <c:pt idx="167">
                  <c:v>0.82900000000000007</c:v>
                </c:pt>
                <c:pt idx="168">
                  <c:v>0.82799999999999996</c:v>
                </c:pt>
                <c:pt idx="169">
                  <c:v>0.83</c:v>
                </c:pt>
                <c:pt idx="170">
                  <c:v>0.83</c:v>
                </c:pt>
                <c:pt idx="171">
                  <c:v>0.83299999999999996</c:v>
                </c:pt>
                <c:pt idx="172">
                  <c:v>0.83099999999999996</c:v>
                </c:pt>
                <c:pt idx="173">
                  <c:v>0.83200000000000007</c:v>
                </c:pt>
                <c:pt idx="174">
                  <c:v>0.83099999999999996</c:v>
                </c:pt>
                <c:pt idx="175">
                  <c:v>0.83</c:v>
                </c:pt>
                <c:pt idx="176">
                  <c:v>0.82900000000000007</c:v>
                </c:pt>
                <c:pt idx="177">
                  <c:v>0.83099999999999996</c:v>
                </c:pt>
                <c:pt idx="178">
                  <c:v>0.82900000000000007</c:v>
                </c:pt>
                <c:pt idx="179">
                  <c:v>0.83200000000000007</c:v>
                </c:pt>
                <c:pt idx="180">
                  <c:v>0.83299999999999996</c:v>
                </c:pt>
                <c:pt idx="181">
                  <c:v>0.83200000000000007</c:v>
                </c:pt>
                <c:pt idx="182">
                  <c:v>0.83099999999999996</c:v>
                </c:pt>
                <c:pt idx="183">
                  <c:v>0.83200000000000007</c:v>
                </c:pt>
                <c:pt idx="184">
                  <c:v>0.83599999999999997</c:v>
                </c:pt>
                <c:pt idx="185">
                  <c:v>0.83599999999999997</c:v>
                </c:pt>
                <c:pt idx="186">
                  <c:v>0.83499999999999996</c:v>
                </c:pt>
                <c:pt idx="187">
                  <c:v>0.83700000000000008</c:v>
                </c:pt>
                <c:pt idx="188">
                  <c:v>0.83499999999999996</c:v>
                </c:pt>
                <c:pt idx="189">
                  <c:v>0.83700000000000008</c:v>
                </c:pt>
                <c:pt idx="190">
                  <c:v>0.83499999999999996</c:v>
                </c:pt>
                <c:pt idx="191">
                  <c:v>0.83599999999999997</c:v>
                </c:pt>
                <c:pt idx="192">
                  <c:v>0.83499999999999996</c:v>
                </c:pt>
                <c:pt idx="193">
                  <c:v>0.83499999999999996</c:v>
                </c:pt>
                <c:pt idx="194">
                  <c:v>0.83599999999999997</c:v>
                </c:pt>
                <c:pt idx="195">
                  <c:v>0.83599999999999997</c:v>
                </c:pt>
                <c:pt idx="196">
                  <c:v>0.83799999999999997</c:v>
                </c:pt>
                <c:pt idx="197">
                  <c:v>0.83700000000000008</c:v>
                </c:pt>
                <c:pt idx="198">
                  <c:v>0.84099999999999997</c:v>
                </c:pt>
                <c:pt idx="199">
                  <c:v>0.84099999999999997</c:v>
                </c:pt>
                <c:pt idx="200">
                  <c:v>0.84099999999999997</c:v>
                </c:pt>
                <c:pt idx="201">
                  <c:v>0.83900000000000008</c:v>
                </c:pt>
                <c:pt idx="202">
                  <c:v>0.83799999999999997</c:v>
                </c:pt>
                <c:pt idx="203">
                  <c:v>0.83599999999999997</c:v>
                </c:pt>
                <c:pt idx="204">
                  <c:v>0.83700000000000008</c:v>
                </c:pt>
                <c:pt idx="205">
                  <c:v>0.83799999999999997</c:v>
                </c:pt>
                <c:pt idx="206">
                  <c:v>0.83900000000000008</c:v>
                </c:pt>
                <c:pt idx="207">
                  <c:v>0.84099999999999997</c:v>
                </c:pt>
                <c:pt idx="208">
                  <c:v>0.84099999999999997</c:v>
                </c:pt>
                <c:pt idx="209">
                  <c:v>0.84400000000000008</c:v>
                </c:pt>
                <c:pt idx="210">
                  <c:v>0.84299999999999997</c:v>
                </c:pt>
                <c:pt idx="211">
                  <c:v>0.84400000000000008</c:v>
                </c:pt>
                <c:pt idx="212">
                  <c:v>0.84400000000000008</c:v>
                </c:pt>
              </c:numCache>
            </c:numRef>
          </c:val>
          <c:smooth val="0"/>
        </c:ser>
        <c:ser>
          <c:idx val="2"/>
          <c:order val="2"/>
          <c:tx>
            <c:strRef>
              <c:f>'Labor Participation'!$L$11</c:f>
              <c:strCache>
                <c:ptCount val="1"/>
                <c:pt idx="0">
                  <c:v>55 and over</c:v>
                </c:pt>
              </c:strCache>
            </c:strRef>
          </c:tx>
          <c:spPr>
            <a:ln w="28575" cap="rnd">
              <a:solidFill>
                <a:srgbClr val="C00000"/>
              </a:solidFill>
              <a:round/>
            </a:ln>
            <a:effectLst/>
          </c:spPr>
          <c:marker>
            <c:symbol val="none"/>
          </c:marker>
          <c:cat>
            <c:numRef>
              <c:f>'Labor Participation'!$I$12:$I$224</c:f>
              <c:numCache>
                <c:formatCode>yyyy\-mm\-dd</c:formatCode>
                <c:ptCount val="213"/>
                <c:pt idx="0">
                  <c:v>42979</c:v>
                </c:pt>
                <c:pt idx="1">
                  <c:v>42948</c:v>
                </c:pt>
                <c:pt idx="2">
                  <c:v>42917</c:v>
                </c:pt>
                <c:pt idx="3">
                  <c:v>42887</c:v>
                </c:pt>
                <c:pt idx="4">
                  <c:v>42856</c:v>
                </c:pt>
                <c:pt idx="5">
                  <c:v>42826</c:v>
                </c:pt>
                <c:pt idx="6">
                  <c:v>42795</c:v>
                </c:pt>
                <c:pt idx="7">
                  <c:v>42767</c:v>
                </c:pt>
                <c:pt idx="8">
                  <c:v>42736</c:v>
                </c:pt>
                <c:pt idx="9">
                  <c:v>42705</c:v>
                </c:pt>
                <c:pt idx="10">
                  <c:v>42675</c:v>
                </c:pt>
                <c:pt idx="11">
                  <c:v>42644</c:v>
                </c:pt>
                <c:pt idx="12">
                  <c:v>42614</c:v>
                </c:pt>
                <c:pt idx="13">
                  <c:v>42583</c:v>
                </c:pt>
                <c:pt idx="14">
                  <c:v>42552</c:v>
                </c:pt>
                <c:pt idx="15">
                  <c:v>42522</c:v>
                </c:pt>
                <c:pt idx="16">
                  <c:v>42491</c:v>
                </c:pt>
                <c:pt idx="17">
                  <c:v>42461</c:v>
                </c:pt>
                <c:pt idx="18">
                  <c:v>42430</c:v>
                </c:pt>
                <c:pt idx="19">
                  <c:v>42401</c:v>
                </c:pt>
                <c:pt idx="20">
                  <c:v>42370</c:v>
                </c:pt>
                <c:pt idx="21">
                  <c:v>42339</c:v>
                </c:pt>
                <c:pt idx="22">
                  <c:v>42309</c:v>
                </c:pt>
                <c:pt idx="23">
                  <c:v>42278</c:v>
                </c:pt>
                <c:pt idx="24">
                  <c:v>42248</c:v>
                </c:pt>
                <c:pt idx="25">
                  <c:v>42217</c:v>
                </c:pt>
                <c:pt idx="26">
                  <c:v>42186</c:v>
                </c:pt>
                <c:pt idx="27">
                  <c:v>42156</c:v>
                </c:pt>
                <c:pt idx="28">
                  <c:v>42125</c:v>
                </c:pt>
                <c:pt idx="29">
                  <c:v>42095</c:v>
                </c:pt>
                <c:pt idx="30">
                  <c:v>42064</c:v>
                </c:pt>
                <c:pt idx="31">
                  <c:v>42036</c:v>
                </c:pt>
                <c:pt idx="32">
                  <c:v>42005</c:v>
                </c:pt>
                <c:pt idx="33">
                  <c:v>41974</c:v>
                </c:pt>
                <c:pt idx="34">
                  <c:v>41944</c:v>
                </c:pt>
                <c:pt idx="35">
                  <c:v>41913</c:v>
                </c:pt>
                <c:pt idx="36">
                  <c:v>41883</c:v>
                </c:pt>
                <c:pt idx="37">
                  <c:v>41852</c:v>
                </c:pt>
                <c:pt idx="38">
                  <c:v>41821</c:v>
                </c:pt>
                <c:pt idx="39">
                  <c:v>41791</c:v>
                </c:pt>
                <c:pt idx="40">
                  <c:v>41760</c:v>
                </c:pt>
                <c:pt idx="41">
                  <c:v>41730</c:v>
                </c:pt>
                <c:pt idx="42">
                  <c:v>41699</c:v>
                </c:pt>
                <c:pt idx="43">
                  <c:v>41671</c:v>
                </c:pt>
                <c:pt idx="44">
                  <c:v>41640</c:v>
                </c:pt>
                <c:pt idx="45">
                  <c:v>41609</c:v>
                </c:pt>
                <c:pt idx="46">
                  <c:v>41579</c:v>
                </c:pt>
                <c:pt idx="47">
                  <c:v>41548</c:v>
                </c:pt>
                <c:pt idx="48">
                  <c:v>41518</c:v>
                </c:pt>
                <c:pt idx="49">
                  <c:v>41487</c:v>
                </c:pt>
                <c:pt idx="50">
                  <c:v>41456</c:v>
                </c:pt>
                <c:pt idx="51">
                  <c:v>41426</c:v>
                </c:pt>
                <c:pt idx="52">
                  <c:v>41395</c:v>
                </c:pt>
                <c:pt idx="53">
                  <c:v>41365</c:v>
                </c:pt>
                <c:pt idx="54">
                  <c:v>41334</c:v>
                </c:pt>
                <c:pt idx="55">
                  <c:v>41306</c:v>
                </c:pt>
                <c:pt idx="56">
                  <c:v>41275</c:v>
                </c:pt>
                <c:pt idx="57">
                  <c:v>41244</c:v>
                </c:pt>
                <c:pt idx="58">
                  <c:v>41214</c:v>
                </c:pt>
                <c:pt idx="59">
                  <c:v>41183</c:v>
                </c:pt>
                <c:pt idx="60">
                  <c:v>41153</c:v>
                </c:pt>
                <c:pt idx="61">
                  <c:v>41122</c:v>
                </c:pt>
                <c:pt idx="62">
                  <c:v>41091</c:v>
                </c:pt>
                <c:pt idx="63">
                  <c:v>41061</c:v>
                </c:pt>
                <c:pt idx="64">
                  <c:v>41030</c:v>
                </c:pt>
                <c:pt idx="65">
                  <c:v>41000</c:v>
                </c:pt>
                <c:pt idx="66">
                  <c:v>40969</c:v>
                </c:pt>
                <c:pt idx="67">
                  <c:v>40940</c:v>
                </c:pt>
                <c:pt idx="68">
                  <c:v>40909</c:v>
                </c:pt>
                <c:pt idx="69">
                  <c:v>40878</c:v>
                </c:pt>
                <c:pt idx="70">
                  <c:v>40848</c:v>
                </c:pt>
                <c:pt idx="71">
                  <c:v>40817</c:v>
                </c:pt>
                <c:pt idx="72">
                  <c:v>40787</c:v>
                </c:pt>
                <c:pt idx="73">
                  <c:v>40756</c:v>
                </c:pt>
                <c:pt idx="74">
                  <c:v>40725</c:v>
                </c:pt>
                <c:pt idx="75">
                  <c:v>40695</c:v>
                </c:pt>
                <c:pt idx="76">
                  <c:v>40664</c:v>
                </c:pt>
                <c:pt idx="77">
                  <c:v>40634</c:v>
                </c:pt>
                <c:pt idx="78">
                  <c:v>40603</c:v>
                </c:pt>
                <c:pt idx="79">
                  <c:v>40575</c:v>
                </c:pt>
                <c:pt idx="80">
                  <c:v>40544</c:v>
                </c:pt>
                <c:pt idx="81">
                  <c:v>40513</c:v>
                </c:pt>
                <c:pt idx="82">
                  <c:v>40483</c:v>
                </c:pt>
                <c:pt idx="83">
                  <c:v>40452</c:v>
                </c:pt>
                <c:pt idx="84">
                  <c:v>40422</c:v>
                </c:pt>
                <c:pt idx="85">
                  <c:v>40391</c:v>
                </c:pt>
                <c:pt idx="86">
                  <c:v>40360</c:v>
                </c:pt>
                <c:pt idx="87">
                  <c:v>40330</c:v>
                </c:pt>
                <c:pt idx="88">
                  <c:v>40299</c:v>
                </c:pt>
                <c:pt idx="89">
                  <c:v>40269</c:v>
                </c:pt>
                <c:pt idx="90">
                  <c:v>40238</c:v>
                </c:pt>
                <c:pt idx="91">
                  <c:v>40210</c:v>
                </c:pt>
                <c:pt idx="92">
                  <c:v>40179</c:v>
                </c:pt>
                <c:pt idx="93">
                  <c:v>40148</c:v>
                </c:pt>
                <c:pt idx="94">
                  <c:v>40118</c:v>
                </c:pt>
                <c:pt idx="95">
                  <c:v>40087</c:v>
                </c:pt>
                <c:pt idx="96">
                  <c:v>40057</c:v>
                </c:pt>
                <c:pt idx="97">
                  <c:v>40026</c:v>
                </c:pt>
                <c:pt idx="98">
                  <c:v>39995</c:v>
                </c:pt>
                <c:pt idx="99">
                  <c:v>39965</c:v>
                </c:pt>
                <c:pt idx="100">
                  <c:v>39934</c:v>
                </c:pt>
                <c:pt idx="101">
                  <c:v>39904</c:v>
                </c:pt>
                <c:pt idx="102">
                  <c:v>39873</c:v>
                </c:pt>
                <c:pt idx="103">
                  <c:v>39845</c:v>
                </c:pt>
                <c:pt idx="104">
                  <c:v>39814</c:v>
                </c:pt>
                <c:pt idx="105">
                  <c:v>39783</c:v>
                </c:pt>
                <c:pt idx="106">
                  <c:v>39753</c:v>
                </c:pt>
                <c:pt idx="107">
                  <c:v>39722</c:v>
                </c:pt>
                <c:pt idx="108">
                  <c:v>39692</c:v>
                </c:pt>
                <c:pt idx="109">
                  <c:v>39661</c:v>
                </c:pt>
                <c:pt idx="110">
                  <c:v>39630</c:v>
                </c:pt>
                <c:pt idx="111">
                  <c:v>39600</c:v>
                </c:pt>
                <c:pt idx="112">
                  <c:v>39569</c:v>
                </c:pt>
                <c:pt idx="113">
                  <c:v>39539</c:v>
                </c:pt>
                <c:pt idx="114">
                  <c:v>39508</c:v>
                </c:pt>
                <c:pt idx="115">
                  <c:v>39479</c:v>
                </c:pt>
                <c:pt idx="116">
                  <c:v>39448</c:v>
                </c:pt>
                <c:pt idx="117">
                  <c:v>39417</c:v>
                </c:pt>
                <c:pt idx="118">
                  <c:v>39387</c:v>
                </c:pt>
                <c:pt idx="119">
                  <c:v>39356</c:v>
                </c:pt>
                <c:pt idx="120">
                  <c:v>39326</c:v>
                </c:pt>
                <c:pt idx="121">
                  <c:v>39295</c:v>
                </c:pt>
                <c:pt idx="122">
                  <c:v>39264</c:v>
                </c:pt>
                <c:pt idx="123">
                  <c:v>39234</c:v>
                </c:pt>
                <c:pt idx="124">
                  <c:v>39203</c:v>
                </c:pt>
                <c:pt idx="125">
                  <c:v>39173</c:v>
                </c:pt>
                <c:pt idx="126">
                  <c:v>39142</c:v>
                </c:pt>
                <c:pt idx="127">
                  <c:v>39114</c:v>
                </c:pt>
                <c:pt idx="128">
                  <c:v>39083</c:v>
                </c:pt>
                <c:pt idx="129">
                  <c:v>39052</c:v>
                </c:pt>
                <c:pt idx="130">
                  <c:v>39022</c:v>
                </c:pt>
                <c:pt idx="131">
                  <c:v>38991</c:v>
                </c:pt>
                <c:pt idx="132">
                  <c:v>38961</c:v>
                </c:pt>
                <c:pt idx="133">
                  <c:v>38930</c:v>
                </c:pt>
                <c:pt idx="134">
                  <c:v>38899</c:v>
                </c:pt>
                <c:pt idx="135">
                  <c:v>38869</c:v>
                </c:pt>
                <c:pt idx="136">
                  <c:v>38838</c:v>
                </c:pt>
                <c:pt idx="137">
                  <c:v>38808</c:v>
                </c:pt>
                <c:pt idx="138">
                  <c:v>38777</c:v>
                </c:pt>
                <c:pt idx="139">
                  <c:v>38749</c:v>
                </c:pt>
                <c:pt idx="140">
                  <c:v>38718</c:v>
                </c:pt>
                <c:pt idx="141">
                  <c:v>38687</c:v>
                </c:pt>
                <c:pt idx="142">
                  <c:v>38657</c:v>
                </c:pt>
                <c:pt idx="143">
                  <c:v>38626</c:v>
                </c:pt>
                <c:pt idx="144">
                  <c:v>38596</c:v>
                </c:pt>
                <c:pt idx="145">
                  <c:v>38565</c:v>
                </c:pt>
                <c:pt idx="146">
                  <c:v>38534</c:v>
                </c:pt>
                <c:pt idx="147">
                  <c:v>38504</c:v>
                </c:pt>
                <c:pt idx="148">
                  <c:v>38473</c:v>
                </c:pt>
                <c:pt idx="149">
                  <c:v>38443</c:v>
                </c:pt>
                <c:pt idx="150">
                  <c:v>38412</c:v>
                </c:pt>
                <c:pt idx="151">
                  <c:v>38384</c:v>
                </c:pt>
                <c:pt idx="152">
                  <c:v>38353</c:v>
                </c:pt>
                <c:pt idx="153">
                  <c:v>38322</c:v>
                </c:pt>
                <c:pt idx="154">
                  <c:v>38292</c:v>
                </c:pt>
                <c:pt idx="155">
                  <c:v>38261</c:v>
                </c:pt>
                <c:pt idx="156">
                  <c:v>38231</c:v>
                </c:pt>
                <c:pt idx="157">
                  <c:v>38200</c:v>
                </c:pt>
                <c:pt idx="158">
                  <c:v>38169</c:v>
                </c:pt>
                <c:pt idx="159">
                  <c:v>38139</c:v>
                </c:pt>
                <c:pt idx="160">
                  <c:v>38108</c:v>
                </c:pt>
                <c:pt idx="161">
                  <c:v>38078</c:v>
                </c:pt>
                <c:pt idx="162">
                  <c:v>38047</c:v>
                </c:pt>
                <c:pt idx="163">
                  <c:v>38018</c:v>
                </c:pt>
                <c:pt idx="164">
                  <c:v>37987</c:v>
                </c:pt>
                <c:pt idx="165">
                  <c:v>37956</c:v>
                </c:pt>
                <c:pt idx="166">
                  <c:v>37926</c:v>
                </c:pt>
                <c:pt idx="167">
                  <c:v>37895</c:v>
                </c:pt>
                <c:pt idx="168">
                  <c:v>37865</c:v>
                </c:pt>
                <c:pt idx="169">
                  <c:v>37834</c:v>
                </c:pt>
                <c:pt idx="170">
                  <c:v>37803</c:v>
                </c:pt>
                <c:pt idx="171">
                  <c:v>37773</c:v>
                </c:pt>
                <c:pt idx="172">
                  <c:v>37742</c:v>
                </c:pt>
                <c:pt idx="173">
                  <c:v>37712</c:v>
                </c:pt>
                <c:pt idx="174">
                  <c:v>37681</c:v>
                </c:pt>
                <c:pt idx="175">
                  <c:v>37653</c:v>
                </c:pt>
                <c:pt idx="176">
                  <c:v>37622</c:v>
                </c:pt>
                <c:pt idx="177">
                  <c:v>37591</c:v>
                </c:pt>
                <c:pt idx="178">
                  <c:v>37561</c:v>
                </c:pt>
                <c:pt idx="179">
                  <c:v>37530</c:v>
                </c:pt>
                <c:pt idx="180">
                  <c:v>37500</c:v>
                </c:pt>
                <c:pt idx="181">
                  <c:v>37469</c:v>
                </c:pt>
                <c:pt idx="182">
                  <c:v>37438</c:v>
                </c:pt>
                <c:pt idx="183">
                  <c:v>37408</c:v>
                </c:pt>
                <c:pt idx="184">
                  <c:v>37377</c:v>
                </c:pt>
                <c:pt idx="185">
                  <c:v>37347</c:v>
                </c:pt>
                <c:pt idx="186">
                  <c:v>37316</c:v>
                </c:pt>
                <c:pt idx="187">
                  <c:v>37288</c:v>
                </c:pt>
                <c:pt idx="188">
                  <c:v>37257</c:v>
                </c:pt>
                <c:pt idx="189">
                  <c:v>37226</c:v>
                </c:pt>
                <c:pt idx="190">
                  <c:v>37196</c:v>
                </c:pt>
                <c:pt idx="191">
                  <c:v>37165</c:v>
                </c:pt>
                <c:pt idx="192">
                  <c:v>37135</c:v>
                </c:pt>
                <c:pt idx="193">
                  <c:v>37104</c:v>
                </c:pt>
                <c:pt idx="194">
                  <c:v>37073</c:v>
                </c:pt>
                <c:pt idx="195">
                  <c:v>37043</c:v>
                </c:pt>
                <c:pt idx="196">
                  <c:v>37012</c:v>
                </c:pt>
                <c:pt idx="197">
                  <c:v>36982</c:v>
                </c:pt>
                <c:pt idx="198">
                  <c:v>36951</c:v>
                </c:pt>
                <c:pt idx="199">
                  <c:v>36923</c:v>
                </c:pt>
                <c:pt idx="200">
                  <c:v>36892</c:v>
                </c:pt>
                <c:pt idx="201">
                  <c:v>36861</c:v>
                </c:pt>
                <c:pt idx="202">
                  <c:v>36831</c:v>
                </c:pt>
                <c:pt idx="203">
                  <c:v>36800</c:v>
                </c:pt>
                <c:pt idx="204">
                  <c:v>36770</c:v>
                </c:pt>
                <c:pt idx="205">
                  <c:v>36739</c:v>
                </c:pt>
                <c:pt idx="206">
                  <c:v>36708</c:v>
                </c:pt>
                <c:pt idx="207">
                  <c:v>36678</c:v>
                </c:pt>
                <c:pt idx="208">
                  <c:v>36647</c:v>
                </c:pt>
                <c:pt idx="209">
                  <c:v>36617</c:v>
                </c:pt>
                <c:pt idx="210">
                  <c:v>36586</c:v>
                </c:pt>
                <c:pt idx="211">
                  <c:v>36557</c:v>
                </c:pt>
                <c:pt idx="212">
                  <c:v>36526</c:v>
                </c:pt>
              </c:numCache>
            </c:numRef>
          </c:cat>
          <c:val>
            <c:numRef>
              <c:f>'Labor Participation'!$L$12:$L$224</c:f>
              <c:numCache>
                <c:formatCode>0%</c:formatCode>
                <c:ptCount val="213"/>
                <c:pt idx="0">
                  <c:v>0.40100000000000002</c:v>
                </c:pt>
                <c:pt idx="1">
                  <c:v>0.40200000000000002</c:v>
                </c:pt>
                <c:pt idx="2">
                  <c:v>0.40100000000000002</c:v>
                </c:pt>
                <c:pt idx="3">
                  <c:v>0.40100000000000002</c:v>
                </c:pt>
                <c:pt idx="4">
                  <c:v>0.39899999999999997</c:v>
                </c:pt>
                <c:pt idx="5">
                  <c:v>0.39899999999999997</c:v>
                </c:pt>
                <c:pt idx="6">
                  <c:v>0.40100000000000002</c:v>
                </c:pt>
                <c:pt idx="7">
                  <c:v>0.39899999999999997</c:v>
                </c:pt>
                <c:pt idx="8">
                  <c:v>0.39899999999999997</c:v>
                </c:pt>
                <c:pt idx="9">
                  <c:v>0.39700000000000002</c:v>
                </c:pt>
                <c:pt idx="10">
                  <c:v>0.39899999999999997</c:v>
                </c:pt>
                <c:pt idx="11">
                  <c:v>0.4</c:v>
                </c:pt>
                <c:pt idx="12">
                  <c:v>0.4</c:v>
                </c:pt>
                <c:pt idx="13">
                  <c:v>0.4</c:v>
                </c:pt>
                <c:pt idx="14">
                  <c:v>0.40299999999999997</c:v>
                </c:pt>
                <c:pt idx="15">
                  <c:v>0.4</c:v>
                </c:pt>
                <c:pt idx="16">
                  <c:v>0.39700000000000002</c:v>
                </c:pt>
                <c:pt idx="17">
                  <c:v>0.40100000000000002</c:v>
                </c:pt>
                <c:pt idx="18">
                  <c:v>0.40100000000000002</c:v>
                </c:pt>
                <c:pt idx="19">
                  <c:v>0.40100000000000002</c:v>
                </c:pt>
                <c:pt idx="20">
                  <c:v>0.4</c:v>
                </c:pt>
                <c:pt idx="21">
                  <c:v>0.39899999999999997</c:v>
                </c:pt>
                <c:pt idx="22">
                  <c:v>0.4</c:v>
                </c:pt>
                <c:pt idx="23">
                  <c:v>0.39899999999999997</c:v>
                </c:pt>
                <c:pt idx="24">
                  <c:v>0.39700000000000002</c:v>
                </c:pt>
                <c:pt idx="25">
                  <c:v>0.39799999999999996</c:v>
                </c:pt>
                <c:pt idx="26">
                  <c:v>0.40100000000000002</c:v>
                </c:pt>
                <c:pt idx="27">
                  <c:v>0.39899999999999997</c:v>
                </c:pt>
                <c:pt idx="28">
                  <c:v>0.39899999999999997</c:v>
                </c:pt>
                <c:pt idx="29">
                  <c:v>0.4</c:v>
                </c:pt>
                <c:pt idx="30">
                  <c:v>0.39899999999999997</c:v>
                </c:pt>
                <c:pt idx="31">
                  <c:v>0.39700000000000002</c:v>
                </c:pt>
                <c:pt idx="32">
                  <c:v>0.4</c:v>
                </c:pt>
                <c:pt idx="33">
                  <c:v>0.39899999999999997</c:v>
                </c:pt>
                <c:pt idx="34">
                  <c:v>0.40100000000000002</c:v>
                </c:pt>
                <c:pt idx="35">
                  <c:v>0.4</c:v>
                </c:pt>
                <c:pt idx="36">
                  <c:v>0.39899999999999997</c:v>
                </c:pt>
                <c:pt idx="37">
                  <c:v>0.4</c:v>
                </c:pt>
                <c:pt idx="38">
                  <c:v>0.40100000000000002</c:v>
                </c:pt>
                <c:pt idx="39">
                  <c:v>0.4</c:v>
                </c:pt>
                <c:pt idx="40">
                  <c:v>0.4</c:v>
                </c:pt>
                <c:pt idx="41">
                  <c:v>0.39899999999999997</c:v>
                </c:pt>
                <c:pt idx="42">
                  <c:v>0.39899999999999997</c:v>
                </c:pt>
                <c:pt idx="43">
                  <c:v>0.4</c:v>
                </c:pt>
                <c:pt idx="44">
                  <c:v>0.39799999999999996</c:v>
                </c:pt>
                <c:pt idx="45">
                  <c:v>0.39899999999999997</c:v>
                </c:pt>
                <c:pt idx="46">
                  <c:v>0.39899999999999997</c:v>
                </c:pt>
                <c:pt idx="47">
                  <c:v>0.40100000000000002</c:v>
                </c:pt>
                <c:pt idx="48">
                  <c:v>0.40200000000000002</c:v>
                </c:pt>
                <c:pt idx="49">
                  <c:v>0.40500000000000003</c:v>
                </c:pt>
                <c:pt idx="50">
                  <c:v>0.40200000000000002</c:v>
                </c:pt>
                <c:pt idx="51">
                  <c:v>0.40500000000000003</c:v>
                </c:pt>
                <c:pt idx="52">
                  <c:v>0.40399999999999997</c:v>
                </c:pt>
                <c:pt idx="53">
                  <c:v>0.40399999999999997</c:v>
                </c:pt>
                <c:pt idx="54">
                  <c:v>0.40399999999999997</c:v>
                </c:pt>
                <c:pt idx="55">
                  <c:v>0.40500000000000003</c:v>
                </c:pt>
                <c:pt idx="56">
                  <c:v>0.40700000000000003</c:v>
                </c:pt>
                <c:pt idx="57">
                  <c:v>0.40700000000000003</c:v>
                </c:pt>
                <c:pt idx="58">
                  <c:v>0.40700000000000003</c:v>
                </c:pt>
                <c:pt idx="59">
                  <c:v>0.40700000000000003</c:v>
                </c:pt>
                <c:pt idx="60">
                  <c:v>0.40399999999999997</c:v>
                </c:pt>
                <c:pt idx="61">
                  <c:v>0.40399999999999997</c:v>
                </c:pt>
                <c:pt idx="62">
                  <c:v>0.40200000000000002</c:v>
                </c:pt>
                <c:pt idx="63">
                  <c:v>0.40600000000000003</c:v>
                </c:pt>
                <c:pt idx="64">
                  <c:v>0.40500000000000003</c:v>
                </c:pt>
                <c:pt idx="65">
                  <c:v>0.40299999999999997</c:v>
                </c:pt>
                <c:pt idx="66">
                  <c:v>0.40399999999999997</c:v>
                </c:pt>
                <c:pt idx="67">
                  <c:v>0.40399999999999997</c:v>
                </c:pt>
                <c:pt idx="68">
                  <c:v>0.40100000000000002</c:v>
                </c:pt>
                <c:pt idx="69">
                  <c:v>0.40299999999999997</c:v>
                </c:pt>
                <c:pt idx="70">
                  <c:v>0.40399999999999997</c:v>
                </c:pt>
                <c:pt idx="71">
                  <c:v>0.40600000000000003</c:v>
                </c:pt>
                <c:pt idx="72">
                  <c:v>0.40600000000000003</c:v>
                </c:pt>
                <c:pt idx="73">
                  <c:v>0.40299999999999997</c:v>
                </c:pt>
                <c:pt idx="74">
                  <c:v>0.40200000000000002</c:v>
                </c:pt>
                <c:pt idx="75">
                  <c:v>0.40200000000000002</c:v>
                </c:pt>
                <c:pt idx="76">
                  <c:v>0.40200000000000002</c:v>
                </c:pt>
                <c:pt idx="77">
                  <c:v>0.40200000000000002</c:v>
                </c:pt>
                <c:pt idx="78">
                  <c:v>0.4</c:v>
                </c:pt>
                <c:pt idx="79">
                  <c:v>0.4</c:v>
                </c:pt>
                <c:pt idx="80">
                  <c:v>0.39899999999999997</c:v>
                </c:pt>
                <c:pt idx="81">
                  <c:v>0.40200000000000002</c:v>
                </c:pt>
                <c:pt idx="82">
                  <c:v>0.40100000000000002</c:v>
                </c:pt>
                <c:pt idx="83">
                  <c:v>0.4</c:v>
                </c:pt>
                <c:pt idx="84">
                  <c:v>0.40399999999999997</c:v>
                </c:pt>
                <c:pt idx="85">
                  <c:v>0.40500000000000003</c:v>
                </c:pt>
                <c:pt idx="86">
                  <c:v>0.40399999999999997</c:v>
                </c:pt>
                <c:pt idx="87">
                  <c:v>0.40299999999999997</c:v>
                </c:pt>
                <c:pt idx="88">
                  <c:v>0.40399999999999997</c:v>
                </c:pt>
                <c:pt idx="89">
                  <c:v>0.40299999999999997</c:v>
                </c:pt>
                <c:pt idx="90">
                  <c:v>0.40200000000000002</c:v>
                </c:pt>
                <c:pt idx="91">
                  <c:v>0.40100000000000002</c:v>
                </c:pt>
                <c:pt idx="92">
                  <c:v>0.4</c:v>
                </c:pt>
                <c:pt idx="93">
                  <c:v>0.39899999999999997</c:v>
                </c:pt>
                <c:pt idx="94">
                  <c:v>0.4</c:v>
                </c:pt>
                <c:pt idx="95">
                  <c:v>0.39899999999999997</c:v>
                </c:pt>
                <c:pt idx="96">
                  <c:v>0.39899999999999997</c:v>
                </c:pt>
                <c:pt idx="97">
                  <c:v>0.4</c:v>
                </c:pt>
                <c:pt idx="98">
                  <c:v>0.4</c:v>
                </c:pt>
                <c:pt idx="99">
                  <c:v>0.40100000000000002</c:v>
                </c:pt>
                <c:pt idx="100">
                  <c:v>0.40200000000000002</c:v>
                </c:pt>
                <c:pt idx="101">
                  <c:v>0.39799999999999996</c:v>
                </c:pt>
                <c:pt idx="102">
                  <c:v>0.39899999999999997</c:v>
                </c:pt>
                <c:pt idx="103">
                  <c:v>0.39899999999999997</c:v>
                </c:pt>
                <c:pt idx="104">
                  <c:v>0.4</c:v>
                </c:pt>
                <c:pt idx="105">
                  <c:v>0.4</c:v>
                </c:pt>
                <c:pt idx="106">
                  <c:v>0.39899999999999997</c:v>
                </c:pt>
                <c:pt idx="107">
                  <c:v>0.39899999999999997</c:v>
                </c:pt>
                <c:pt idx="108">
                  <c:v>0.39500000000000002</c:v>
                </c:pt>
                <c:pt idx="109">
                  <c:v>0.39700000000000002</c:v>
                </c:pt>
                <c:pt idx="110">
                  <c:v>0.39500000000000002</c:v>
                </c:pt>
                <c:pt idx="111">
                  <c:v>0.39200000000000002</c:v>
                </c:pt>
                <c:pt idx="112">
                  <c:v>0.39</c:v>
                </c:pt>
                <c:pt idx="113">
                  <c:v>0.39</c:v>
                </c:pt>
                <c:pt idx="114">
                  <c:v>0.39299999999999996</c:v>
                </c:pt>
                <c:pt idx="115">
                  <c:v>0.39200000000000002</c:v>
                </c:pt>
                <c:pt idx="116">
                  <c:v>0.39100000000000001</c:v>
                </c:pt>
                <c:pt idx="117">
                  <c:v>0.38900000000000001</c:v>
                </c:pt>
                <c:pt idx="118">
                  <c:v>0.38900000000000001</c:v>
                </c:pt>
                <c:pt idx="119">
                  <c:v>0.38700000000000001</c:v>
                </c:pt>
                <c:pt idx="120">
                  <c:v>0.38900000000000001</c:v>
                </c:pt>
                <c:pt idx="121">
                  <c:v>0.38799999999999996</c:v>
                </c:pt>
                <c:pt idx="122">
                  <c:v>0.38900000000000001</c:v>
                </c:pt>
                <c:pt idx="123">
                  <c:v>0.38700000000000001</c:v>
                </c:pt>
                <c:pt idx="124">
                  <c:v>0.38600000000000001</c:v>
                </c:pt>
                <c:pt idx="125">
                  <c:v>0.38200000000000001</c:v>
                </c:pt>
                <c:pt idx="126">
                  <c:v>0.38500000000000001</c:v>
                </c:pt>
                <c:pt idx="127">
                  <c:v>0.38299999999999995</c:v>
                </c:pt>
                <c:pt idx="128">
                  <c:v>0.38</c:v>
                </c:pt>
                <c:pt idx="129">
                  <c:v>0.38500000000000001</c:v>
                </c:pt>
                <c:pt idx="130">
                  <c:v>0.38400000000000001</c:v>
                </c:pt>
                <c:pt idx="131">
                  <c:v>0.38299999999999995</c:v>
                </c:pt>
                <c:pt idx="132">
                  <c:v>0.38299999999999995</c:v>
                </c:pt>
                <c:pt idx="133">
                  <c:v>0.38100000000000001</c:v>
                </c:pt>
                <c:pt idx="134">
                  <c:v>0.38</c:v>
                </c:pt>
                <c:pt idx="135">
                  <c:v>0.38</c:v>
                </c:pt>
                <c:pt idx="136">
                  <c:v>0.379</c:v>
                </c:pt>
                <c:pt idx="137">
                  <c:v>0.38</c:v>
                </c:pt>
                <c:pt idx="138">
                  <c:v>0.376</c:v>
                </c:pt>
                <c:pt idx="139">
                  <c:v>0.375</c:v>
                </c:pt>
                <c:pt idx="140">
                  <c:v>0.376</c:v>
                </c:pt>
                <c:pt idx="141">
                  <c:v>0.376</c:v>
                </c:pt>
                <c:pt idx="142">
                  <c:v>0.374</c:v>
                </c:pt>
                <c:pt idx="143">
                  <c:v>0.376</c:v>
                </c:pt>
                <c:pt idx="144">
                  <c:v>0.376</c:v>
                </c:pt>
                <c:pt idx="145">
                  <c:v>0.375</c:v>
                </c:pt>
                <c:pt idx="146">
                  <c:v>0.373</c:v>
                </c:pt>
                <c:pt idx="147">
                  <c:v>0.37200000000000005</c:v>
                </c:pt>
                <c:pt idx="148">
                  <c:v>0.371</c:v>
                </c:pt>
                <c:pt idx="149">
                  <c:v>0.37200000000000005</c:v>
                </c:pt>
                <c:pt idx="150">
                  <c:v>0.36599999999999999</c:v>
                </c:pt>
                <c:pt idx="151">
                  <c:v>0.36700000000000005</c:v>
                </c:pt>
                <c:pt idx="152">
                  <c:v>0.36299999999999999</c:v>
                </c:pt>
                <c:pt idx="153">
                  <c:v>0.36599999999999999</c:v>
                </c:pt>
                <c:pt idx="154">
                  <c:v>0.36499999999999999</c:v>
                </c:pt>
                <c:pt idx="155">
                  <c:v>0.36200000000000004</c:v>
                </c:pt>
                <c:pt idx="156">
                  <c:v>0.36299999999999999</c:v>
                </c:pt>
                <c:pt idx="157">
                  <c:v>0.36399999999999999</c:v>
                </c:pt>
                <c:pt idx="158">
                  <c:v>0.36099999999999999</c:v>
                </c:pt>
                <c:pt idx="159">
                  <c:v>0.36200000000000004</c:v>
                </c:pt>
                <c:pt idx="160">
                  <c:v>0.36</c:v>
                </c:pt>
                <c:pt idx="161">
                  <c:v>0.35799999999999998</c:v>
                </c:pt>
                <c:pt idx="162">
                  <c:v>0.36299999999999999</c:v>
                </c:pt>
                <c:pt idx="163">
                  <c:v>0.36200000000000004</c:v>
                </c:pt>
                <c:pt idx="164">
                  <c:v>0.36</c:v>
                </c:pt>
                <c:pt idx="165">
                  <c:v>0.36</c:v>
                </c:pt>
                <c:pt idx="166">
                  <c:v>0.36099999999999999</c:v>
                </c:pt>
                <c:pt idx="167">
                  <c:v>0.35799999999999998</c:v>
                </c:pt>
                <c:pt idx="168">
                  <c:v>0.35600000000000004</c:v>
                </c:pt>
                <c:pt idx="169">
                  <c:v>0.35700000000000004</c:v>
                </c:pt>
                <c:pt idx="170">
                  <c:v>0.35499999999999998</c:v>
                </c:pt>
                <c:pt idx="171">
                  <c:v>0.35600000000000004</c:v>
                </c:pt>
                <c:pt idx="172">
                  <c:v>0.35600000000000004</c:v>
                </c:pt>
                <c:pt idx="173">
                  <c:v>0.35499999999999998</c:v>
                </c:pt>
                <c:pt idx="174">
                  <c:v>0.35499999999999998</c:v>
                </c:pt>
                <c:pt idx="175">
                  <c:v>0.35499999999999998</c:v>
                </c:pt>
                <c:pt idx="176">
                  <c:v>0.35499999999999998</c:v>
                </c:pt>
                <c:pt idx="177">
                  <c:v>0.34899999999999998</c:v>
                </c:pt>
                <c:pt idx="178">
                  <c:v>0.35</c:v>
                </c:pt>
                <c:pt idx="179">
                  <c:v>0.35100000000000003</c:v>
                </c:pt>
                <c:pt idx="180">
                  <c:v>0.35200000000000004</c:v>
                </c:pt>
                <c:pt idx="181">
                  <c:v>0.34799999999999998</c:v>
                </c:pt>
                <c:pt idx="182">
                  <c:v>0.34700000000000003</c:v>
                </c:pt>
                <c:pt idx="183">
                  <c:v>0.34600000000000003</c:v>
                </c:pt>
                <c:pt idx="184">
                  <c:v>0.34399999999999997</c:v>
                </c:pt>
                <c:pt idx="185">
                  <c:v>0.34200000000000003</c:v>
                </c:pt>
                <c:pt idx="186">
                  <c:v>0.33799999999999997</c:v>
                </c:pt>
                <c:pt idx="187">
                  <c:v>0.34100000000000003</c:v>
                </c:pt>
                <c:pt idx="188">
                  <c:v>0.33799999999999997</c:v>
                </c:pt>
                <c:pt idx="189">
                  <c:v>0.33799999999999997</c:v>
                </c:pt>
                <c:pt idx="190">
                  <c:v>0.33600000000000002</c:v>
                </c:pt>
                <c:pt idx="191">
                  <c:v>0.33500000000000002</c:v>
                </c:pt>
                <c:pt idx="192">
                  <c:v>0.33500000000000002</c:v>
                </c:pt>
                <c:pt idx="193">
                  <c:v>0.33399999999999996</c:v>
                </c:pt>
                <c:pt idx="194">
                  <c:v>0.33200000000000002</c:v>
                </c:pt>
                <c:pt idx="195">
                  <c:v>0.33100000000000002</c:v>
                </c:pt>
                <c:pt idx="196">
                  <c:v>0.33</c:v>
                </c:pt>
                <c:pt idx="197">
                  <c:v>0.33</c:v>
                </c:pt>
                <c:pt idx="198">
                  <c:v>0.32799999999999996</c:v>
                </c:pt>
                <c:pt idx="199">
                  <c:v>0.32700000000000001</c:v>
                </c:pt>
                <c:pt idx="200">
                  <c:v>0.32799999999999996</c:v>
                </c:pt>
                <c:pt idx="201">
                  <c:v>0.32600000000000001</c:v>
                </c:pt>
                <c:pt idx="202">
                  <c:v>0.32299999999999995</c:v>
                </c:pt>
                <c:pt idx="203">
                  <c:v>0.32400000000000001</c:v>
                </c:pt>
                <c:pt idx="204">
                  <c:v>0.32400000000000001</c:v>
                </c:pt>
                <c:pt idx="205">
                  <c:v>0.32500000000000001</c:v>
                </c:pt>
                <c:pt idx="206">
                  <c:v>0.32299999999999995</c:v>
                </c:pt>
                <c:pt idx="207">
                  <c:v>0.32200000000000001</c:v>
                </c:pt>
                <c:pt idx="208">
                  <c:v>0.32200000000000001</c:v>
                </c:pt>
                <c:pt idx="209">
                  <c:v>0.32200000000000001</c:v>
                </c:pt>
                <c:pt idx="210">
                  <c:v>0.32400000000000001</c:v>
                </c:pt>
                <c:pt idx="211">
                  <c:v>0.32400000000000001</c:v>
                </c:pt>
                <c:pt idx="212">
                  <c:v>0.32299999999999995</c:v>
                </c:pt>
              </c:numCache>
            </c:numRef>
          </c:val>
          <c:smooth val="0"/>
        </c:ser>
        <c:dLbls>
          <c:showLegendKey val="0"/>
          <c:showVal val="0"/>
          <c:showCatName val="0"/>
          <c:showSerName val="0"/>
          <c:showPercent val="0"/>
          <c:showBubbleSize val="0"/>
        </c:dLbls>
        <c:smooth val="0"/>
        <c:axId val="-1301890112"/>
        <c:axId val="-1301894464"/>
      </c:lineChart>
      <c:dateAx>
        <c:axId val="-1301890112"/>
        <c:scaling>
          <c:orientation val="minMax"/>
        </c:scaling>
        <c:delete val="0"/>
        <c:axPos val="b"/>
        <c:numFmt formatCode="mmm\-yy" sourceLinked="0"/>
        <c:majorTickMark val="out"/>
        <c:minorTickMark val="none"/>
        <c:tickLblPos val="nextTo"/>
        <c:spPr>
          <a:noFill/>
          <a:ln w="9525" cap="flat" cmpd="sng" algn="ctr">
            <a:solidFill>
              <a:schemeClr val="tx1"/>
            </a:solidFill>
            <a:round/>
          </a:ln>
          <a:effectLst/>
        </c:spPr>
        <c:txPr>
          <a:bodyPr rot="-2700000" spcFirstLastPara="1" vertOverflow="ellipsis" wrap="square" anchor="ctr" anchorCtr="1"/>
          <a:lstStyle/>
          <a:p>
            <a:pPr>
              <a:defRPr sz="900" b="1" i="0" u="none" strike="noStrike" kern="1200" baseline="0">
                <a:solidFill>
                  <a:schemeClr val="tx1">
                    <a:lumMod val="65000"/>
                    <a:lumOff val="35000"/>
                  </a:schemeClr>
                </a:solidFill>
                <a:latin typeface="+mn-lt"/>
                <a:ea typeface="+mn-ea"/>
                <a:cs typeface="+mn-cs"/>
              </a:defRPr>
            </a:pPr>
            <a:endParaRPr lang="en-US"/>
          </a:p>
        </c:txPr>
        <c:crossAx val="-1301894464"/>
        <c:crosses val="autoZero"/>
        <c:auto val="1"/>
        <c:lblOffset val="100"/>
        <c:baseTimeUnit val="months"/>
      </c:dateAx>
      <c:valAx>
        <c:axId val="-1301894464"/>
        <c:scaling>
          <c:orientation val="minMax"/>
          <c:min val="0.2"/>
        </c:scaling>
        <c:delete val="0"/>
        <c:axPos val="l"/>
        <c:majorGridlines>
          <c:spPr>
            <a:ln w="9525" cap="flat" cmpd="sng" algn="ctr">
              <a:solidFill>
                <a:schemeClr val="tx1">
                  <a:lumMod val="15000"/>
                  <a:lumOff val="85000"/>
                </a:schemeClr>
              </a:solidFill>
              <a:round/>
            </a:ln>
            <a:effectLst/>
          </c:spPr>
        </c:majorGridlines>
        <c:numFmt formatCode="0%" sourceLinked="1"/>
        <c:majorTickMark val="out"/>
        <c:minorTickMark val="none"/>
        <c:tickLblPos val="nextTo"/>
        <c:spPr>
          <a:noFill/>
          <a:ln>
            <a:solidFill>
              <a:schemeClr val="tx1"/>
            </a:solidFill>
          </a:ln>
          <a:effectLst/>
        </c:spPr>
        <c:txPr>
          <a:bodyPr rot="-60000000" spcFirstLastPara="1" vertOverflow="ellipsis" vert="horz" wrap="square" anchor="ctr" anchorCtr="1"/>
          <a:lstStyle/>
          <a:p>
            <a:pPr>
              <a:defRPr sz="900" b="1" i="0" u="none" strike="noStrike" kern="1200" baseline="0">
                <a:solidFill>
                  <a:schemeClr val="tx1">
                    <a:lumMod val="65000"/>
                    <a:lumOff val="35000"/>
                  </a:schemeClr>
                </a:solidFill>
                <a:latin typeface="+mn-lt"/>
                <a:ea typeface="+mn-ea"/>
                <a:cs typeface="+mn-cs"/>
              </a:defRPr>
            </a:pPr>
            <a:endParaRPr lang="en-US"/>
          </a:p>
        </c:txPr>
        <c:crossAx val="-130189011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1"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'Labor Participation'!$E$11</c:f>
              <c:strCache>
                <c:ptCount val="1"/>
                <c:pt idx="0">
                  <c:v>Bachelor's Degree or Higher </c:v>
                </c:pt>
              </c:strCache>
            </c:strRef>
          </c:tx>
          <c:spPr>
            <a:ln w="28575" cap="rnd">
              <a:solidFill>
                <a:srgbClr val="002060"/>
              </a:solidFill>
              <a:round/>
            </a:ln>
            <a:effectLst/>
          </c:spPr>
          <c:marker>
            <c:symbol val="none"/>
          </c:marker>
          <c:cat>
            <c:numRef>
              <c:f>'Labor Participation'!$D$12:$D$224</c:f>
              <c:numCache>
                <c:formatCode>yyyy\-mm\-dd</c:formatCode>
                <c:ptCount val="213"/>
                <c:pt idx="0">
                  <c:v>42979</c:v>
                </c:pt>
                <c:pt idx="1">
                  <c:v>42948</c:v>
                </c:pt>
                <c:pt idx="2">
                  <c:v>42917</c:v>
                </c:pt>
                <c:pt idx="3">
                  <c:v>42887</c:v>
                </c:pt>
                <c:pt idx="4">
                  <c:v>42856</c:v>
                </c:pt>
                <c:pt idx="5">
                  <c:v>42826</c:v>
                </c:pt>
                <c:pt idx="6">
                  <c:v>42795</c:v>
                </c:pt>
                <c:pt idx="7">
                  <c:v>42767</c:v>
                </c:pt>
                <c:pt idx="8">
                  <c:v>42736</c:v>
                </c:pt>
                <c:pt idx="9">
                  <c:v>42705</c:v>
                </c:pt>
                <c:pt idx="10">
                  <c:v>42675</c:v>
                </c:pt>
                <c:pt idx="11">
                  <c:v>42644</c:v>
                </c:pt>
                <c:pt idx="12">
                  <c:v>42614</c:v>
                </c:pt>
                <c:pt idx="13">
                  <c:v>42583</c:v>
                </c:pt>
                <c:pt idx="14">
                  <c:v>42552</c:v>
                </c:pt>
                <c:pt idx="15">
                  <c:v>42522</c:v>
                </c:pt>
                <c:pt idx="16">
                  <c:v>42491</c:v>
                </c:pt>
                <c:pt idx="17">
                  <c:v>42461</c:v>
                </c:pt>
                <c:pt idx="18">
                  <c:v>42430</c:v>
                </c:pt>
                <c:pt idx="19">
                  <c:v>42401</c:v>
                </c:pt>
                <c:pt idx="20">
                  <c:v>42370</c:v>
                </c:pt>
                <c:pt idx="21">
                  <c:v>42339</c:v>
                </c:pt>
                <c:pt idx="22">
                  <c:v>42309</c:v>
                </c:pt>
                <c:pt idx="23">
                  <c:v>42278</c:v>
                </c:pt>
                <c:pt idx="24">
                  <c:v>42248</c:v>
                </c:pt>
                <c:pt idx="25">
                  <c:v>42217</c:v>
                </c:pt>
                <c:pt idx="26">
                  <c:v>42186</c:v>
                </c:pt>
                <c:pt idx="27">
                  <c:v>42156</c:v>
                </c:pt>
                <c:pt idx="28">
                  <c:v>42125</c:v>
                </c:pt>
                <c:pt idx="29">
                  <c:v>42095</c:v>
                </c:pt>
                <c:pt idx="30">
                  <c:v>42064</c:v>
                </c:pt>
                <c:pt idx="31">
                  <c:v>42036</c:v>
                </c:pt>
                <c:pt idx="32">
                  <c:v>42005</c:v>
                </c:pt>
                <c:pt idx="33">
                  <c:v>41974</c:v>
                </c:pt>
                <c:pt idx="34">
                  <c:v>41944</c:v>
                </c:pt>
                <c:pt idx="35">
                  <c:v>41913</c:v>
                </c:pt>
                <c:pt idx="36">
                  <c:v>41883</c:v>
                </c:pt>
                <c:pt idx="37">
                  <c:v>41852</c:v>
                </c:pt>
                <c:pt idx="38">
                  <c:v>41821</c:v>
                </c:pt>
                <c:pt idx="39">
                  <c:v>41791</c:v>
                </c:pt>
                <c:pt idx="40">
                  <c:v>41760</c:v>
                </c:pt>
                <c:pt idx="41">
                  <c:v>41730</c:v>
                </c:pt>
                <c:pt idx="42">
                  <c:v>41699</c:v>
                </c:pt>
                <c:pt idx="43">
                  <c:v>41671</c:v>
                </c:pt>
                <c:pt idx="44">
                  <c:v>41640</c:v>
                </c:pt>
                <c:pt idx="45">
                  <c:v>41609</c:v>
                </c:pt>
                <c:pt idx="46">
                  <c:v>41579</c:v>
                </c:pt>
                <c:pt idx="47">
                  <c:v>41548</c:v>
                </c:pt>
                <c:pt idx="48">
                  <c:v>41518</c:v>
                </c:pt>
                <c:pt idx="49">
                  <c:v>41487</c:v>
                </c:pt>
                <c:pt idx="50">
                  <c:v>41456</c:v>
                </c:pt>
                <c:pt idx="51">
                  <c:v>41426</c:v>
                </c:pt>
                <c:pt idx="52">
                  <c:v>41395</c:v>
                </c:pt>
                <c:pt idx="53">
                  <c:v>41365</c:v>
                </c:pt>
                <c:pt idx="54">
                  <c:v>41334</c:v>
                </c:pt>
                <c:pt idx="55">
                  <c:v>41306</c:v>
                </c:pt>
                <c:pt idx="56">
                  <c:v>41275</c:v>
                </c:pt>
                <c:pt idx="57">
                  <c:v>41244</c:v>
                </c:pt>
                <c:pt idx="58">
                  <c:v>41214</c:v>
                </c:pt>
                <c:pt idx="59">
                  <c:v>41183</c:v>
                </c:pt>
                <c:pt idx="60">
                  <c:v>41153</c:v>
                </c:pt>
                <c:pt idx="61">
                  <c:v>41122</c:v>
                </c:pt>
                <c:pt idx="62">
                  <c:v>41091</c:v>
                </c:pt>
                <c:pt idx="63">
                  <c:v>41061</c:v>
                </c:pt>
                <c:pt idx="64">
                  <c:v>41030</c:v>
                </c:pt>
                <c:pt idx="65">
                  <c:v>41000</c:v>
                </c:pt>
                <c:pt idx="66">
                  <c:v>40969</c:v>
                </c:pt>
                <c:pt idx="67">
                  <c:v>40940</c:v>
                </c:pt>
                <c:pt idx="68">
                  <c:v>40909</c:v>
                </c:pt>
                <c:pt idx="69">
                  <c:v>40878</c:v>
                </c:pt>
                <c:pt idx="70">
                  <c:v>40848</c:v>
                </c:pt>
                <c:pt idx="71">
                  <c:v>40817</c:v>
                </c:pt>
                <c:pt idx="72">
                  <c:v>40787</c:v>
                </c:pt>
                <c:pt idx="73">
                  <c:v>40756</c:v>
                </c:pt>
                <c:pt idx="74">
                  <c:v>40725</c:v>
                </c:pt>
                <c:pt idx="75">
                  <c:v>40695</c:v>
                </c:pt>
                <c:pt idx="76">
                  <c:v>40664</c:v>
                </c:pt>
                <c:pt idx="77">
                  <c:v>40634</c:v>
                </c:pt>
                <c:pt idx="78">
                  <c:v>40603</c:v>
                </c:pt>
                <c:pt idx="79">
                  <c:v>40575</c:v>
                </c:pt>
                <c:pt idx="80">
                  <c:v>40544</c:v>
                </c:pt>
                <c:pt idx="81">
                  <c:v>40513</c:v>
                </c:pt>
                <c:pt idx="82">
                  <c:v>40483</c:v>
                </c:pt>
                <c:pt idx="83">
                  <c:v>40452</c:v>
                </c:pt>
                <c:pt idx="84">
                  <c:v>40422</c:v>
                </c:pt>
                <c:pt idx="85">
                  <c:v>40391</c:v>
                </c:pt>
                <c:pt idx="86">
                  <c:v>40360</c:v>
                </c:pt>
                <c:pt idx="87">
                  <c:v>40330</c:v>
                </c:pt>
                <c:pt idx="88">
                  <c:v>40299</c:v>
                </c:pt>
                <c:pt idx="89">
                  <c:v>40269</c:v>
                </c:pt>
                <c:pt idx="90">
                  <c:v>40238</c:v>
                </c:pt>
                <c:pt idx="91">
                  <c:v>40210</c:v>
                </c:pt>
                <c:pt idx="92">
                  <c:v>40179</c:v>
                </c:pt>
                <c:pt idx="93">
                  <c:v>40148</c:v>
                </c:pt>
                <c:pt idx="94">
                  <c:v>40118</c:v>
                </c:pt>
                <c:pt idx="95">
                  <c:v>40087</c:v>
                </c:pt>
                <c:pt idx="96">
                  <c:v>40057</c:v>
                </c:pt>
                <c:pt idx="97">
                  <c:v>40026</c:v>
                </c:pt>
                <c:pt idx="98">
                  <c:v>39995</c:v>
                </c:pt>
                <c:pt idx="99">
                  <c:v>39965</c:v>
                </c:pt>
                <c:pt idx="100">
                  <c:v>39934</c:v>
                </c:pt>
                <c:pt idx="101">
                  <c:v>39904</c:v>
                </c:pt>
                <c:pt idx="102">
                  <c:v>39873</c:v>
                </c:pt>
                <c:pt idx="103">
                  <c:v>39845</c:v>
                </c:pt>
                <c:pt idx="104">
                  <c:v>39814</c:v>
                </c:pt>
                <c:pt idx="105">
                  <c:v>39783</c:v>
                </c:pt>
                <c:pt idx="106">
                  <c:v>39753</c:v>
                </c:pt>
                <c:pt idx="107">
                  <c:v>39722</c:v>
                </c:pt>
                <c:pt idx="108">
                  <c:v>39692</c:v>
                </c:pt>
                <c:pt idx="109">
                  <c:v>39661</c:v>
                </c:pt>
                <c:pt idx="110">
                  <c:v>39630</c:v>
                </c:pt>
                <c:pt idx="111">
                  <c:v>39600</c:v>
                </c:pt>
                <c:pt idx="112">
                  <c:v>39569</c:v>
                </c:pt>
                <c:pt idx="113">
                  <c:v>39539</c:v>
                </c:pt>
                <c:pt idx="114">
                  <c:v>39508</c:v>
                </c:pt>
                <c:pt idx="115">
                  <c:v>39479</c:v>
                </c:pt>
                <c:pt idx="116">
                  <c:v>39448</c:v>
                </c:pt>
                <c:pt idx="117">
                  <c:v>39417</c:v>
                </c:pt>
                <c:pt idx="118">
                  <c:v>39387</c:v>
                </c:pt>
                <c:pt idx="119">
                  <c:v>39356</c:v>
                </c:pt>
                <c:pt idx="120">
                  <c:v>39326</c:v>
                </c:pt>
                <c:pt idx="121">
                  <c:v>39295</c:v>
                </c:pt>
                <c:pt idx="122">
                  <c:v>39264</c:v>
                </c:pt>
                <c:pt idx="123">
                  <c:v>39234</c:v>
                </c:pt>
                <c:pt idx="124">
                  <c:v>39203</c:v>
                </c:pt>
                <c:pt idx="125">
                  <c:v>39173</c:v>
                </c:pt>
                <c:pt idx="126">
                  <c:v>39142</c:v>
                </c:pt>
                <c:pt idx="127">
                  <c:v>39114</c:v>
                </c:pt>
                <c:pt idx="128">
                  <c:v>39083</c:v>
                </c:pt>
                <c:pt idx="129">
                  <c:v>39052</c:v>
                </c:pt>
                <c:pt idx="130">
                  <c:v>39022</c:v>
                </c:pt>
                <c:pt idx="131">
                  <c:v>38991</c:v>
                </c:pt>
                <c:pt idx="132">
                  <c:v>38961</c:v>
                </c:pt>
                <c:pt idx="133">
                  <c:v>38930</c:v>
                </c:pt>
                <c:pt idx="134">
                  <c:v>38899</c:v>
                </c:pt>
                <c:pt idx="135">
                  <c:v>38869</c:v>
                </c:pt>
                <c:pt idx="136">
                  <c:v>38838</c:v>
                </c:pt>
                <c:pt idx="137">
                  <c:v>38808</c:v>
                </c:pt>
                <c:pt idx="138">
                  <c:v>38777</c:v>
                </c:pt>
                <c:pt idx="139">
                  <c:v>38749</c:v>
                </c:pt>
                <c:pt idx="140">
                  <c:v>38718</c:v>
                </c:pt>
                <c:pt idx="141">
                  <c:v>38687</c:v>
                </c:pt>
                <c:pt idx="142">
                  <c:v>38657</c:v>
                </c:pt>
                <c:pt idx="143">
                  <c:v>38626</c:v>
                </c:pt>
                <c:pt idx="144">
                  <c:v>38596</c:v>
                </c:pt>
                <c:pt idx="145">
                  <c:v>38565</c:v>
                </c:pt>
                <c:pt idx="146">
                  <c:v>38534</c:v>
                </c:pt>
                <c:pt idx="147">
                  <c:v>38504</c:v>
                </c:pt>
                <c:pt idx="148">
                  <c:v>38473</c:v>
                </c:pt>
                <c:pt idx="149">
                  <c:v>38443</c:v>
                </c:pt>
                <c:pt idx="150">
                  <c:v>38412</c:v>
                </c:pt>
                <c:pt idx="151">
                  <c:v>38384</c:v>
                </c:pt>
                <c:pt idx="152">
                  <c:v>38353</c:v>
                </c:pt>
                <c:pt idx="153">
                  <c:v>38322</c:v>
                </c:pt>
                <c:pt idx="154">
                  <c:v>38292</c:v>
                </c:pt>
                <c:pt idx="155">
                  <c:v>38261</c:v>
                </c:pt>
                <c:pt idx="156">
                  <c:v>38231</c:v>
                </c:pt>
                <c:pt idx="157">
                  <c:v>38200</c:v>
                </c:pt>
                <c:pt idx="158">
                  <c:v>38169</c:v>
                </c:pt>
                <c:pt idx="159">
                  <c:v>38139</c:v>
                </c:pt>
                <c:pt idx="160">
                  <c:v>38108</c:v>
                </c:pt>
                <c:pt idx="161">
                  <c:v>38078</c:v>
                </c:pt>
                <c:pt idx="162">
                  <c:v>38047</c:v>
                </c:pt>
                <c:pt idx="163">
                  <c:v>38018</c:v>
                </c:pt>
                <c:pt idx="164">
                  <c:v>37987</c:v>
                </c:pt>
                <c:pt idx="165">
                  <c:v>37956</c:v>
                </c:pt>
                <c:pt idx="166">
                  <c:v>37926</c:v>
                </c:pt>
                <c:pt idx="167">
                  <c:v>37895</c:v>
                </c:pt>
                <c:pt idx="168">
                  <c:v>37865</c:v>
                </c:pt>
                <c:pt idx="169">
                  <c:v>37834</c:v>
                </c:pt>
                <c:pt idx="170">
                  <c:v>37803</c:v>
                </c:pt>
                <c:pt idx="171">
                  <c:v>37773</c:v>
                </c:pt>
                <c:pt idx="172">
                  <c:v>37742</c:v>
                </c:pt>
                <c:pt idx="173">
                  <c:v>37712</c:v>
                </c:pt>
                <c:pt idx="174">
                  <c:v>37681</c:v>
                </c:pt>
                <c:pt idx="175">
                  <c:v>37653</c:v>
                </c:pt>
                <c:pt idx="176">
                  <c:v>37622</c:v>
                </c:pt>
                <c:pt idx="177">
                  <c:v>37591</c:v>
                </c:pt>
                <c:pt idx="178">
                  <c:v>37561</c:v>
                </c:pt>
                <c:pt idx="179">
                  <c:v>37530</c:v>
                </c:pt>
                <c:pt idx="180">
                  <c:v>37500</c:v>
                </c:pt>
                <c:pt idx="181">
                  <c:v>37469</c:v>
                </c:pt>
                <c:pt idx="182">
                  <c:v>37438</c:v>
                </c:pt>
                <c:pt idx="183">
                  <c:v>37408</c:v>
                </c:pt>
                <c:pt idx="184">
                  <c:v>37377</c:v>
                </c:pt>
                <c:pt idx="185">
                  <c:v>37347</c:v>
                </c:pt>
                <c:pt idx="186">
                  <c:v>37316</c:v>
                </c:pt>
                <c:pt idx="187">
                  <c:v>37288</c:v>
                </c:pt>
                <c:pt idx="188">
                  <c:v>37257</c:v>
                </c:pt>
                <c:pt idx="189">
                  <c:v>37226</c:v>
                </c:pt>
                <c:pt idx="190">
                  <c:v>37196</c:v>
                </c:pt>
                <c:pt idx="191">
                  <c:v>37165</c:v>
                </c:pt>
                <c:pt idx="192">
                  <c:v>37135</c:v>
                </c:pt>
                <c:pt idx="193">
                  <c:v>37104</c:v>
                </c:pt>
                <c:pt idx="194">
                  <c:v>37073</c:v>
                </c:pt>
                <c:pt idx="195">
                  <c:v>37043</c:v>
                </c:pt>
                <c:pt idx="196">
                  <c:v>37012</c:v>
                </c:pt>
                <c:pt idx="197">
                  <c:v>36982</c:v>
                </c:pt>
                <c:pt idx="198">
                  <c:v>36951</c:v>
                </c:pt>
                <c:pt idx="199">
                  <c:v>36923</c:v>
                </c:pt>
                <c:pt idx="200">
                  <c:v>36892</c:v>
                </c:pt>
                <c:pt idx="201">
                  <c:v>36861</c:v>
                </c:pt>
                <c:pt idx="202">
                  <c:v>36831</c:v>
                </c:pt>
                <c:pt idx="203">
                  <c:v>36800</c:v>
                </c:pt>
                <c:pt idx="204">
                  <c:v>36770</c:v>
                </c:pt>
                <c:pt idx="205">
                  <c:v>36739</c:v>
                </c:pt>
                <c:pt idx="206">
                  <c:v>36708</c:v>
                </c:pt>
                <c:pt idx="207">
                  <c:v>36678</c:v>
                </c:pt>
                <c:pt idx="208">
                  <c:v>36647</c:v>
                </c:pt>
                <c:pt idx="209">
                  <c:v>36617</c:v>
                </c:pt>
                <c:pt idx="210">
                  <c:v>36586</c:v>
                </c:pt>
                <c:pt idx="211">
                  <c:v>36557</c:v>
                </c:pt>
                <c:pt idx="212">
                  <c:v>36526</c:v>
                </c:pt>
              </c:numCache>
            </c:numRef>
          </c:cat>
          <c:val>
            <c:numRef>
              <c:f>'Labor Participation'!$E$12:$E$224</c:f>
              <c:numCache>
                <c:formatCode>0.0%</c:formatCode>
                <c:ptCount val="213"/>
                <c:pt idx="0">
                  <c:v>0.74199999999999999</c:v>
                </c:pt>
                <c:pt idx="1">
                  <c:v>0.7390000000000001</c:v>
                </c:pt>
                <c:pt idx="2">
                  <c:v>0.73699999999999999</c:v>
                </c:pt>
                <c:pt idx="3">
                  <c:v>0.7390000000000001</c:v>
                </c:pt>
                <c:pt idx="4">
                  <c:v>0.73799999999999999</c:v>
                </c:pt>
                <c:pt idx="5">
                  <c:v>0.74</c:v>
                </c:pt>
                <c:pt idx="6">
                  <c:v>0.7390000000000001</c:v>
                </c:pt>
                <c:pt idx="7">
                  <c:v>0.73499999999999999</c:v>
                </c:pt>
                <c:pt idx="8">
                  <c:v>0.73799999999999999</c:v>
                </c:pt>
                <c:pt idx="9">
                  <c:v>0.73599999999999999</c:v>
                </c:pt>
                <c:pt idx="10">
                  <c:v>0.73699999999999999</c:v>
                </c:pt>
                <c:pt idx="11">
                  <c:v>0.74099999999999999</c:v>
                </c:pt>
                <c:pt idx="12">
                  <c:v>0.74199999999999999</c:v>
                </c:pt>
                <c:pt idx="13">
                  <c:v>0.74099999999999999</c:v>
                </c:pt>
                <c:pt idx="14">
                  <c:v>0.7390000000000001</c:v>
                </c:pt>
                <c:pt idx="15">
                  <c:v>0.74299999999999999</c:v>
                </c:pt>
                <c:pt idx="16">
                  <c:v>0.74299999999999999</c:v>
                </c:pt>
                <c:pt idx="17">
                  <c:v>0.74299999999999999</c:v>
                </c:pt>
                <c:pt idx="18">
                  <c:v>0.746</c:v>
                </c:pt>
                <c:pt idx="19">
                  <c:v>0.7390000000000001</c:v>
                </c:pt>
                <c:pt idx="20">
                  <c:v>0.73799999999999999</c:v>
                </c:pt>
                <c:pt idx="21">
                  <c:v>0.74099999999999999</c:v>
                </c:pt>
                <c:pt idx="22">
                  <c:v>0.74</c:v>
                </c:pt>
                <c:pt idx="23">
                  <c:v>0.74199999999999999</c:v>
                </c:pt>
                <c:pt idx="24">
                  <c:v>0.74299999999999999</c:v>
                </c:pt>
                <c:pt idx="25">
                  <c:v>0.74299999999999999</c:v>
                </c:pt>
                <c:pt idx="26">
                  <c:v>0.74400000000000011</c:v>
                </c:pt>
                <c:pt idx="27">
                  <c:v>0.745</c:v>
                </c:pt>
                <c:pt idx="28">
                  <c:v>0.75099999999999989</c:v>
                </c:pt>
                <c:pt idx="29">
                  <c:v>0.746</c:v>
                </c:pt>
                <c:pt idx="30">
                  <c:v>0.74400000000000011</c:v>
                </c:pt>
                <c:pt idx="31">
                  <c:v>0.74400000000000011</c:v>
                </c:pt>
                <c:pt idx="32">
                  <c:v>0.746</c:v>
                </c:pt>
                <c:pt idx="33">
                  <c:v>0.746</c:v>
                </c:pt>
                <c:pt idx="34">
                  <c:v>0.746</c:v>
                </c:pt>
                <c:pt idx="35">
                  <c:v>0.747</c:v>
                </c:pt>
                <c:pt idx="36">
                  <c:v>0.746</c:v>
                </c:pt>
                <c:pt idx="37">
                  <c:v>0.747</c:v>
                </c:pt>
                <c:pt idx="38">
                  <c:v>0.746</c:v>
                </c:pt>
                <c:pt idx="39">
                  <c:v>0.75099999999999989</c:v>
                </c:pt>
                <c:pt idx="40">
                  <c:v>0.754</c:v>
                </c:pt>
                <c:pt idx="41">
                  <c:v>0.753</c:v>
                </c:pt>
                <c:pt idx="42">
                  <c:v>0.748</c:v>
                </c:pt>
                <c:pt idx="43">
                  <c:v>0.75</c:v>
                </c:pt>
                <c:pt idx="44">
                  <c:v>0.755</c:v>
                </c:pt>
                <c:pt idx="45">
                  <c:v>0.75099999999999989</c:v>
                </c:pt>
                <c:pt idx="46">
                  <c:v>0.75</c:v>
                </c:pt>
                <c:pt idx="47">
                  <c:v>0.752</c:v>
                </c:pt>
                <c:pt idx="48">
                  <c:v>0.754</c:v>
                </c:pt>
                <c:pt idx="49">
                  <c:v>0.755</c:v>
                </c:pt>
                <c:pt idx="50">
                  <c:v>0.754</c:v>
                </c:pt>
                <c:pt idx="51">
                  <c:v>0.755</c:v>
                </c:pt>
                <c:pt idx="52">
                  <c:v>0.75599999999999989</c:v>
                </c:pt>
                <c:pt idx="53">
                  <c:v>0.75700000000000001</c:v>
                </c:pt>
                <c:pt idx="54">
                  <c:v>0.754</c:v>
                </c:pt>
                <c:pt idx="55">
                  <c:v>0.755</c:v>
                </c:pt>
                <c:pt idx="56">
                  <c:v>0.75700000000000001</c:v>
                </c:pt>
                <c:pt idx="57">
                  <c:v>0.75900000000000001</c:v>
                </c:pt>
                <c:pt idx="58">
                  <c:v>0.754</c:v>
                </c:pt>
                <c:pt idx="59">
                  <c:v>0.755</c:v>
                </c:pt>
                <c:pt idx="60">
                  <c:v>0.76200000000000001</c:v>
                </c:pt>
                <c:pt idx="61">
                  <c:v>0.75700000000000001</c:v>
                </c:pt>
                <c:pt idx="62">
                  <c:v>0.75900000000000001</c:v>
                </c:pt>
                <c:pt idx="63">
                  <c:v>0.76</c:v>
                </c:pt>
                <c:pt idx="64">
                  <c:v>0.76700000000000002</c:v>
                </c:pt>
                <c:pt idx="65">
                  <c:v>0.7609999999999999</c:v>
                </c:pt>
                <c:pt idx="66">
                  <c:v>0.7609999999999999</c:v>
                </c:pt>
                <c:pt idx="67">
                  <c:v>0.76</c:v>
                </c:pt>
                <c:pt idx="68">
                  <c:v>0.75599999999999989</c:v>
                </c:pt>
                <c:pt idx="69">
                  <c:v>0.7609999999999999</c:v>
                </c:pt>
                <c:pt idx="70">
                  <c:v>0.76</c:v>
                </c:pt>
                <c:pt idx="71">
                  <c:v>0.76</c:v>
                </c:pt>
                <c:pt idx="72">
                  <c:v>0.76500000000000001</c:v>
                </c:pt>
                <c:pt idx="73">
                  <c:v>0.7609999999999999</c:v>
                </c:pt>
                <c:pt idx="74">
                  <c:v>0.76300000000000001</c:v>
                </c:pt>
                <c:pt idx="75">
                  <c:v>0.76800000000000002</c:v>
                </c:pt>
                <c:pt idx="76">
                  <c:v>0.77300000000000002</c:v>
                </c:pt>
                <c:pt idx="77">
                  <c:v>0.76800000000000002</c:v>
                </c:pt>
                <c:pt idx="78">
                  <c:v>0.76500000000000001</c:v>
                </c:pt>
                <c:pt idx="79">
                  <c:v>0.7659999999999999</c:v>
                </c:pt>
                <c:pt idx="80">
                  <c:v>0.76400000000000001</c:v>
                </c:pt>
                <c:pt idx="81">
                  <c:v>0.77099999999999991</c:v>
                </c:pt>
                <c:pt idx="82">
                  <c:v>0.7659999999999999</c:v>
                </c:pt>
                <c:pt idx="83">
                  <c:v>0.76200000000000001</c:v>
                </c:pt>
                <c:pt idx="84">
                  <c:v>0.76700000000000002</c:v>
                </c:pt>
                <c:pt idx="85">
                  <c:v>0.75900000000000001</c:v>
                </c:pt>
                <c:pt idx="86">
                  <c:v>0.76400000000000001</c:v>
                </c:pt>
                <c:pt idx="87">
                  <c:v>0.77200000000000002</c:v>
                </c:pt>
                <c:pt idx="88">
                  <c:v>0.77099999999999991</c:v>
                </c:pt>
                <c:pt idx="89">
                  <c:v>0.77</c:v>
                </c:pt>
                <c:pt idx="90">
                  <c:v>0.76800000000000002</c:v>
                </c:pt>
                <c:pt idx="91">
                  <c:v>0.76800000000000002</c:v>
                </c:pt>
                <c:pt idx="92">
                  <c:v>0.77</c:v>
                </c:pt>
                <c:pt idx="93">
                  <c:v>0.77200000000000002</c:v>
                </c:pt>
                <c:pt idx="94">
                  <c:v>0.77400000000000002</c:v>
                </c:pt>
                <c:pt idx="95">
                  <c:v>0.77400000000000002</c:v>
                </c:pt>
                <c:pt idx="96">
                  <c:v>0.77400000000000002</c:v>
                </c:pt>
                <c:pt idx="97">
                  <c:v>0.77</c:v>
                </c:pt>
                <c:pt idx="98">
                  <c:v>0.76900000000000002</c:v>
                </c:pt>
                <c:pt idx="99">
                  <c:v>0.77800000000000002</c:v>
                </c:pt>
                <c:pt idx="100">
                  <c:v>0.77800000000000002</c:v>
                </c:pt>
                <c:pt idx="101">
                  <c:v>0.77599999999999991</c:v>
                </c:pt>
                <c:pt idx="102">
                  <c:v>0.77700000000000002</c:v>
                </c:pt>
                <c:pt idx="103">
                  <c:v>0.77800000000000002</c:v>
                </c:pt>
                <c:pt idx="104">
                  <c:v>0.77599999999999991</c:v>
                </c:pt>
                <c:pt idx="105">
                  <c:v>0.77900000000000003</c:v>
                </c:pt>
                <c:pt idx="106">
                  <c:v>0.77700000000000002</c:v>
                </c:pt>
                <c:pt idx="107">
                  <c:v>0.77500000000000002</c:v>
                </c:pt>
                <c:pt idx="108">
                  <c:v>0.77599999999999991</c:v>
                </c:pt>
                <c:pt idx="109">
                  <c:v>0.77300000000000002</c:v>
                </c:pt>
                <c:pt idx="110">
                  <c:v>0.77099999999999991</c:v>
                </c:pt>
                <c:pt idx="111">
                  <c:v>0.78099999999999992</c:v>
                </c:pt>
                <c:pt idx="112">
                  <c:v>0.77800000000000002</c:v>
                </c:pt>
                <c:pt idx="113">
                  <c:v>0.78099999999999992</c:v>
                </c:pt>
                <c:pt idx="114">
                  <c:v>0.78500000000000003</c:v>
                </c:pt>
                <c:pt idx="115">
                  <c:v>0.78400000000000003</c:v>
                </c:pt>
                <c:pt idx="116">
                  <c:v>0.78099999999999992</c:v>
                </c:pt>
                <c:pt idx="117">
                  <c:v>0.78</c:v>
                </c:pt>
                <c:pt idx="118">
                  <c:v>0.77800000000000002</c:v>
                </c:pt>
                <c:pt idx="119">
                  <c:v>0.77099999999999991</c:v>
                </c:pt>
                <c:pt idx="120">
                  <c:v>0.77500000000000002</c:v>
                </c:pt>
                <c:pt idx="121">
                  <c:v>0.77200000000000002</c:v>
                </c:pt>
                <c:pt idx="122">
                  <c:v>0.77200000000000002</c:v>
                </c:pt>
                <c:pt idx="123">
                  <c:v>0.78</c:v>
                </c:pt>
                <c:pt idx="124">
                  <c:v>0.78</c:v>
                </c:pt>
                <c:pt idx="125">
                  <c:v>0.77700000000000002</c:v>
                </c:pt>
                <c:pt idx="126">
                  <c:v>0.78400000000000003</c:v>
                </c:pt>
                <c:pt idx="127">
                  <c:v>0.78700000000000003</c:v>
                </c:pt>
                <c:pt idx="128">
                  <c:v>0.78299999999999992</c:v>
                </c:pt>
                <c:pt idx="129">
                  <c:v>0.78200000000000003</c:v>
                </c:pt>
                <c:pt idx="130">
                  <c:v>0.78200000000000003</c:v>
                </c:pt>
                <c:pt idx="131">
                  <c:v>0.77700000000000002</c:v>
                </c:pt>
                <c:pt idx="132">
                  <c:v>0.78</c:v>
                </c:pt>
                <c:pt idx="133">
                  <c:v>0.77500000000000002</c:v>
                </c:pt>
                <c:pt idx="134">
                  <c:v>0.77500000000000002</c:v>
                </c:pt>
                <c:pt idx="135">
                  <c:v>0.77700000000000002</c:v>
                </c:pt>
                <c:pt idx="136">
                  <c:v>0.77599999999999991</c:v>
                </c:pt>
                <c:pt idx="137">
                  <c:v>0.77800000000000002</c:v>
                </c:pt>
                <c:pt idx="138">
                  <c:v>0.78</c:v>
                </c:pt>
                <c:pt idx="139">
                  <c:v>0.78299999999999992</c:v>
                </c:pt>
                <c:pt idx="140">
                  <c:v>0.78200000000000003</c:v>
                </c:pt>
                <c:pt idx="141">
                  <c:v>0.78299999999999992</c:v>
                </c:pt>
                <c:pt idx="142">
                  <c:v>0.77900000000000003</c:v>
                </c:pt>
                <c:pt idx="143">
                  <c:v>0.77800000000000002</c:v>
                </c:pt>
                <c:pt idx="144">
                  <c:v>0.78099999999999992</c:v>
                </c:pt>
                <c:pt idx="145">
                  <c:v>0.77900000000000003</c:v>
                </c:pt>
                <c:pt idx="146">
                  <c:v>0.77599999999999991</c:v>
                </c:pt>
                <c:pt idx="147">
                  <c:v>0.77599999999999991</c:v>
                </c:pt>
                <c:pt idx="148">
                  <c:v>0.77500000000000002</c:v>
                </c:pt>
                <c:pt idx="149">
                  <c:v>0.77900000000000003</c:v>
                </c:pt>
                <c:pt idx="150">
                  <c:v>0.77800000000000002</c:v>
                </c:pt>
                <c:pt idx="151">
                  <c:v>0.78200000000000003</c:v>
                </c:pt>
                <c:pt idx="152">
                  <c:v>0.78200000000000003</c:v>
                </c:pt>
                <c:pt idx="153">
                  <c:v>0.78299999999999992</c:v>
                </c:pt>
                <c:pt idx="154">
                  <c:v>0.78299999999999992</c:v>
                </c:pt>
                <c:pt idx="155">
                  <c:v>0.77700000000000002</c:v>
                </c:pt>
                <c:pt idx="156">
                  <c:v>0.77800000000000002</c:v>
                </c:pt>
                <c:pt idx="157">
                  <c:v>0.77599999999999991</c:v>
                </c:pt>
                <c:pt idx="158">
                  <c:v>0.77700000000000002</c:v>
                </c:pt>
                <c:pt idx="159">
                  <c:v>0.77800000000000002</c:v>
                </c:pt>
                <c:pt idx="160">
                  <c:v>0.77500000000000002</c:v>
                </c:pt>
                <c:pt idx="161">
                  <c:v>0.77700000000000002</c:v>
                </c:pt>
                <c:pt idx="162">
                  <c:v>0.78099999999999992</c:v>
                </c:pt>
                <c:pt idx="163">
                  <c:v>0.78</c:v>
                </c:pt>
                <c:pt idx="164">
                  <c:v>0.78099999999999992</c:v>
                </c:pt>
                <c:pt idx="165">
                  <c:v>0.78500000000000003</c:v>
                </c:pt>
                <c:pt idx="166">
                  <c:v>0.78299999999999992</c:v>
                </c:pt>
                <c:pt idx="167">
                  <c:v>0.77800000000000002</c:v>
                </c:pt>
                <c:pt idx="168">
                  <c:v>0.77500000000000002</c:v>
                </c:pt>
                <c:pt idx="169">
                  <c:v>0.77599999999999991</c:v>
                </c:pt>
                <c:pt idx="170">
                  <c:v>0.77900000000000003</c:v>
                </c:pt>
                <c:pt idx="171">
                  <c:v>0.78299999999999992</c:v>
                </c:pt>
                <c:pt idx="172">
                  <c:v>0.77900000000000003</c:v>
                </c:pt>
                <c:pt idx="173">
                  <c:v>0.78099999999999992</c:v>
                </c:pt>
                <c:pt idx="174">
                  <c:v>0.78599999999999992</c:v>
                </c:pt>
                <c:pt idx="175">
                  <c:v>0.78599999999999992</c:v>
                </c:pt>
                <c:pt idx="176">
                  <c:v>0.78799999999999992</c:v>
                </c:pt>
                <c:pt idx="177">
                  <c:v>0.78900000000000003</c:v>
                </c:pt>
                <c:pt idx="178">
                  <c:v>0.78400000000000003</c:v>
                </c:pt>
                <c:pt idx="179">
                  <c:v>0.78200000000000003</c:v>
                </c:pt>
                <c:pt idx="180">
                  <c:v>0.78200000000000003</c:v>
                </c:pt>
                <c:pt idx="181">
                  <c:v>0.78200000000000003</c:v>
                </c:pt>
                <c:pt idx="182">
                  <c:v>0.77800000000000002</c:v>
                </c:pt>
                <c:pt idx="183">
                  <c:v>0.78500000000000003</c:v>
                </c:pt>
                <c:pt idx="184">
                  <c:v>0.78599999999999992</c:v>
                </c:pt>
                <c:pt idx="185">
                  <c:v>0.78900000000000003</c:v>
                </c:pt>
                <c:pt idx="186">
                  <c:v>0.79200000000000004</c:v>
                </c:pt>
                <c:pt idx="187">
                  <c:v>0.79200000000000004</c:v>
                </c:pt>
                <c:pt idx="188">
                  <c:v>0.79</c:v>
                </c:pt>
                <c:pt idx="189">
                  <c:v>0.79200000000000004</c:v>
                </c:pt>
                <c:pt idx="190">
                  <c:v>0.79</c:v>
                </c:pt>
                <c:pt idx="191">
                  <c:v>0.78400000000000003</c:v>
                </c:pt>
                <c:pt idx="192">
                  <c:v>0.78700000000000003</c:v>
                </c:pt>
                <c:pt idx="193">
                  <c:v>0.78599999999999992</c:v>
                </c:pt>
                <c:pt idx="194">
                  <c:v>0.78500000000000003</c:v>
                </c:pt>
                <c:pt idx="195">
                  <c:v>0.78700000000000003</c:v>
                </c:pt>
                <c:pt idx="196">
                  <c:v>0.78900000000000003</c:v>
                </c:pt>
                <c:pt idx="197">
                  <c:v>0.79</c:v>
                </c:pt>
                <c:pt idx="198">
                  <c:v>0.79400000000000004</c:v>
                </c:pt>
                <c:pt idx="199">
                  <c:v>0.78799999999999992</c:v>
                </c:pt>
                <c:pt idx="200">
                  <c:v>0.79599999999999993</c:v>
                </c:pt>
                <c:pt idx="201">
                  <c:v>0.79599999999999993</c:v>
                </c:pt>
                <c:pt idx="202">
                  <c:v>0.79200000000000004</c:v>
                </c:pt>
                <c:pt idx="203">
                  <c:v>0.78599999999999992</c:v>
                </c:pt>
                <c:pt idx="204">
                  <c:v>0.78700000000000003</c:v>
                </c:pt>
                <c:pt idx="205">
                  <c:v>0.78799999999999992</c:v>
                </c:pt>
                <c:pt idx="206">
                  <c:v>0.78900000000000003</c:v>
                </c:pt>
                <c:pt idx="207">
                  <c:v>0.79700000000000004</c:v>
                </c:pt>
                <c:pt idx="208">
                  <c:v>0.79599999999999993</c:v>
                </c:pt>
                <c:pt idx="209">
                  <c:v>0.79900000000000004</c:v>
                </c:pt>
                <c:pt idx="210">
                  <c:v>0.8</c:v>
                </c:pt>
                <c:pt idx="211">
                  <c:v>0.79500000000000004</c:v>
                </c:pt>
                <c:pt idx="212">
                  <c:v>0.80099999999999993</c:v>
                </c:pt>
              </c:numCache>
            </c:numRef>
          </c:val>
          <c:smooth val="0"/>
        </c:ser>
        <c:ser>
          <c:idx val="1"/>
          <c:order val="1"/>
          <c:tx>
            <c:strRef>
              <c:f>'Labor Participation'!$F$11</c:f>
              <c:strCache>
                <c:ptCount val="1"/>
                <c:pt idx="0">
                  <c:v>Less than High School</c:v>
                </c:pt>
              </c:strCache>
            </c:strRef>
          </c:tx>
          <c:spPr>
            <a:ln w="28575" cap="rnd">
              <a:solidFill>
                <a:srgbClr val="7030A0"/>
              </a:solidFill>
              <a:round/>
            </a:ln>
            <a:effectLst/>
          </c:spPr>
          <c:marker>
            <c:symbol val="none"/>
          </c:marker>
          <c:cat>
            <c:numRef>
              <c:f>'Labor Participation'!$D$12:$D$224</c:f>
              <c:numCache>
                <c:formatCode>yyyy\-mm\-dd</c:formatCode>
                <c:ptCount val="213"/>
                <c:pt idx="0">
                  <c:v>42979</c:v>
                </c:pt>
                <c:pt idx="1">
                  <c:v>42948</c:v>
                </c:pt>
                <c:pt idx="2">
                  <c:v>42917</c:v>
                </c:pt>
                <c:pt idx="3">
                  <c:v>42887</c:v>
                </c:pt>
                <c:pt idx="4">
                  <c:v>42856</c:v>
                </c:pt>
                <c:pt idx="5">
                  <c:v>42826</c:v>
                </c:pt>
                <c:pt idx="6">
                  <c:v>42795</c:v>
                </c:pt>
                <c:pt idx="7">
                  <c:v>42767</c:v>
                </c:pt>
                <c:pt idx="8">
                  <c:v>42736</c:v>
                </c:pt>
                <c:pt idx="9">
                  <c:v>42705</c:v>
                </c:pt>
                <c:pt idx="10">
                  <c:v>42675</c:v>
                </c:pt>
                <c:pt idx="11">
                  <c:v>42644</c:v>
                </c:pt>
                <c:pt idx="12">
                  <c:v>42614</c:v>
                </c:pt>
                <c:pt idx="13">
                  <c:v>42583</c:v>
                </c:pt>
                <c:pt idx="14">
                  <c:v>42552</c:v>
                </c:pt>
                <c:pt idx="15">
                  <c:v>42522</c:v>
                </c:pt>
                <c:pt idx="16">
                  <c:v>42491</c:v>
                </c:pt>
                <c:pt idx="17">
                  <c:v>42461</c:v>
                </c:pt>
                <c:pt idx="18">
                  <c:v>42430</c:v>
                </c:pt>
                <c:pt idx="19">
                  <c:v>42401</c:v>
                </c:pt>
                <c:pt idx="20">
                  <c:v>42370</c:v>
                </c:pt>
                <c:pt idx="21">
                  <c:v>42339</c:v>
                </c:pt>
                <c:pt idx="22">
                  <c:v>42309</c:v>
                </c:pt>
                <c:pt idx="23">
                  <c:v>42278</c:v>
                </c:pt>
                <c:pt idx="24">
                  <c:v>42248</c:v>
                </c:pt>
                <c:pt idx="25">
                  <c:v>42217</c:v>
                </c:pt>
                <c:pt idx="26">
                  <c:v>42186</c:v>
                </c:pt>
                <c:pt idx="27">
                  <c:v>42156</c:v>
                </c:pt>
                <c:pt idx="28">
                  <c:v>42125</c:v>
                </c:pt>
                <c:pt idx="29">
                  <c:v>42095</c:v>
                </c:pt>
                <c:pt idx="30">
                  <c:v>42064</c:v>
                </c:pt>
                <c:pt idx="31">
                  <c:v>42036</c:v>
                </c:pt>
                <c:pt idx="32">
                  <c:v>42005</c:v>
                </c:pt>
                <c:pt idx="33">
                  <c:v>41974</c:v>
                </c:pt>
                <c:pt idx="34">
                  <c:v>41944</c:v>
                </c:pt>
                <c:pt idx="35">
                  <c:v>41913</c:v>
                </c:pt>
                <c:pt idx="36">
                  <c:v>41883</c:v>
                </c:pt>
                <c:pt idx="37">
                  <c:v>41852</c:v>
                </c:pt>
                <c:pt idx="38">
                  <c:v>41821</c:v>
                </c:pt>
                <c:pt idx="39">
                  <c:v>41791</c:v>
                </c:pt>
                <c:pt idx="40">
                  <c:v>41760</c:v>
                </c:pt>
                <c:pt idx="41">
                  <c:v>41730</c:v>
                </c:pt>
                <c:pt idx="42">
                  <c:v>41699</c:v>
                </c:pt>
                <c:pt idx="43">
                  <c:v>41671</c:v>
                </c:pt>
                <c:pt idx="44">
                  <c:v>41640</c:v>
                </c:pt>
                <c:pt idx="45">
                  <c:v>41609</c:v>
                </c:pt>
                <c:pt idx="46">
                  <c:v>41579</c:v>
                </c:pt>
                <c:pt idx="47">
                  <c:v>41548</c:v>
                </c:pt>
                <c:pt idx="48">
                  <c:v>41518</c:v>
                </c:pt>
                <c:pt idx="49">
                  <c:v>41487</c:v>
                </c:pt>
                <c:pt idx="50">
                  <c:v>41456</c:v>
                </c:pt>
                <c:pt idx="51">
                  <c:v>41426</c:v>
                </c:pt>
                <c:pt idx="52">
                  <c:v>41395</c:v>
                </c:pt>
                <c:pt idx="53">
                  <c:v>41365</c:v>
                </c:pt>
                <c:pt idx="54">
                  <c:v>41334</c:v>
                </c:pt>
                <c:pt idx="55">
                  <c:v>41306</c:v>
                </c:pt>
                <c:pt idx="56">
                  <c:v>41275</c:v>
                </c:pt>
                <c:pt idx="57">
                  <c:v>41244</c:v>
                </c:pt>
                <c:pt idx="58">
                  <c:v>41214</c:v>
                </c:pt>
                <c:pt idx="59">
                  <c:v>41183</c:v>
                </c:pt>
                <c:pt idx="60">
                  <c:v>41153</c:v>
                </c:pt>
                <c:pt idx="61">
                  <c:v>41122</c:v>
                </c:pt>
                <c:pt idx="62">
                  <c:v>41091</c:v>
                </c:pt>
                <c:pt idx="63">
                  <c:v>41061</c:v>
                </c:pt>
                <c:pt idx="64">
                  <c:v>41030</c:v>
                </c:pt>
                <c:pt idx="65">
                  <c:v>41000</c:v>
                </c:pt>
                <c:pt idx="66">
                  <c:v>40969</c:v>
                </c:pt>
                <c:pt idx="67">
                  <c:v>40940</c:v>
                </c:pt>
                <c:pt idx="68">
                  <c:v>40909</c:v>
                </c:pt>
                <c:pt idx="69">
                  <c:v>40878</c:v>
                </c:pt>
                <c:pt idx="70">
                  <c:v>40848</c:v>
                </c:pt>
                <c:pt idx="71">
                  <c:v>40817</c:v>
                </c:pt>
                <c:pt idx="72">
                  <c:v>40787</c:v>
                </c:pt>
                <c:pt idx="73">
                  <c:v>40756</c:v>
                </c:pt>
                <c:pt idx="74">
                  <c:v>40725</c:v>
                </c:pt>
                <c:pt idx="75">
                  <c:v>40695</c:v>
                </c:pt>
                <c:pt idx="76">
                  <c:v>40664</c:v>
                </c:pt>
                <c:pt idx="77">
                  <c:v>40634</c:v>
                </c:pt>
                <c:pt idx="78">
                  <c:v>40603</c:v>
                </c:pt>
                <c:pt idx="79">
                  <c:v>40575</c:v>
                </c:pt>
                <c:pt idx="80">
                  <c:v>40544</c:v>
                </c:pt>
                <c:pt idx="81">
                  <c:v>40513</c:v>
                </c:pt>
                <c:pt idx="82">
                  <c:v>40483</c:v>
                </c:pt>
                <c:pt idx="83">
                  <c:v>40452</c:v>
                </c:pt>
                <c:pt idx="84">
                  <c:v>40422</c:v>
                </c:pt>
                <c:pt idx="85">
                  <c:v>40391</c:v>
                </c:pt>
                <c:pt idx="86">
                  <c:v>40360</c:v>
                </c:pt>
                <c:pt idx="87">
                  <c:v>40330</c:v>
                </c:pt>
                <c:pt idx="88">
                  <c:v>40299</c:v>
                </c:pt>
                <c:pt idx="89">
                  <c:v>40269</c:v>
                </c:pt>
                <c:pt idx="90">
                  <c:v>40238</c:v>
                </c:pt>
                <c:pt idx="91">
                  <c:v>40210</c:v>
                </c:pt>
                <c:pt idx="92">
                  <c:v>40179</c:v>
                </c:pt>
                <c:pt idx="93">
                  <c:v>40148</c:v>
                </c:pt>
                <c:pt idx="94">
                  <c:v>40118</c:v>
                </c:pt>
                <c:pt idx="95">
                  <c:v>40087</c:v>
                </c:pt>
                <c:pt idx="96">
                  <c:v>40057</c:v>
                </c:pt>
                <c:pt idx="97">
                  <c:v>40026</c:v>
                </c:pt>
                <c:pt idx="98">
                  <c:v>39995</c:v>
                </c:pt>
                <c:pt idx="99">
                  <c:v>39965</c:v>
                </c:pt>
                <c:pt idx="100">
                  <c:v>39934</c:v>
                </c:pt>
                <c:pt idx="101">
                  <c:v>39904</c:v>
                </c:pt>
                <c:pt idx="102">
                  <c:v>39873</c:v>
                </c:pt>
                <c:pt idx="103">
                  <c:v>39845</c:v>
                </c:pt>
                <c:pt idx="104">
                  <c:v>39814</c:v>
                </c:pt>
                <c:pt idx="105">
                  <c:v>39783</c:v>
                </c:pt>
                <c:pt idx="106">
                  <c:v>39753</c:v>
                </c:pt>
                <c:pt idx="107">
                  <c:v>39722</c:v>
                </c:pt>
                <c:pt idx="108">
                  <c:v>39692</c:v>
                </c:pt>
                <c:pt idx="109">
                  <c:v>39661</c:v>
                </c:pt>
                <c:pt idx="110">
                  <c:v>39630</c:v>
                </c:pt>
                <c:pt idx="111">
                  <c:v>39600</c:v>
                </c:pt>
                <c:pt idx="112">
                  <c:v>39569</c:v>
                </c:pt>
                <c:pt idx="113">
                  <c:v>39539</c:v>
                </c:pt>
                <c:pt idx="114">
                  <c:v>39508</c:v>
                </c:pt>
                <c:pt idx="115">
                  <c:v>39479</c:v>
                </c:pt>
                <c:pt idx="116">
                  <c:v>39448</c:v>
                </c:pt>
                <c:pt idx="117">
                  <c:v>39417</c:v>
                </c:pt>
                <c:pt idx="118">
                  <c:v>39387</c:v>
                </c:pt>
                <c:pt idx="119">
                  <c:v>39356</c:v>
                </c:pt>
                <c:pt idx="120">
                  <c:v>39326</c:v>
                </c:pt>
                <c:pt idx="121">
                  <c:v>39295</c:v>
                </c:pt>
                <c:pt idx="122">
                  <c:v>39264</c:v>
                </c:pt>
                <c:pt idx="123">
                  <c:v>39234</c:v>
                </c:pt>
                <c:pt idx="124">
                  <c:v>39203</c:v>
                </c:pt>
                <c:pt idx="125">
                  <c:v>39173</c:v>
                </c:pt>
                <c:pt idx="126">
                  <c:v>39142</c:v>
                </c:pt>
                <c:pt idx="127">
                  <c:v>39114</c:v>
                </c:pt>
                <c:pt idx="128">
                  <c:v>39083</c:v>
                </c:pt>
                <c:pt idx="129">
                  <c:v>39052</c:v>
                </c:pt>
                <c:pt idx="130">
                  <c:v>39022</c:v>
                </c:pt>
                <c:pt idx="131">
                  <c:v>38991</c:v>
                </c:pt>
                <c:pt idx="132">
                  <c:v>38961</c:v>
                </c:pt>
                <c:pt idx="133">
                  <c:v>38930</c:v>
                </c:pt>
                <c:pt idx="134">
                  <c:v>38899</c:v>
                </c:pt>
                <c:pt idx="135">
                  <c:v>38869</c:v>
                </c:pt>
                <c:pt idx="136">
                  <c:v>38838</c:v>
                </c:pt>
                <c:pt idx="137">
                  <c:v>38808</c:v>
                </c:pt>
                <c:pt idx="138">
                  <c:v>38777</c:v>
                </c:pt>
                <c:pt idx="139">
                  <c:v>38749</c:v>
                </c:pt>
                <c:pt idx="140">
                  <c:v>38718</c:v>
                </c:pt>
                <c:pt idx="141">
                  <c:v>38687</c:v>
                </c:pt>
                <c:pt idx="142">
                  <c:v>38657</c:v>
                </c:pt>
                <c:pt idx="143">
                  <c:v>38626</c:v>
                </c:pt>
                <c:pt idx="144">
                  <c:v>38596</c:v>
                </c:pt>
                <c:pt idx="145">
                  <c:v>38565</c:v>
                </c:pt>
                <c:pt idx="146">
                  <c:v>38534</c:v>
                </c:pt>
                <c:pt idx="147">
                  <c:v>38504</c:v>
                </c:pt>
                <c:pt idx="148">
                  <c:v>38473</c:v>
                </c:pt>
                <c:pt idx="149">
                  <c:v>38443</c:v>
                </c:pt>
                <c:pt idx="150">
                  <c:v>38412</c:v>
                </c:pt>
                <c:pt idx="151">
                  <c:v>38384</c:v>
                </c:pt>
                <c:pt idx="152">
                  <c:v>38353</c:v>
                </c:pt>
                <c:pt idx="153">
                  <c:v>38322</c:v>
                </c:pt>
                <c:pt idx="154">
                  <c:v>38292</c:v>
                </c:pt>
                <c:pt idx="155">
                  <c:v>38261</c:v>
                </c:pt>
                <c:pt idx="156">
                  <c:v>38231</c:v>
                </c:pt>
                <c:pt idx="157">
                  <c:v>38200</c:v>
                </c:pt>
                <c:pt idx="158">
                  <c:v>38169</c:v>
                </c:pt>
                <c:pt idx="159">
                  <c:v>38139</c:v>
                </c:pt>
                <c:pt idx="160">
                  <c:v>38108</c:v>
                </c:pt>
                <c:pt idx="161">
                  <c:v>38078</c:v>
                </c:pt>
                <c:pt idx="162">
                  <c:v>38047</c:v>
                </c:pt>
                <c:pt idx="163">
                  <c:v>38018</c:v>
                </c:pt>
                <c:pt idx="164">
                  <c:v>37987</c:v>
                </c:pt>
                <c:pt idx="165">
                  <c:v>37956</c:v>
                </c:pt>
                <c:pt idx="166">
                  <c:v>37926</c:v>
                </c:pt>
                <c:pt idx="167">
                  <c:v>37895</c:v>
                </c:pt>
                <c:pt idx="168">
                  <c:v>37865</c:v>
                </c:pt>
                <c:pt idx="169">
                  <c:v>37834</c:v>
                </c:pt>
                <c:pt idx="170">
                  <c:v>37803</c:v>
                </c:pt>
                <c:pt idx="171">
                  <c:v>37773</c:v>
                </c:pt>
                <c:pt idx="172">
                  <c:v>37742</c:v>
                </c:pt>
                <c:pt idx="173">
                  <c:v>37712</c:v>
                </c:pt>
                <c:pt idx="174">
                  <c:v>37681</c:v>
                </c:pt>
                <c:pt idx="175">
                  <c:v>37653</c:v>
                </c:pt>
                <c:pt idx="176">
                  <c:v>37622</c:v>
                </c:pt>
                <c:pt idx="177">
                  <c:v>37591</c:v>
                </c:pt>
                <c:pt idx="178">
                  <c:v>37561</c:v>
                </c:pt>
                <c:pt idx="179">
                  <c:v>37530</c:v>
                </c:pt>
                <c:pt idx="180">
                  <c:v>37500</c:v>
                </c:pt>
                <c:pt idx="181">
                  <c:v>37469</c:v>
                </c:pt>
                <c:pt idx="182">
                  <c:v>37438</c:v>
                </c:pt>
                <c:pt idx="183">
                  <c:v>37408</c:v>
                </c:pt>
                <c:pt idx="184">
                  <c:v>37377</c:v>
                </c:pt>
                <c:pt idx="185">
                  <c:v>37347</c:v>
                </c:pt>
                <c:pt idx="186">
                  <c:v>37316</c:v>
                </c:pt>
                <c:pt idx="187">
                  <c:v>37288</c:v>
                </c:pt>
                <c:pt idx="188">
                  <c:v>37257</c:v>
                </c:pt>
                <c:pt idx="189">
                  <c:v>37226</c:v>
                </c:pt>
                <c:pt idx="190">
                  <c:v>37196</c:v>
                </c:pt>
                <c:pt idx="191">
                  <c:v>37165</c:v>
                </c:pt>
                <c:pt idx="192">
                  <c:v>37135</c:v>
                </c:pt>
                <c:pt idx="193">
                  <c:v>37104</c:v>
                </c:pt>
                <c:pt idx="194">
                  <c:v>37073</c:v>
                </c:pt>
                <c:pt idx="195">
                  <c:v>37043</c:v>
                </c:pt>
                <c:pt idx="196">
                  <c:v>37012</c:v>
                </c:pt>
                <c:pt idx="197">
                  <c:v>36982</c:v>
                </c:pt>
                <c:pt idx="198">
                  <c:v>36951</c:v>
                </c:pt>
                <c:pt idx="199">
                  <c:v>36923</c:v>
                </c:pt>
                <c:pt idx="200">
                  <c:v>36892</c:v>
                </c:pt>
                <c:pt idx="201">
                  <c:v>36861</c:v>
                </c:pt>
                <c:pt idx="202">
                  <c:v>36831</c:v>
                </c:pt>
                <c:pt idx="203">
                  <c:v>36800</c:v>
                </c:pt>
                <c:pt idx="204">
                  <c:v>36770</c:v>
                </c:pt>
                <c:pt idx="205">
                  <c:v>36739</c:v>
                </c:pt>
                <c:pt idx="206">
                  <c:v>36708</c:v>
                </c:pt>
                <c:pt idx="207">
                  <c:v>36678</c:v>
                </c:pt>
                <c:pt idx="208">
                  <c:v>36647</c:v>
                </c:pt>
                <c:pt idx="209">
                  <c:v>36617</c:v>
                </c:pt>
                <c:pt idx="210">
                  <c:v>36586</c:v>
                </c:pt>
                <c:pt idx="211">
                  <c:v>36557</c:v>
                </c:pt>
                <c:pt idx="212">
                  <c:v>36526</c:v>
                </c:pt>
              </c:numCache>
            </c:numRef>
          </c:cat>
          <c:val>
            <c:numRef>
              <c:f>'Labor Participation'!$F$12:$F$224</c:f>
              <c:numCache>
                <c:formatCode>0.0%</c:formatCode>
                <c:ptCount val="213"/>
                <c:pt idx="0">
                  <c:v>0.46299999999999997</c:v>
                </c:pt>
                <c:pt idx="1">
                  <c:v>0.46200000000000002</c:v>
                </c:pt>
                <c:pt idx="2">
                  <c:v>0.47299999999999998</c:v>
                </c:pt>
                <c:pt idx="3">
                  <c:v>0.45299999999999996</c:v>
                </c:pt>
                <c:pt idx="4">
                  <c:v>0.45100000000000001</c:v>
                </c:pt>
                <c:pt idx="5">
                  <c:v>0.44700000000000001</c:v>
                </c:pt>
                <c:pt idx="6">
                  <c:v>0.45100000000000001</c:v>
                </c:pt>
                <c:pt idx="7">
                  <c:v>0.46100000000000002</c:v>
                </c:pt>
                <c:pt idx="8">
                  <c:v>0.45299999999999996</c:v>
                </c:pt>
                <c:pt idx="9">
                  <c:v>0.45</c:v>
                </c:pt>
                <c:pt idx="10">
                  <c:v>0.45100000000000001</c:v>
                </c:pt>
                <c:pt idx="11">
                  <c:v>0.45299999999999996</c:v>
                </c:pt>
                <c:pt idx="12">
                  <c:v>0.45600000000000002</c:v>
                </c:pt>
                <c:pt idx="13">
                  <c:v>0.46399999999999997</c:v>
                </c:pt>
                <c:pt idx="14">
                  <c:v>0.46899999999999997</c:v>
                </c:pt>
                <c:pt idx="15">
                  <c:v>0.45399999999999996</c:v>
                </c:pt>
                <c:pt idx="16">
                  <c:v>0.44600000000000001</c:v>
                </c:pt>
                <c:pt idx="17">
                  <c:v>0.46</c:v>
                </c:pt>
                <c:pt idx="18">
                  <c:v>0.46200000000000002</c:v>
                </c:pt>
                <c:pt idx="19">
                  <c:v>0.46200000000000002</c:v>
                </c:pt>
                <c:pt idx="20">
                  <c:v>0.45899999999999996</c:v>
                </c:pt>
                <c:pt idx="21">
                  <c:v>0.45399999999999996</c:v>
                </c:pt>
                <c:pt idx="22">
                  <c:v>0.45600000000000002</c:v>
                </c:pt>
                <c:pt idx="23">
                  <c:v>0.45700000000000002</c:v>
                </c:pt>
                <c:pt idx="24">
                  <c:v>0.44799999999999995</c:v>
                </c:pt>
                <c:pt idx="25">
                  <c:v>0.45299999999999996</c:v>
                </c:pt>
                <c:pt idx="26">
                  <c:v>0.46100000000000002</c:v>
                </c:pt>
                <c:pt idx="27">
                  <c:v>0.44600000000000001</c:v>
                </c:pt>
                <c:pt idx="28">
                  <c:v>0.44600000000000001</c:v>
                </c:pt>
                <c:pt idx="29">
                  <c:v>0.45399999999999996</c:v>
                </c:pt>
                <c:pt idx="30">
                  <c:v>0.45</c:v>
                </c:pt>
                <c:pt idx="31">
                  <c:v>0.46399999999999997</c:v>
                </c:pt>
                <c:pt idx="32">
                  <c:v>0.45600000000000002</c:v>
                </c:pt>
                <c:pt idx="33">
                  <c:v>0.45399999999999996</c:v>
                </c:pt>
                <c:pt idx="34">
                  <c:v>0.45500000000000002</c:v>
                </c:pt>
                <c:pt idx="35">
                  <c:v>0.45500000000000002</c:v>
                </c:pt>
                <c:pt idx="36">
                  <c:v>0.44799999999999995</c:v>
                </c:pt>
                <c:pt idx="37">
                  <c:v>0.45399999999999996</c:v>
                </c:pt>
                <c:pt idx="38">
                  <c:v>0.44900000000000001</c:v>
                </c:pt>
                <c:pt idx="39">
                  <c:v>0.436</c:v>
                </c:pt>
                <c:pt idx="40">
                  <c:v>0.44</c:v>
                </c:pt>
                <c:pt idx="41">
                  <c:v>0.43799999999999994</c:v>
                </c:pt>
                <c:pt idx="42">
                  <c:v>0.45500000000000002</c:v>
                </c:pt>
                <c:pt idx="43">
                  <c:v>0.45899999999999996</c:v>
                </c:pt>
                <c:pt idx="44">
                  <c:v>0.439</c:v>
                </c:pt>
                <c:pt idx="45">
                  <c:v>0.43799999999999994</c:v>
                </c:pt>
                <c:pt idx="46">
                  <c:v>0.44400000000000001</c:v>
                </c:pt>
                <c:pt idx="47">
                  <c:v>0.45</c:v>
                </c:pt>
                <c:pt idx="48">
                  <c:v>0.45100000000000001</c:v>
                </c:pt>
                <c:pt idx="49">
                  <c:v>0.45799999999999996</c:v>
                </c:pt>
                <c:pt idx="50">
                  <c:v>0.45899999999999996</c:v>
                </c:pt>
                <c:pt idx="51">
                  <c:v>0.44799999999999995</c:v>
                </c:pt>
                <c:pt idx="52">
                  <c:v>0.44700000000000001</c:v>
                </c:pt>
                <c:pt idx="53">
                  <c:v>0.442</c:v>
                </c:pt>
                <c:pt idx="54">
                  <c:v>0.45399999999999996</c:v>
                </c:pt>
                <c:pt idx="55">
                  <c:v>0.46600000000000003</c:v>
                </c:pt>
                <c:pt idx="56">
                  <c:v>0.45299999999999996</c:v>
                </c:pt>
                <c:pt idx="57">
                  <c:v>0.45200000000000001</c:v>
                </c:pt>
                <c:pt idx="58">
                  <c:v>0.45100000000000001</c:v>
                </c:pt>
                <c:pt idx="59">
                  <c:v>0.46200000000000002</c:v>
                </c:pt>
                <c:pt idx="60">
                  <c:v>0.45600000000000002</c:v>
                </c:pt>
                <c:pt idx="61">
                  <c:v>0.45799999999999996</c:v>
                </c:pt>
                <c:pt idx="62">
                  <c:v>0.46500000000000002</c:v>
                </c:pt>
                <c:pt idx="63">
                  <c:v>0.45100000000000001</c:v>
                </c:pt>
                <c:pt idx="64">
                  <c:v>0.44700000000000001</c:v>
                </c:pt>
                <c:pt idx="65">
                  <c:v>0.44900000000000001</c:v>
                </c:pt>
                <c:pt idx="66">
                  <c:v>0.45700000000000002</c:v>
                </c:pt>
                <c:pt idx="67">
                  <c:v>0.46200000000000002</c:v>
                </c:pt>
                <c:pt idx="68">
                  <c:v>0.45500000000000002</c:v>
                </c:pt>
                <c:pt idx="69">
                  <c:v>0.46799999999999997</c:v>
                </c:pt>
                <c:pt idx="70">
                  <c:v>0.46799999999999997</c:v>
                </c:pt>
                <c:pt idx="71">
                  <c:v>0.47399999999999998</c:v>
                </c:pt>
                <c:pt idx="72">
                  <c:v>0.46799999999999997</c:v>
                </c:pt>
                <c:pt idx="73">
                  <c:v>0.47100000000000003</c:v>
                </c:pt>
                <c:pt idx="74">
                  <c:v>0.46799999999999997</c:v>
                </c:pt>
                <c:pt idx="75">
                  <c:v>0.45200000000000001</c:v>
                </c:pt>
                <c:pt idx="76">
                  <c:v>0.45</c:v>
                </c:pt>
                <c:pt idx="77">
                  <c:v>0.45399999999999996</c:v>
                </c:pt>
                <c:pt idx="78">
                  <c:v>0.45799999999999996</c:v>
                </c:pt>
                <c:pt idx="79">
                  <c:v>0.45500000000000002</c:v>
                </c:pt>
                <c:pt idx="80">
                  <c:v>0.45399999999999996</c:v>
                </c:pt>
                <c:pt idx="81">
                  <c:v>0.45899999999999996</c:v>
                </c:pt>
                <c:pt idx="82">
                  <c:v>0.46399999999999997</c:v>
                </c:pt>
                <c:pt idx="83">
                  <c:v>0.46700000000000003</c:v>
                </c:pt>
                <c:pt idx="84">
                  <c:v>0.46600000000000003</c:v>
                </c:pt>
                <c:pt idx="85">
                  <c:v>0.46399999999999997</c:v>
                </c:pt>
                <c:pt idx="86">
                  <c:v>0.46799999999999997</c:v>
                </c:pt>
                <c:pt idx="87">
                  <c:v>0.45399999999999996</c:v>
                </c:pt>
                <c:pt idx="88">
                  <c:v>0.45700000000000002</c:v>
                </c:pt>
                <c:pt idx="89">
                  <c:v>0.46200000000000002</c:v>
                </c:pt>
                <c:pt idx="90">
                  <c:v>0.46399999999999997</c:v>
                </c:pt>
                <c:pt idx="91">
                  <c:v>0.46799999999999997</c:v>
                </c:pt>
                <c:pt idx="92">
                  <c:v>0.46</c:v>
                </c:pt>
                <c:pt idx="93">
                  <c:v>0.45500000000000002</c:v>
                </c:pt>
                <c:pt idx="94">
                  <c:v>0.46100000000000002</c:v>
                </c:pt>
                <c:pt idx="95">
                  <c:v>0.46899999999999997</c:v>
                </c:pt>
                <c:pt idx="96">
                  <c:v>0.46899999999999997</c:v>
                </c:pt>
                <c:pt idx="97">
                  <c:v>0.47200000000000003</c:v>
                </c:pt>
                <c:pt idx="98">
                  <c:v>0.47799999999999998</c:v>
                </c:pt>
                <c:pt idx="99">
                  <c:v>0.46100000000000002</c:v>
                </c:pt>
                <c:pt idx="100">
                  <c:v>0.45899999999999996</c:v>
                </c:pt>
                <c:pt idx="101">
                  <c:v>0.45700000000000002</c:v>
                </c:pt>
                <c:pt idx="102">
                  <c:v>0.46399999999999997</c:v>
                </c:pt>
                <c:pt idx="103">
                  <c:v>0.47200000000000003</c:v>
                </c:pt>
                <c:pt idx="104">
                  <c:v>0.46399999999999997</c:v>
                </c:pt>
                <c:pt idx="105">
                  <c:v>0.46299999999999997</c:v>
                </c:pt>
                <c:pt idx="106">
                  <c:v>0.47100000000000003</c:v>
                </c:pt>
                <c:pt idx="107">
                  <c:v>0.48200000000000004</c:v>
                </c:pt>
                <c:pt idx="108">
                  <c:v>0.46700000000000003</c:v>
                </c:pt>
                <c:pt idx="109">
                  <c:v>0.47299999999999998</c:v>
                </c:pt>
                <c:pt idx="110">
                  <c:v>0.47299999999999998</c:v>
                </c:pt>
                <c:pt idx="111">
                  <c:v>0.45600000000000002</c:v>
                </c:pt>
                <c:pt idx="112">
                  <c:v>0.45399999999999996</c:v>
                </c:pt>
                <c:pt idx="113">
                  <c:v>0.45600000000000002</c:v>
                </c:pt>
                <c:pt idx="114">
                  <c:v>0.46600000000000003</c:v>
                </c:pt>
                <c:pt idx="115">
                  <c:v>0.46799999999999997</c:v>
                </c:pt>
                <c:pt idx="116">
                  <c:v>0.46200000000000002</c:v>
                </c:pt>
                <c:pt idx="117">
                  <c:v>0.46399999999999997</c:v>
                </c:pt>
                <c:pt idx="118">
                  <c:v>0.46700000000000003</c:v>
                </c:pt>
                <c:pt idx="119">
                  <c:v>0.47100000000000003</c:v>
                </c:pt>
                <c:pt idx="120">
                  <c:v>0.46200000000000002</c:v>
                </c:pt>
                <c:pt idx="121">
                  <c:v>0.46299999999999997</c:v>
                </c:pt>
                <c:pt idx="122">
                  <c:v>0.47600000000000003</c:v>
                </c:pt>
                <c:pt idx="123">
                  <c:v>0.44799999999999995</c:v>
                </c:pt>
                <c:pt idx="124">
                  <c:v>0.45700000000000002</c:v>
                </c:pt>
                <c:pt idx="125">
                  <c:v>0.46</c:v>
                </c:pt>
                <c:pt idx="126">
                  <c:v>0.47299999999999998</c:v>
                </c:pt>
                <c:pt idx="127">
                  <c:v>0.48</c:v>
                </c:pt>
                <c:pt idx="128">
                  <c:v>0.46899999999999997</c:v>
                </c:pt>
                <c:pt idx="129">
                  <c:v>0.47</c:v>
                </c:pt>
                <c:pt idx="130">
                  <c:v>0.46500000000000002</c:v>
                </c:pt>
                <c:pt idx="131">
                  <c:v>0.46600000000000003</c:v>
                </c:pt>
                <c:pt idx="132">
                  <c:v>0.45799999999999996</c:v>
                </c:pt>
                <c:pt idx="133">
                  <c:v>0.46299999999999997</c:v>
                </c:pt>
                <c:pt idx="134">
                  <c:v>0.47200000000000003</c:v>
                </c:pt>
                <c:pt idx="135">
                  <c:v>0.46</c:v>
                </c:pt>
                <c:pt idx="136">
                  <c:v>0.45700000000000002</c:v>
                </c:pt>
                <c:pt idx="137">
                  <c:v>0.45700000000000002</c:v>
                </c:pt>
                <c:pt idx="138">
                  <c:v>0.46299999999999997</c:v>
                </c:pt>
                <c:pt idx="139">
                  <c:v>0.46899999999999997</c:v>
                </c:pt>
                <c:pt idx="140">
                  <c:v>0.45899999999999996</c:v>
                </c:pt>
                <c:pt idx="141">
                  <c:v>0.45500000000000002</c:v>
                </c:pt>
                <c:pt idx="142">
                  <c:v>0.45700000000000002</c:v>
                </c:pt>
                <c:pt idx="143">
                  <c:v>0.45500000000000002</c:v>
                </c:pt>
                <c:pt idx="144">
                  <c:v>0.45299999999999996</c:v>
                </c:pt>
                <c:pt idx="145">
                  <c:v>0.45899999999999996</c:v>
                </c:pt>
                <c:pt idx="146">
                  <c:v>0.47600000000000003</c:v>
                </c:pt>
                <c:pt idx="147">
                  <c:v>0.45399999999999996</c:v>
                </c:pt>
                <c:pt idx="148">
                  <c:v>0.45200000000000001</c:v>
                </c:pt>
                <c:pt idx="149">
                  <c:v>0.44700000000000001</c:v>
                </c:pt>
                <c:pt idx="150">
                  <c:v>0.45200000000000001</c:v>
                </c:pt>
                <c:pt idx="151">
                  <c:v>0.45399999999999996</c:v>
                </c:pt>
                <c:pt idx="152">
                  <c:v>0.44600000000000001</c:v>
                </c:pt>
                <c:pt idx="153">
                  <c:v>0.45200000000000001</c:v>
                </c:pt>
                <c:pt idx="154">
                  <c:v>0.45299999999999996</c:v>
                </c:pt>
                <c:pt idx="155">
                  <c:v>0.45299999999999996</c:v>
                </c:pt>
                <c:pt idx="156">
                  <c:v>0.45299999999999996</c:v>
                </c:pt>
                <c:pt idx="157">
                  <c:v>0.45500000000000002</c:v>
                </c:pt>
                <c:pt idx="158">
                  <c:v>0.45899999999999996</c:v>
                </c:pt>
                <c:pt idx="159">
                  <c:v>0.44700000000000001</c:v>
                </c:pt>
                <c:pt idx="160">
                  <c:v>0.44600000000000001</c:v>
                </c:pt>
                <c:pt idx="161">
                  <c:v>0.44400000000000001</c:v>
                </c:pt>
                <c:pt idx="162">
                  <c:v>0.45200000000000001</c:v>
                </c:pt>
                <c:pt idx="163">
                  <c:v>0.45200000000000001</c:v>
                </c:pt>
                <c:pt idx="164">
                  <c:v>0.44299999999999995</c:v>
                </c:pt>
                <c:pt idx="165">
                  <c:v>0.44500000000000001</c:v>
                </c:pt>
                <c:pt idx="166">
                  <c:v>0.45399999999999996</c:v>
                </c:pt>
                <c:pt idx="167">
                  <c:v>0.45899999999999996</c:v>
                </c:pt>
                <c:pt idx="168">
                  <c:v>0.44600000000000001</c:v>
                </c:pt>
                <c:pt idx="169">
                  <c:v>0.45399999999999996</c:v>
                </c:pt>
                <c:pt idx="170">
                  <c:v>0.45500000000000002</c:v>
                </c:pt>
                <c:pt idx="171">
                  <c:v>0.44799999999999995</c:v>
                </c:pt>
                <c:pt idx="172">
                  <c:v>0.44700000000000001</c:v>
                </c:pt>
                <c:pt idx="173">
                  <c:v>0.44799999999999995</c:v>
                </c:pt>
                <c:pt idx="174">
                  <c:v>0.45100000000000001</c:v>
                </c:pt>
                <c:pt idx="175">
                  <c:v>0.44799999999999995</c:v>
                </c:pt>
                <c:pt idx="176">
                  <c:v>0.43799999999999994</c:v>
                </c:pt>
                <c:pt idx="177">
                  <c:v>0.442</c:v>
                </c:pt>
                <c:pt idx="178">
                  <c:v>0.44600000000000001</c:v>
                </c:pt>
                <c:pt idx="179">
                  <c:v>0.44900000000000001</c:v>
                </c:pt>
                <c:pt idx="180">
                  <c:v>0.44600000000000001</c:v>
                </c:pt>
                <c:pt idx="181">
                  <c:v>0.44500000000000001</c:v>
                </c:pt>
                <c:pt idx="182">
                  <c:v>0.44600000000000001</c:v>
                </c:pt>
                <c:pt idx="183">
                  <c:v>0.441</c:v>
                </c:pt>
                <c:pt idx="184">
                  <c:v>0.441</c:v>
                </c:pt>
                <c:pt idx="185">
                  <c:v>0.44500000000000001</c:v>
                </c:pt>
                <c:pt idx="186">
                  <c:v>0.441</c:v>
                </c:pt>
                <c:pt idx="187">
                  <c:v>0.44900000000000001</c:v>
                </c:pt>
                <c:pt idx="188">
                  <c:v>0.436</c:v>
                </c:pt>
                <c:pt idx="189">
                  <c:v>0.44299999999999995</c:v>
                </c:pt>
                <c:pt idx="190">
                  <c:v>0.442</c:v>
                </c:pt>
                <c:pt idx="191">
                  <c:v>0.44799999999999995</c:v>
                </c:pt>
                <c:pt idx="192">
                  <c:v>0.44</c:v>
                </c:pt>
                <c:pt idx="193">
                  <c:v>0.441</c:v>
                </c:pt>
                <c:pt idx="194">
                  <c:v>0.44600000000000001</c:v>
                </c:pt>
                <c:pt idx="195">
                  <c:v>0.42899999999999999</c:v>
                </c:pt>
                <c:pt idx="196">
                  <c:v>0.43099999999999999</c:v>
                </c:pt>
                <c:pt idx="197">
                  <c:v>0.435</c:v>
                </c:pt>
                <c:pt idx="198">
                  <c:v>0.441</c:v>
                </c:pt>
                <c:pt idx="199">
                  <c:v>0.44900000000000001</c:v>
                </c:pt>
                <c:pt idx="200">
                  <c:v>0.433</c:v>
                </c:pt>
                <c:pt idx="201">
                  <c:v>0.43200000000000005</c:v>
                </c:pt>
                <c:pt idx="202">
                  <c:v>0.43799999999999994</c:v>
                </c:pt>
                <c:pt idx="203">
                  <c:v>0.44299999999999995</c:v>
                </c:pt>
                <c:pt idx="204">
                  <c:v>0.441</c:v>
                </c:pt>
                <c:pt idx="205">
                  <c:v>0.442</c:v>
                </c:pt>
                <c:pt idx="206">
                  <c:v>0.44400000000000001</c:v>
                </c:pt>
                <c:pt idx="207">
                  <c:v>0.42899999999999999</c:v>
                </c:pt>
                <c:pt idx="208">
                  <c:v>0.42299999999999999</c:v>
                </c:pt>
                <c:pt idx="209">
                  <c:v>0.42499999999999999</c:v>
                </c:pt>
                <c:pt idx="210">
                  <c:v>0.433</c:v>
                </c:pt>
                <c:pt idx="211">
                  <c:v>0.44299999999999995</c:v>
                </c:pt>
                <c:pt idx="212">
                  <c:v>0.43</c:v>
                </c:pt>
              </c:numCache>
            </c:numRef>
          </c:val>
          <c:smooth val="0"/>
        </c:ser>
        <c:ser>
          <c:idx val="2"/>
          <c:order val="2"/>
          <c:tx>
            <c:strRef>
              <c:f>'Labor Participation'!$G$11</c:f>
              <c:strCache>
                <c:ptCount val="1"/>
                <c:pt idx="0">
                  <c:v>High School Graduates</c:v>
                </c:pt>
              </c:strCache>
            </c:strRef>
          </c:tx>
          <c:spPr>
            <a:ln w="28575" cap="rnd">
              <a:solidFill>
                <a:srgbClr val="C00000"/>
              </a:solidFill>
              <a:round/>
            </a:ln>
            <a:effectLst/>
          </c:spPr>
          <c:marker>
            <c:symbol val="none"/>
          </c:marker>
          <c:cat>
            <c:numRef>
              <c:f>'Labor Participation'!$D$12:$D$224</c:f>
              <c:numCache>
                <c:formatCode>yyyy\-mm\-dd</c:formatCode>
                <c:ptCount val="213"/>
                <c:pt idx="0">
                  <c:v>42979</c:v>
                </c:pt>
                <c:pt idx="1">
                  <c:v>42948</c:v>
                </c:pt>
                <c:pt idx="2">
                  <c:v>42917</c:v>
                </c:pt>
                <c:pt idx="3">
                  <c:v>42887</c:v>
                </c:pt>
                <c:pt idx="4">
                  <c:v>42856</c:v>
                </c:pt>
                <c:pt idx="5">
                  <c:v>42826</c:v>
                </c:pt>
                <c:pt idx="6">
                  <c:v>42795</c:v>
                </c:pt>
                <c:pt idx="7">
                  <c:v>42767</c:v>
                </c:pt>
                <c:pt idx="8">
                  <c:v>42736</c:v>
                </c:pt>
                <c:pt idx="9">
                  <c:v>42705</c:v>
                </c:pt>
                <c:pt idx="10">
                  <c:v>42675</c:v>
                </c:pt>
                <c:pt idx="11">
                  <c:v>42644</c:v>
                </c:pt>
                <c:pt idx="12">
                  <c:v>42614</c:v>
                </c:pt>
                <c:pt idx="13">
                  <c:v>42583</c:v>
                </c:pt>
                <c:pt idx="14">
                  <c:v>42552</c:v>
                </c:pt>
                <c:pt idx="15">
                  <c:v>42522</c:v>
                </c:pt>
                <c:pt idx="16">
                  <c:v>42491</c:v>
                </c:pt>
                <c:pt idx="17">
                  <c:v>42461</c:v>
                </c:pt>
                <c:pt idx="18">
                  <c:v>42430</c:v>
                </c:pt>
                <c:pt idx="19">
                  <c:v>42401</c:v>
                </c:pt>
                <c:pt idx="20">
                  <c:v>42370</c:v>
                </c:pt>
                <c:pt idx="21">
                  <c:v>42339</c:v>
                </c:pt>
                <c:pt idx="22">
                  <c:v>42309</c:v>
                </c:pt>
                <c:pt idx="23">
                  <c:v>42278</c:v>
                </c:pt>
                <c:pt idx="24">
                  <c:v>42248</c:v>
                </c:pt>
                <c:pt idx="25">
                  <c:v>42217</c:v>
                </c:pt>
                <c:pt idx="26">
                  <c:v>42186</c:v>
                </c:pt>
                <c:pt idx="27">
                  <c:v>42156</c:v>
                </c:pt>
                <c:pt idx="28">
                  <c:v>42125</c:v>
                </c:pt>
                <c:pt idx="29">
                  <c:v>42095</c:v>
                </c:pt>
                <c:pt idx="30">
                  <c:v>42064</c:v>
                </c:pt>
                <c:pt idx="31">
                  <c:v>42036</c:v>
                </c:pt>
                <c:pt idx="32">
                  <c:v>42005</c:v>
                </c:pt>
                <c:pt idx="33">
                  <c:v>41974</c:v>
                </c:pt>
                <c:pt idx="34">
                  <c:v>41944</c:v>
                </c:pt>
                <c:pt idx="35">
                  <c:v>41913</c:v>
                </c:pt>
                <c:pt idx="36">
                  <c:v>41883</c:v>
                </c:pt>
                <c:pt idx="37">
                  <c:v>41852</c:v>
                </c:pt>
                <c:pt idx="38">
                  <c:v>41821</c:v>
                </c:pt>
                <c:pt idx="39">
                  <c:v>41791</c:v>
                </c:pt>
                <c:pt idx="40">
                  <c:v>41760</c:v>
                </c:pt>
                <c:pt idx="41">
                  <c:v>41730</c:v>
                </c:pt>
                <c:pt idx="42">
                  <c:v>41699</c:v>
                </c:pt>
                <c:pt idx="43">
                  <c:v>41671</c:v>
                </c:pt>
                <c:pt idx="44">
                  <c:v>41640</c:v>
                </c:pt>
                <c:pt idx="45">
                  <c:v>41609</c:v>
                </c:pt>
                <c:pt idx="46">
                  <c:v>41579</c:v>
                </c:pt>
                <c:pt idx="47">
                  <c:v>41548</c:v>
                </c:pt>
                <c:pt idx="48">
                  <c:v>41518</c:v>
                </c:pt>
                <c:pt idx="49">
                  <c:v>41487</c:v>
                </c:pt>
                <c:pt idx="50">
                  <c:v>41456</c:v>
                </c:pt>
                <c:pt idx="51">
                  <c:v>41426</c:v>
                </c:pt>
                <c:pt idx="52">
                  <c:v>41395</c:v>
                </c:pt>
                <c:pt idx="53">
                  <c:v>41365</c:v>
                </c:pt>
                <c:pt idx="54">
                  <c:v>41334</c:v>
                </c:pt>
                <c:pt idx="55">
                  <c:v>41306</c:v>
                </c:pt>
                <c:pt idx="56">
                  <c:v>41275</c:v>
                </c:pt>
                <c:pt idx="57">
                  <c:v>41244</c:v>
                </c:pt>
                <c:pt idx="58">
                  <c:v>41214</c:v>
                </c:pt>
                <c:pt idx="59">
                  <c:v>41183</c:v>
                </c:pt>
                <c:pt idx="60">
                  <c:v>41153</c:v>
                </c:pt>
                <c:pt idx="61">
                  <c:v>41122</c:v>
                </c:pt>
                <c:pt idx="62">
                  <c:v>41091</c:v>
                </c:pt>
                <c:pt idx="63">
                  <c:v>41061</c:v>
                </c:pt>
                <c:pt idx="64">
                  <c:v>41030</c:v>
                </c:pt>
                <c:pt idx="65">
                  <c:v>41000</c:v>
                </c:pt>
                <c:pt idx="66">
                  <c:v>40969</c:v>
                </c:pt>
                <c:pt idx="67">
                  <c:v>40940</c:v>
                </c:pt>
                <c:pt idx="68">
                  <c:v>40909</c:v>
                </c:pt>
                <c:pt idx="69">
                  <c:v>40878</c:v>
                </c:pt>
                <c:pt idx="70">
                  <c:v>40848</c:v>
                </c:pt>
                <c:pt idx="71">
                  <c:v>40817</c:v>
                </c:pt>
                <c:pt idx="72">
                  <c:v>40787</c:v>
                </c:pt>
                <c:pt idx="73">
                  <c:v>40756</c:v>
                </c:pt>
                <c:pt idx="74">
                  <c:v>40725</c:v>
                </c:pt>
                <c:pt idx="75">
                  <c:v>40695</c:v>
                </c:pt>
                <c:pt idx="76">
                  <c:v>40664</c:v>
                </c:pt>
                <c:pt idx="77">
                  <c:v>40634</c:v>
                </c:pt>
                <c:pt idx="78">
                  <c:v>40603</c:v>
                </c:pt>
                <c:pt idx="79">
                  <c:v>40575</c:v>
                </c:pt>
                <c:pt idx="80">
                  <c:v>40544</c:v>
                </c:pt>
                <c:pt idx="81">
                  <c:v>40513</c:v>
                </c:pt>
                <c:pt idx="82">
                  <c:v>40483</c:v>
                </c:pt>
                <c:pt idx="83">
                  <c:v>40452</c:v>
                </c:pt>
                <c:pt idx="84">
                  <c:v>40422</c:v>
                </c:pt>
                <c:pt idx="85">
                  <c:v>40391</c:v>
                </c:pt>
                <c:pt idx="86">
                  <c:v>40360</c:v>
                </c:pt>
                <c:pt idx="87">
                  <c:v>40330</c:v>
                </c:pt>
                <c:pt idx="88">
                  <c:v>40299</c:v>
                </c:pt>
                <c:pt idx="89">
                  <c:v>40269</c:v>
                </c:pt>
                <c:pt idx="90">
                  <c:v>40238</c:v>
                </c:pt>
                <c:pt idx="91">
                  <c:v>40210</c:v>
                </c:pt>
                <c:pt idx="92">
                  <c:v>40179</c:v>
                </c:pt>
                <c:pt idx="93">
                  <c:v>40148</c:v>
                </c:pt>
                <c:pt idx="94">
                  <c:v>40118</c:v>
                </c:pt>
                <c:pt idx="95">
                  <c:v>40087</c:v>
                </c:pt>
                <c:pt idx="96">
                  <c:v>40057</c:v>
                </c:pt>
                <c:pt idx="97">
                  <c:v>40026</c:v>
                </c:pt>
                <c:pt idx="98">
                  <c:v>39995</c:v>
                </c:pt>
                <c:pt idx="99">
                  <c:v>39965</c:v>
                </c:pt>
                <c:pt idx="100">
                  <c:v>39934</c:v>
                </c:pt>
                <c:pt idx="101">
                  <c:v>39904</c:v>
                </c:pt>
                <c:pt idx="102">
                  <c:v>39873</c:v>
                </c:pt>
                <c:pt idx="103">
                  <c:v>39845</c:v>
                </c:pt>
                <c:pt idx="104">
                  <c:v>39814</c:v>
                </c:pt>
                <c:pt idx="105">
                  <c:v>39783</c:v>
                </c:pt>
                <c:pt idx="106">
                  <c:v>39753</c:v>
                </c:pt>
                <c:pt idx="107">
                  <c:v>39722</c:v>
                </c:pt>
                <c:pt idx="108">
                  <c:v>39692</c:v>
                </c:pt>
                <c:pt idx="109">
                  <c:v>39661</c:v>
                </c:pt>
                <c:pt idx="110">
                  <c:v>39630</c:v>
                </c:pt>
                <c:pt idx="111">
                  <c:v>39600</c:v>
                </c:pt>
                <c:pt idx="112">
                  <c:v>39569</c:v>
                </c:pt>
                <c:pt idx="113">
                  <c:v>39539</c:v>
                </c:pt>
                <c:pt idx="114">
                  <c:v>39508</c:v>
                </c:pt>
                <c:pt idx="115">
                  <c:v>39479</c:v>
                </c:pt>
                <c:pt idx="116">
                  <c:v>39448</c:v>
                </c:pt>
                <c:pt idx="117">
                  <c:v>39417</c:v>
                </c:pt>
                <c:pt idx="118">
                  <c:v>39387</c:v>
                </c:pt>
                <c:pt idx="119">
                  <c:v>39356</c:v>
                </c:pt>
                <c:pt idx="120">
                  <c:v>39326</c:v>
                </c:pt>
                <c:pt idx="121">
                  <c:v>39295</c:v>
                </c:pt>
                <c:pt idx="122">
                  <c:v>39264</c:v>
                </c:pt>
                <c:pt idx="123">
                  <c:v>39234</c:v>
                </c:pt>
                <c:pt idx="124">
                  <c:v>39203</c:v>
                </c:pt>
                <c:pt idx="125">
                  <c:v>39173</c:v>
                </c:pt>
                <c:pt idx="126">
                  <c:v>39142</c:v>
                </c:pt>
                <c:pt idx="127">
                  <c:v>39114</c:v>
                </c:pt>
                <c:pt idx="128">
                  <c:v>39083</c:v>
                </c:pt>
                <c:pt idx="129">
                  <c:v>39052</c:v>
                </c:pt>
                <c:pt idx="130">
                  <c:v>39022</c:v>
                </c:pt>
                <c:pt idx="131">
                  <c:v>38991</c:v>
                </c:pt>
                <c:pt idx="132">
                  <c:v>38961</c:v>
                </c:pt>
                <c:pt idx="133">
                  <c:v>38930</c:v>
                </c:pt>
                <c:pt idx="134">
                  <c:v>38899</c:v>
                </c:pt>
                <c:pt idx="135">
                  <c:v>38869</c:v>
                </c:pt>
                <c:pt idx="136">
                  <c:v>38838</c:v>
                </c:pt>
                <c:pt idx="137">
                  <c:v>38808</c:v>
                </c:pt>
                <c:pt idx="138">
                  <c:v>38777</c:v>
                </c:pt>
                <c:pt idx="139">
                  <c:v>38749</c:v>
                </c:pt>
                <c:pt idx="140">
                  <c:v>38718</c:v>
                </c:pt>
                <c:pt idx="141">
                  <c:v>38687</c:v>
                </c:pt>
                <c:pt idx="142">
                  <c:v>38657</c:v>
                </c:pt>
                <c:pt idx="143">
                  <c:v>38626</c:v>
                </c:pt>
                <c:pt idx="144">
                  <c:v>38596</c:v>
                </c:pt>
                <c:pt idx="145">
                  <c:v>38565</c:v>
                </c:pt>
                <c:pt idx="146">
                  <c:v>38534</c:v>
                </c:pt>
                <c:pt idx="147">
                  <c:v>38504</c:v>
                </c:pt>
                <c:pt idx="148">
                  <c:v>38473</c:v>
                </c:pt>
                <c:pt idx="149">
                  <c:v>38443</c:v>
                </c:pt>
                <c:pt idx="150">
                  <c:v>38412</c:v>
                </c:pt>
                <c:pt idx="151">
                  <c:v>38384</c:v>
                </c:pt>
                <c:pt idx="152">
                  <c:v>38353</c:v>
                </c:pt>
                <c:pt idx="153">
                  <c:v>38322</c:v>
                </c:pt>
                <c:pt idx="154">
                  <c:v>38292</c:v>
                </c:pt>
                <c:pt idx="155">
                  <c:v>38261</c:v>
                </c:pt>
                <c:pt idx="156">
                  <c:v>38231</c:v>
                </c:pt>
                <c:pt idx="157">
                  <c:v>38200</c:v>
                </c:pt>
                <c:pt idx="158">
                  <c:v>38169</c:v>
                </c:pt>
                <c:pt idx="159">
                  <c:v>38139</c:v>
                </c:pt>
                <c:pt idx="160">
                  <c:v>38108</c:v>
                </c:pt>
                <c:pt idx="161">
                  <c:v>38078</c:v>
                </c:pt>
                <c:pt idx="162">
                  <c:v>38047</c:v>
                </c:pt>
                <c:pt idx="163">
                  <c:v>38018</c:v>
                </c:pt>
                <c:pt idx="164">
                  <c:v>37987</c:v>
                </c:pt>
                <c:pt idx="165">
                  <c:v>37956</c:v>
                </c:pt>
                <c:pt idx="166">
                  <c:v>37926</c:v>
                </c:pt>
                <c:pt idx="167">
                  <c:v>37895</c:v>
                </c:pt>
                <c:pt idx="168">
                  <c:v>37865</c:v>
                </c:pt>
                <c:pt idx="169">
                  <c:v>37834</c:v>
                </c:pt>
                <c:pt idx="170">
                  <c:v>37803</c:v>
                </c:pt>
                <c:pt idx="171">
                  <c:v>37773</c:v>
                </c:pt>
                <c:pt idx="172">
                  <c:v>37742</c:v>
                </c:pt>
                <c:pt idx="173">
                  <c:v>37712</c:v>
                </c:pt>
                <c:pt idx="174">
                  <c:v>37681</c:v>
                </c:pt>
                <c:pt idx="175">
                  <c:v>37653</c:v>
                </c:pt>
                <c:pt idx="176">
                  <c:v>37622</c:v>
                </c:pt>
                <c:pt idx="177">
                  <c:v>37591</c:v>
                </c:pt>
                <c:pt idx="178">
                  <c:v>37561</c:v>
                </c:pt>
                <c:pt idx="179">
                  <c:v>37530</c:v>
                </c:pt>
                <c:pt idx="180">
                  <c:v>37500</c:v>
                </c:pt>
                <c:pt idx="181">
                  <c:v>37469</c:v>
                </c:pt>
                <c:pt idx="182">
                  <c:v>37438</c:v>
                </c:pt>
                <c:pt idx="183">
                  <c:v>37408</c:v>
                </c:pt>
                <c:pt idx="184">
                  <c:v>37377</c:v>
                </c:pt>
                <c:pt idx="185">
                  <c:v>37347</c:v>
                </c:pt>
                <c:pt idx="186">
                  <c:v>37316</c:v>
                </c:pt>
                <c:pt idx="187">
                  <c:v>37288</c:v>
                </c:pt>
                <c:pt idx="188">
                  <c:v>37257</c:v>
                </c:pt>
                <c:pt idx="189">
                  <c:v>37226</c:v>
                </c:pt>
                <c:pt idx="190">
                  <c:v>37196</c:v>
                </c:pt>
                <c:pt idx="191">
                  <c:v>37165</c:v>
                </c:pt>
                <c:pt idx="192">
                  <c:v>37135</c:v>
                </c:pt>
                <c:pt idx="193">
                  <c:v>37104</c:v>
                </c:pt>
                <c:pt idx="194">
                  <c:v>37073</c:v>
                </c:pt>
                <c:pt idx="195">
                  <c:v>37043</c:v>
                </c:pt>
                <c:pt idx="196">
                  <c:v>37012</c:v>
                </c:pt>
                <c:pt idx="197">
                  <c:v>36982</c:v>
                </c:pt>
                <c:pt idx="198">
                  <c:v>36951</c:v>
                </c:pt>
                <c:pt idx="199">
                  <c:v>36923</c:v>
                </c:pt>
                <c:pt idx="200">
                  <c:v>36892</c:v>
                </c:pt>
                <c:pt idx="201">
                  <c:v>36861</c:v>
                </c:pt>
                <c:pt idx="202">
                  <c:v>36831</c:v>
                </c:pt>
                <c:pt idx="203">
                  <c:v>36800</c:v>
                </c:pt>
                <c:pt idx="204">
                  <c:v>36770</c:v>
                </c:pt>
                <c:pt idx="205">
                  <c:v>36739</c:v>
                </c:pt>
                <c:pt idx="206">
                  <c:v>36708</c:v>
                </c:pt>
                <c:pt idx="207">
                  <c:v>36678</c:v>
                </c:pt>
                <c:pt idx="208">
                  <c:v>36647</c:v>
                </c:pt>
                <c:pt idx="209">
                  <c:v>36617</c:v>
                </c:pt>
                <c:pt idx="210">
                  <c:v>36586</c:v>
                </c:pt>
                <c:pt idx="211">
                  <c:v>36557</c:v>
                </c:pt>
                <c:pt idx="212">
                  <c:v>36526</c:v>
                </c:pt>
              </c:numCache>
            </c:numRef>
          </c:cat>
          <c:val>
            <c:numRef>
              <c:f>'Labor Participation'!$G$12:$G$224</c:f>
              <c:numCache>
                <c:formatCode>0.0%</c:formatCode>
                <c:ptCount val="213"/>
                <c:pt idx="0">
                  <c:v>0.57399999999999995</c:v>
                </c:pt>
                <c:pt idx="1">
                  <c:v>0.57600000000000007</c:v>
                </c:pt>
                <c:pt idx="2">
                  <c:v>0.57700000000000007</c:v>
                </c:pt>
                <c:pt idx="3">
                  <c:v>0.57799999999999996</c:v>
                </c:pt>
                <c:pt idx="4">
                  <c:v>0.57600000000000007</c:v>
                </c:pt>
                <c:pt idx="5">
                  <c:v>0.57700000000000007</c:v>
                </c:pt>
                <c:pt idx="6">
                  <c:v>0.57799999999999996</c:v>
                </c:pt>
                <c:pt idx="7">
                  <c:v>0.57899999999999996</c:v>
                </c:pt>
                <c:pt idx="8">
                  <c:v>0.57899999999999996</c:v>
                </c:pt>
                <c:pt idx="9">
                  <c:v>0.57700000000000007</c:v>
                </c:pt>
                <c:pt idx="10">
                  <c:v>0.57700000000000007</c:v>
                </c:pt>
                <c:pt idx="11">
                  <c:v>0.57799999999999996</c:v>
                </c:pt>
                <c:pt idx="12">
                  <c:v>0.57399999999999995</c:v>
                </c:pt>
                <c:pt idx="13">
                  <c:v>0.57100000000000006</c:v>
                </c:pt>
                <c:pt idx="14">
                  <c:v>0.57200000000000006</c:v>
                </c:pt>
                <c:pt idx="15">
                  <c:v>0.57200000000000006</c:v>
                </c:pt>
                <c:pt idx="16">
                  <c:v>0.57299999999999995</c:v>
                </c:pt>
                <c:pt idx="17">
                  <c:v>0.57399999999999995</c:v>
                </c:pt>
                <c:pt idx="18">
                  <c:v>0.57499999999999996</c:v>
                </c:pt>
                <c:pt idx="19">
                  <c:v>0.57600000000000007</c:v>
                </c:pt>
                <c:pt idx="20">
                  <c:v>0.57799999999999996</c:v>
                </c:pt>
                <c:pt idx="21">
                  <c:v>0.57100000000000006</c:v>
                </c:pt>
                <c:pt idx="22">
                  <c:v>0.57399999999999995</c:v>
                </c:pt>
                <c:pt idx="23">
                  <c:v>0.57100000000000006</c:v>
                </c:pt>
                <c:pt idx="24">
                  <c:v>0.56899999999999995</c:v>
                </c:pt>
                <c:pt idx="25">
                  <c:v>0.56899999999999995</c:v>
                </c:pt>
                <c:pt idx="26">
                  <c:v>0.57100000000000006</c:v>
                </c:pt>
                <c:pt idx="27">
                  <c:v>0.57200000000000006</c:v>
                </c:pt>
                <c:pt idx="28">
                  <c:v>0.57299999999999995</c:v>
                </c:pt>
                <c:pt idx="29">
                  <c:v>0.57200000000000006</c:v>
                </c:pt>
                <c:pt idx="30">
                  <c:v>0.57200000000000006</c:v>
                </c:pt>
                <c:pt idx="31">
                  <c:v>0.57299999999999995</c:v>
                </c:pt>
                <c:pt idx="32">
                  <c:v>0.57899999999999996</c:v>
                </c:pt>
                <c:pt idx="33">
                  <c:v>0.57700000000000007</c:v>
                </c:pt>
                <c:pt idx="34">
                  <c:v>0.57899999999999996</c:v>
                </c:pt>
                <c:pt idx="35">
                  <c:v>0.57700000000000007</c:v>
                </c:pt>
                <c:pt idx="36">
                  <c:v>0.57899999999999996</c:v>
                </c:pt>
                <c:pt idx="37">
                  <c:v>0.57899999999999996</c:v>
                </c:pt>
                <c:pt idx="38">
                  <c:v>0.57899999999999996</c:v>
                </c:pt>
                <c:pt idx="39">
                  <c:v>0.58099999999999996</c:v>
                </c:pt>
                <c:pt idx="40">
                  <c:v>0.58099999999999996</c:v>
                </c:pt>
                <c:pt idx="41">
                  <c:v>0.57899999999999996</c:v>
                </c:pt>
                <c:pt idx="42">
                  <c:v>0.58599999999999997</c:v>
                </c:pt>
                <c:pt idx="43">
                  <c:v>0.58599999999999997</c:v>
                </c:pt>
                <c:pt idx="44">
                  <c:v>0.58299999999999996</c:v>
                </c:pt>
                <c:pt idx="45">
                  <c:v>0.58200000000000007</c:v>
                </c:pt>
                <c:pt idx="46">
                  <c:v>0.58399999999999996</c:v>
                </c:pt>
                <c:pt idx="47">
                  <c:v>0.58099999999999996</c:v>
                </c:pt>
                <c:pt idx="48">
                  <c:v>0.58700000000000008</c:v>
                </c:pt>
                <c:pt idx="49">
                  <c:v>0.58700000000000008</c:v>
                </c:pt>
                <c:pt idx="50">
                  <c:v>0.59</c:v>
                </c:pt>
                <c:pt idx="51">
                  <c:v>0.59299999999999997</c:v>
                </c:pt>
                <c:pt idx="52">
                  <c:v>0.59099999999999997</c:v>
                </c:pt>
                <c:pt idx="53">
                  <c:v>0.58799999999999997</c:v>
                </c:pt>
                <c:pt idx="54">
                  <c:v>0.58700000000000008</c:v>
                </c:pt>
                <c:pt idx="55">
                  <c:v>0.58399999999999996</c:v>
                </c:pt>
                <c:pt idx="56">
                  <c:v>0.58899999999999997</c:v>
                </c:pt>
                <c:pt idx="57">
                  <c:v>0.59</c:v>
                </c:pt>
                <c:pt idx="58">
                  <c:v>0.59499999999999997</c:v>
                </c:pt>
                <c:pt idx="59">
                  <c:v>0.59799999999999998</c:v>
                </c:pt>
                <c:pt idx="60">
                  <c:v>0.59299999999999997</c:v>
                </c:pt>
                <c:pt idx="61">
                  <c:v>0.59599999999999997</c:v>
                </c:pt>
                <c:pt idx="62">
                  <c:v>0.59299999999999997</c:v>
                </c:pt>
                <c:pt idx="63">
                  <c:v>0.6</c:v>
                </c:pt>
                <c:pt idx="64">
                  <c:v>0.59599999999999997</c:v>
                </c:pt>
                <c:pt idx="65">
                  <c:v>0.59299999999999997</c:v>
                </c:pt>
                <c:pt idx="66">
                  <c:v>0.59299999999999997</c:v>
                </c:pt>
                <c:pt idx="67">
                  <c:v>0.59299999999999997</c:v>
                </c:pt>
                <c:pt idx="68">
                  <c:v>0.59699999999999998</c:v>
                </c:pt>
                <c:pt idx="69">
                  <c:v>0.59599999999999997</c:v>
                </c:pt>
                <c:pt idx="70">
                  <c:v>0.60199999999999998</c:v>
                </c:pt>
                <c:pt idx="71">
                  <c:v>0.60399999999999998</c:v>
                </c:pt>
                <c:pt idx="72">
                  <c:v>0.60399999999999998</c:v>
                </c:pt>
                <c:pt idx="73">
                  <c:v>0.60199999999999998</c:v>
                </c:pt>
                <c:pt idx="74">
                  <c:v>0.60099999999999998</c:v>
                </c:pt>
                <c:pt idx="75">
                  <c:v>0.60399999999999998</c:v>
                </c:pt>
                <c:pt idx="76">
                  <c:v>0.60199999999999998</c:v>
                </c:pt>
                <c:pt idx="77">
                  <c:v>0.60399999999999998</c:v>
                </c:pt>
                <c:pt idx="78">
                  <c:v>0.60699999999999998</c:v>
                </c:pt>
                <c:pt idx="79">
                  <c:v>0.60399999999999998</c:v>
                </c:pt>
                <c:pt idx="80">
                  <c:v>0.60299999999999998</c:v>
                </c:pt>
                <c:pt idx="81">
                  <c:v>0.60499999999999998</c:v>
                </c:pt>
                <c:pt idx="82">
                  <c:v>0.61</c:v>
                </c:pt>
                <c:pt idx="83">
                  <c:v>0.61199999999999999</c:v>
                </c:pt>
                <c:pt idx="84">
                  <c:v>0.61699999999999999</c:v>
                </c:pt>
                <c:pt idx="85">
                  <c:v>0.62</c:v>
                </c:pt>
                <c:pt idx="86">
                  <c:v>0.61399999999999999</c:v>
                </c:pt>
                <c:pt idx="87">
                  <c:v>0.61699999999999999</c:v>
                </c:pt>
                <c:pt idx="88">
                  <c:v>0.61899999999999999</c:v>
                </c:pt>
                <c:pt idx="89">
                  <c:v>0.624</c:v>
                </c:pt>
                <c:pt idx="90">
                  <c:v>0.624</c:v>
                </c:pt>
                <c:pt idx="91">
                  <c:v>0.61899999999999999</c:v>
                </c:pt>
                <c:pt idx="92">
                  <c:v>0.61499999999999999</c:v>
                </c:pt>
                <c:pt idx="93">
                  <c:v>0.61299999999999999</c:v>
                </c:pt>
                <c:pt idx="94">
                  <c:v>0.61899999999999999</c:v>
                </c:pt>
                <c:pt idx="95">
                  <c:v>0.62</c:v>
                </c:pt>
                <c:pt idx="96">
                  <c:v>0.61899999999999999</c:v>
                </c:pt>
                <c:pt idx="97">
                  <c:v>0.61899999999999999</c:v>
                </c:pt>
                <c:pt idx="98">
                  <c:v>0.622</c:v>
                </c:pt>
                <c:pt idx="99">
                  <c:v>0.627</c:v>
                </c:pt>
                <c:pt idx="100">
                  <c:v>0.627</c:v>
                </c:pt>
                <c:pt idx="101">
                  <c:v>0.626</c:v>
                </c:pt>
                <c:pt idx="102">
                  <c:v>0.623</c:v>
                </c:pt>
                <c:pt idx="103">
                  <c:v>0.62</c:v>
                </c:pt>
                <c:pt idx="104">
                  <c:v>0.625</c:v>
                </c:pt>
                <c:pt idx="105">
                  <c:v>0.623</c:v>
                </c:pt>
                <c:pt idx="106">
                  <c:v>0.625</c:v>
                </c:pt>
                <c:pt idx="107">
                  <c:v>0.628</c:v>
                </c:pt>
                <c:pt idx="108">
                  <c:v>0.625</c:v>
                </c:pt>
                <c:pt idx="109">
                  <c:v>0.628</c:v>
                </c:pt>
                <c:pt idx="110">
                  <c:v>0.63200000000000001</c:v>
                </c:pt>
                <c:pt idx="111">
                  <c:v>0.626</c:v>
                </c:pt>
                <c:pt idx="112">
                  <c:v>0.624</c:v>
                </c:pt>
                <c:pt idx="113">
                  <c:v>0.625</c:v>
                </c:pt>
                <c:pt idx="114">
                  <c:v>0.626</c:v>
                </c:pt>
                <c:pt idx="115">
                  <c:v>0.626</c:v>
                </c:pt>
                <c:pt idx="116">
                  <c:v>0.628</c:v>
                </c:pt>
                <c:pt idx="117">
                  <c:v>0.626</c:v>
                </c:pt>
                <c:pt idx="118">
                  <c:v>0.626</c:v>
                </c:pt>
                <c:pt idx="119">
                  <c:v>0.627</c:v>
                </c:pt>
                <c:pt idx="120">
                  <c:v>0.63</c:v>
                </c:pt>
                <c:pt idx="121">
                  <c:v>0.629</c:v>
                </c:pt>
                <c:pt idx="122">
                  <c:v>0.63200000000000001</c:v>
                </c:pt>
                <c:pt idx="123">
                  <c:v>0.629</c:v>
                </c:pt>
                <c:pt idx="124">
                  <c:v>0.624</c:v>
                </c:pt>
                <c:pt idx="125">
                  <c:v>0.629</c:v>
                </c:pt>
                <c:pt idx="126">
                  <c:v>0.629</c:v>
                </c:pt>
                <c:pt idx="127">
                  <c:v>0.629</c:v>
                </c:pt>
                <c:pt idx="128">
                  <c:v>0.627</c:v>
                </c:pt>
                <c:pt idx="129">
                  <c:v>0.628</c:v>
                </c:pt>
                <c:pt idx="130">
                  <c:v>0.63100000000000001</c:v>
                </c:pt>
                <c:pt idx="131">
                  <c:v>0.63300000000000001</c:v>
                </c:pt>
                <c:pt idx="132">
                  <c:v>0.63200000000000001</c:v>
                </c:pt>
                <c:pt idx="133">
                  <c:v>0.63400000000000001</c:v>
                </c:pt>
                <c:pt idx="134">
                  <c:v>0.63900000000000001</c:v>
                </c:pt>
                <c:pt idx="135">
                  <c:v>0.63500000000000001</c:v>
                </c:pt>
                <c:pt idx="136">
                  <c:v>0.63200000000000001</c:v>
                </c:pt>
                <c:pt idx="137">
                  <c:v>0.63400000000000001</c:v>
                </c:pt>
                <c:pt idx="138">
                  <c:v>0.629</c:v>
                </c:pt>
                <c:pt idx="139">
                  <c:v>0.626</c:v>
                </c:pt>
                <c:pt idx="140">
                  <c:v>0.624</c:v>
                </c:pt>
                <c:pt idx="141">
                  <c:v>0.629</c:v>
                </c:pt>
                <c:pt idx="142">
                  <c:v>0.63200000000000001</c:v>
                </c:pt>
                <c:pt idx="143">
                  <c:v>0.63700000000000001</c:v>
                </c:pt>
                <c:pt idx="144">
                  <c:v>0.63700000000000001</c:v>
                </c:pt>
                <c:pt idx="145">
                  <c:v>0.63500000000000001</c:v>
                </c:pt>
                <c:pt idx="146">
                  <c:v>0.63900000000000001</c:v>
                </c:pt>
                <c:pt idx="147">
                  <c:v>0.63300000000000001</c:v>
                </c:pt>
                <c:pt idx="148">
                  <c:v>0.63200000000000001</c:v>
                </c:pt>
                <c:pt idx="149">
                  <c:v>0.63200000000000001</c:v>
                </c:pt>
                <c:pt idx="150">
                  <c:v>0.626</c:v>
                </c:pt>
                <c:pt idx="151">
                  <c:v>0.629</c:v>
                </c:pt>
                <c:pt idx="152">
                  <c:v>0.624</c:v>
                </c:pt>
                <c:pt idx="153">
                  <c:v>0.63200000000000001</c:v>
                </c:pt>
                <c:pt idx="154">
                  <c:v>0.63</c:v>
                </c:pt>
                <c:pt idx="155">
                  <c:v>0.63400000000000001</c:v>
                </c:pt>
                <c:pt idx="156">
                  <c:v>0.63100000000000001</c:v>
                </c:pt>
                <c:pt idx="157">
                  <c:v>0.63200000000000001</c:v>
                </c:pt>
                <c:pt idx="158">
                  <c:v>0.63900000000000001</c:v>
                </c:pt>
                <c:pt idx="159">
                  <c:v>0.63300000000000001</c:v>
                </c:pt>
                <c:pt idx="160">
                  <c:v>0.629</c:v>
                </c:pt>
                <c:pt idx="161">
                  <c:v>0.627</c:v>
                </c:pt>
                <c:pt idx="162">
                  <c:v>0.63100000000000001</c:v>
                </c:pt>
                <c:pt idx="163">
                  <c:v>0.63300000000000001</c:v>
                </c:pt>
                <c:pt idx="164">
                  <c:v>0.63200000000000001</c:v>
                </c:pt>
                <c:pt idx="165">
                  <c:v>0.63600000000000001</c:v>
                </c:pt>
                <c:pt idx="166">
                  <c:v>0.63700000000000001</c:v>
                </c:pt>
                <c:pt idx="167">
                  <c:v>0.63600000000000001</c:v>
                </c:pt>
                <c:pt idx="168">
                  <c:v>0.63500000000000001</c:v>
                </c:pt>
                <c:pt idx="169">
                  <c:v>0.63600000000000001</c:v>
                </c:pt>
                <c:pt idx="170">
                  <c:v>0.64</c:v>
                </c:pt>
                <c:pt idx="171">
                  <c:v>0.64</c:v>
                </c:pt>
                <c:pt idx="172">
                  <c:v>0.64</c:v>
                </c:pt>
                <c:pt idx="173">
                  <c:v>0.6409999999999999</c:v>
                </c:pt>
                <c:pt idx="174">
                  <c:v>0.63800000000000001</c:v>
                </c:pt>
                <c:pt idx="175">
                  <c:v>0.63600000000000001</c:v>
                </c:pt>
                <c:pt idx="176">
                  <c:v>0.63600000000000001</c:v>
                </c:pt>
                <c:pt idx="177">
                  <c:v>0.63700000000000001</c:v>
                </c:pt>
                <c:pt idx="178">
                  <c:v>0.63400000000000001</c:v>
                </c:pt>
                <c:pt idx="179">
                  <c:v>0.6409999999999999</c:v>
                </c:pt>
                <c:pt idx="180">
                  <c:v>0.6409999999999999</c:v>
                </c:pt>
                <c:pt idx="181">
                  <c:v>0.6409999999999999</c:v>
                </c:pt>
                <c:pt idx="182">
                  <c:v>0.64800000000000002</c:v>
                </c:pt>
                <c:pt idx="183">
                  <c:v>0.64400000000000002</c:v>
                </c:pt>
                <c:pt idx="184">
                  <c:v>0.64500000000000002</c:v>
                </c:pt>
                <c:pt idx="185">
                  <c:v>0.64500000000000002</c:v>
                </c:pt>
                <c:pt idx="186">
                  <c:v>0.64</c:v>
                </c:pt>
                <c:pt idx="187">
                  <c:v>0.64500000000000002</c:v>
                </c:pt>
                <c:pt idx="188">
                  <c:v>0.63700000000000001</c:v>
                </c:pt>
                <c:pt idx="189">
                  <c:v>0.63800000000000001</c:v>
                </c:pt>
                <c:pt idx="190">
                  <c:v>0.63700000000000001</c:v>
                </c:pt>
                <c:pt idx="191">
                  <c:v>0.6409999999999999</c:v>
                </c:pt>
                <c:pt idx="192">
                  <c:v>0.63900000000000001</c:v>
                </c:pt>
                <c:pt idx="193">
                  <c:v>0.64</c:v>
                </c:pt>
                <c:pt idx="194">
                  <c:v>0.64599999999999991</c:v>
                </c:pt>
                <c:pt idx="195">
                  <c:v>0.64500000000000002</c:v>
                </c:pt>
                <c:pt idx="196">
                  <c:v>0.64400000000000002</c:v>
                </c:pt>
                <c:pt idx="197">
                  <c:v>0.64500000000000002</c:v>
                </c:pt>
                <c:pt idx="198">
                  <c:v>0.64500000000000002</c:v>
                </c:pt>
                <c:pt idx="199">
                  <c:v>0.64500000000000002</c:v>
                </c:pt>
                <c:pt idx="200">
                  <c:v>0.6409999999999999</c:v>
                </c:pt>
                <c:pt idx="201">
                  <c:v>0.64</c:v>
                </c:pt>
                <c:pt idx="202">
                  <c:v>0.64400000000000002</c:v>
                </c:pt>
                <c:pt idx="203">
                  <c:v>0.64300000000000002</c:v>
                </c:pt>
                <c:pt idx="204">
                  <c:v>0.6409999999999999</c:v>
                </c:pt>
                <c:pt idx="205">
                  <c:v>0.64300000000000002</c:v>
                </c:pt>
                <c:pt idx="206">
                  <c:v>0.64599999999999991</c:v>
                </c:pt>
                <c:pt idx="207">
                  <c:v>0.64300000000000002</c:v>
                </c:pt>
                <c:pt idx="208">
                  <c:v>0.64400000000000002</c:v>
                </c:pt>
                <c:pt idx="209">
                  <c:v>0.64700000000000002</c:v>
                </c:pt>
                <c:pt idx="210">
                  <c:v>0.64300000000000002</c:v>
                </c:pt>
                <c:pt idx="211">
                  <c:v>0.65</c:v>
                </c:pt>
                <c:pt idx="212">
                  <c:v>0.64700000000000002</c:v>
                </c:pt>
              </c:numCache>
            </c:numRef>
          </c:val>
          <c:smooth val="0"/>
        </c:ser>
        <c:dLbls>
          <c:showLegendKey val="0"/>
          <c:showVal val="0"/>
          <c:showCatName val="0"/>
          <c:showSerName val="0"/>
          <c:showPercent val="0"/>
          <c:showBubbleSize val="0"/>
        </c:dLbls>
        <c:smooth val="0"/>
        <c:axId val="-1301881952"/>
        <c:axId val="-1301882496"/>
      </c:lineChart>
      <c:dateAx>
        <c:axId val="-1301881952"/>
        <c:scaling>
          <c:orientation val="minMax"/>
        </c:scaling>
        <c:delete val="0"/>
        <c:axPos val="b"/>
        <c:numFmt formatCode="mmm\-yy" sourceLinked="0"/>
        <c:majorTickMark val="out"/>
        <c:minorTickMark val="none"/>
        <c:tickLblPos val="nextTo"/>
        <c:spPr>
          <a:noFill/>
          <a:ln w="9525" cap="flat" cmpd="sng" algn="ctr">
            <a:solidFill>
              <a:schemeClr val="tx1"/>
            </a:solidFill>
            <a:round/>
          </a:ln>
          <a:effectLst/>
        </c:spPr>
        <c:txPr>
          <a:bodyPr rot="-2700000" spcFirstLastPara="1" vertOverflow="ellipsis" wrap="square" anchor="ctr" anchorCtr="1"/>
          <a:lstStyle/>
          <a:p>
            <a:pPr>
              <a:defRPr sz="900" b="1" i="0" u="none" strike="noStrike" kern="1200" baseline="0">
                <a:solidFill>
                  <a:schemeClr val="tx1">
                    <a:lumMod val="65000"/>
                    <a:lumOff val="35000"/>
                  </a:schemeClr>
                </a:solidFill>
                <a:latin typeface="+mn-lt"/>
                <a:ea typeface="+mn-ea"/>
                <a:cs typeface="+mn-cs"/>
              </a:defRPr>
            </a:pPr>
            <a:endParaRPr lang="en-US"/>
          </a:p>
        </c:txPr>
        <c:crossAx val="-1301882496"/>
        <c:crosses val="autoZero"/>
        <c:auto val="1"/>
        <c:lblOffset val="100"/>
        <c:baseTimeUnit val="months"/>
      </c:dateAx>
      <c:valAx>
        <c:axId val="-1301882496"/>
        <c:scaling>
          <c:orientation val="minMax"/>
          <c:min val="0.35000000000000003"/>
        </c:scaling>
        <c:delete val="0"/>
        <c:axPos val="l"/>
        <c:majorGridlines>
          <c:spPr>
            <a:ln w="9525" cap="flat" cmpd="sng" algn="ctr">
              <a:solidFill>
                <a:schemeClr val="tx1">
                  <a:lumMod val="15000"/>
                  <a:lumOff val="85000"/>
                </a:schemeClr>
              </a:solidFill>
              <a:round/>
            </a:ln>
            <a:effectLst/>
          </c:spPr>
        </c:majorGridlines>
        <c:numFmt formatCode="0%" sourceLinked="0"/>
        <c:majorTickMark val="out"/>
        <c:minorTickMark val="none"/>
        <c:tickLblPos val="nextTo"/>
        <c:spPr>
          <a:noFill/>
          <a:ln>
            <a:solidFill>
              <a:schemeClr val="tx1"/>
            </a:solidFill>
          </a:ln>
          <a:effectLst/>
        </c:spPr>
        <c:txPr>
          <a:bodyPr rot="-60000000" spcFirstLastPara="1" vertOverflow="ellipsis" vert="horz" wrap="square" anchor="ctr" anchorCtr="1"/>
          <a:lstStyle/>
          <a:p>
            <a:pPr>
              <a:defRPr sz="900" b="1" i="0" u="none" strike="noStrike" kern="1200" baseline="0">
                <a:solidFill>
                  <a:schemeClr val="tx1">
                    <a:lumMod val="65000"/>
                    <a:lumOff val="35000"/>
                  </a:schemeClr>
                </a:solidFill>
                <a:latin typeface="+mn-lt"/>
                <a:ea typeface="+mn-ea"/>
                <a:cs typeface="+mn-cs"/>
              </a:defRPr>
            </a:pPr>
            <a:endParaRPr lang="en-US"/>
          </a:p>
        </c:txPr>
        <c:crossAx val="-130188195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1"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v>Construction</c:v>
          </c:tx>
          <c:spPr>
            <a:ln w="28575" cap="rnd">
              <a:solidFill>
                <a:schemeClr val="accent6">
                  <a:lumMod val="50000"/>
                </a:schemeClr>
              </a:solidFill>
              <a:round/>
            </a:ln>
            <a:effectLst/>
          </c:spPr>
          <c:marker>
            <c:symbol val="none"/>
          </c:marker>
          <c:cat>
            <c:numRef>
              <c:f>'Weekly Hours'!$A$12:$A$150</c:f>
              <c:numCache>
                <c:formatCode>yyyy\-mm\-dd</c:formatCode>
                <c:ptCount val="139"/>
                <c:pt idx="0">
                  <c:v>38777</c:v>
                </c:pt>
                <c:pt idx="1">
                  <c:v>38808</c:v>
                </c:pt>
                <c:pt idx="2">
                  <c:v>38838</c:v>
                </c:pt>
                <c:pt idx="3">
                  <c:v>38869</c:v>
                </c:pt>
                <c:pt idx="4">
                  <c:v>38899</c:v>
                </c:pt>
                <c:pt idx="5">
                  <c:v>38930</c:v>
                </c:pt>
                <c:pt idx="6">
                  <c:v>38961</c:v>
                </c:pt>
                <c:pt idx="7">
                  <c:v>38991</c:v>
                </c:pt>
                <c:pt idx="8">
                  <c:v>39022</c:v>
                </c:pt>
                <c:pt idx="9">
                  <c:v>39052</c:v>
                </c:pt>
                <c:pt idx="10">
                  <c:v>39083</c:v>
                </c:pt>
                <c:pt idx="11">
                  <c:v>39114</c:v>
                </c:pt>
                <c:pt idx="12">
                  <c:v>39142</c:v>
                </c:pt>
                <c:pt idx="13">
                  <c:v>39173</c:v>
                </c:pt>
                <c:pt idx="14">
                  <c:v>39203</c:v>
                </c:pt>
                <c:pt idx="15">
                  <c:v>39234</c:v>
                </c:pt>
                <c:pt idx="16">
                  <c:v>39264</c:v>
                </c:pt>
                <c:pt idx="17">
                  <c:v>39295</c:v>
                </c:pt>
                <c:pt idx="18">
                  <c:v>39326</c:v>
                </c:pt>
                <c:pt idx="19">
                  <c:v>39356</c:v>
                </c:pt>
                <c:pt idx="20">
                  <c:v>39387</c:v>
                </c:pt>
                <c:pt idx="21">
                  <c:v>39417</c:v>
                </c:pt>
                <c:pt idx="22">
                  <c:v>39448</c:v>
                </c:pt>
                <c:pt idx="23">
                  <c:v>39479</c:v>
                </c:pt>
                <c:pt idx="24">
                  <c:v>39508</c:v>
                </c:pt>
                <c:pt idx="25">
                  <c:v>39539</c:v>
                </c:pt>
                <c:pt idx="26">
                  <c:v>39569</c:v>
                </c:pt>
                <c:pt idx="27">
                  <c:v>39600</c:v>
                </c:pt>
                <c:pt idx="28">
                  <c:v>39630</c:v>
                </c:pt>
                <c:pt idx="29">
                  <c:v>39661</c:v>
                </c:pt>
                <c:pt idx="30">
                  <c:v>39692</c:v>
                </c:pt>
                <c:pt idx="31">
                  <c:v>39722</c:v>
                </c:pt>
                <c:pt idx="32">
                  <c:v>39753</c:v>
                </c:pt>
                <c:pt idx="33">
                  <c:v>39783</c:v>
                </c:pt>
                <c:pt idx="34">
                  <c:v>39814</c:v>
                </c:pt>
                <c:pt idx="35">
                  <c:v>39845</c:v>
                </c:pt>
                <c:pt idx="36">
                  <c:v>39873</c:v>
                </c:pt>
                <c:pt idx="37">
                  <c:v>39904</c:v>
                </c:pt>
                <c:pt idx="38">
                  <c:v>39934</c:v>
                </c:pt>
                <c:pt idx="39">
                  <c:v>39965</c:v>
                </c:pt>
                <c:pt idx="40">
                  <c:v>39995</c:v>
                </c:pt>
                <c:pt idx="41">
                  <c:v>40026</c:v>
                </c:pt>
                <c:pt idx="42">
                  <c:v>40057</c:v>
                </c:pt>
                <c:pt idx="43">
                  <c:v>40087</c:v>
                </c:pt>
                <c:pt idx="44">
                  <c:v>40118</c:v>
                </c:pt>
                <c:pt idx="45">
                  <c:v>40148</c:v>
                </c:pt>
                <c:pt idx="46">
                  <c:v>40179</c:v>
                </c:pt>
                <c:pt idx="47">
                  <c:v>40210</c:v>
                </c:pt>
                <c:pt idx="48">
                  <c:v>40238</c:v>
                </c:pt>
                <c:pt idx="49">
                  <c:v>40269</c:v>
                </c:pt>
                <c:pt idx="50">
                  <c:v>40299</c:v>
                </c:pt>
                <c:pt idx="51">
                  <c:v>40330</c:v>
                </c:pt>
                <c:pt idx="52">
                  <c:v>40360</c:v>
                </c:pt>
                <c:pt idx="53">
                  <c:v>40391</c:v>
                </c:pt>
                <c:pt idx="54">
                  <c:v>40422</c:v>
                </c:pt>
                <c:pt idx="55">
                  <c:v>40452</c:v>
                </c:pt>
                <c:pt idx="56">
                  <c:v>40483</c:v>
                </c:pt>
                <c:pt idx="57">
                  <c:v>40513</c:v>
                </c:pt>
                <c:pt idx="58">
                  <c:v>40544</c:v>
                </c:pt>
                <c:pt idx="59">
                  <c:v>40575</c:v>
                </c:pt>
                <c:pt idx="60">
                  <c:v>40603</c:v>
                </c:pt>
                <c:pt idx="61">
                  <c:v>40634</c:v>
                </c:pt>
                <c:pt idx="62">
                  <c:v>40664</c:v>
                </c:pt>
                <c:pt idx="63">
                  <c:v>40695</c:v>
                </c:pt>
                <c:pt idx="64">
                  <c:v>40725</c:v>
                </c:pt>
                <c:pt idx="65">
                  <c:v>40756</c:v>
                </c:pt>
                <c:pt idx="66">
                  <c:v>40787</c:v>
                </c:pt>
                <c:pt idx="67">
                  <c:v>40817</c:v>
                </c:pt>
                <c:pt idx="68">
                  <c:v>40848</c:v>
                </c:pt>
                <c:pt idx="69">
                  <c:v>40878</c:v>
                </c:pt>
                <c:pt idx="70">
                  <c:v>40909</c:v>
                </c:pt>
                <c:pt idx="71">
                  <c:v>40940</c:v>
                </c:pt>
                <c:pt idx="72">
                  <c:v>40969</c:v>
                </c:pt>
                <c:pt idx="73">
                  <c:v>41000</c:v>
                </c:pt>
                <c:pt idx="74">
                  <c:v>41030</c:v>
                </c:pt>
                <c:pt idx="75">
                  <c:v>41061</c:v>
                </c:pt>
                <c:pt idx="76">
                  <c:v>41091</c:v>
                </c:pt>
                <c:pt idx="77">
                  <c:v>41122</c:v>
                </c:pt>
                <c:pt idx="78">
                  <c:v>41153</c:v>
                </c:pt>
                <c:pt idx="79">
                  <c:v>41183</c:v>
                </c:pt>
                <c:pt idx="80">
                  <c:v>41214</c:v>
                </c:pt>
                <c:pt idx="81">
                  <c:v>41244</c:v>
                </c:pt>
                <c:pt idx="82">
                  <c:v>41275</c:v>
                </c:pt>
                <c:pt idx="83">
                  <c:v>41306</c:v>
                </c:pt>
                <c:pt idx="84">
                  <c:v>41334</c:v>
                </c:pt>
                <c:pt idx="85">
                  <c:v>41365</c:v>
                </c:pt>
                <c:pt idx="86">
                  <c:v>41395</c:v>
                </c:pt>
                <c:pt idx="87">
                  <c:v>41426</c:v>
                </c:pt>
                <c:pt idx="88">
                  <c:v>41456</c:v>
                </c:pt>
                <c:pt idx="89">
                  <c:v>41487</c:v>
                </c:pt>
                <c:pt idx="90">
                  <c:v>41518</c:v>
                </c:pt>
                <c:pt idx="91">
                  <c:v>41548</c:v>
                </c:pt>
                <c:pt idx="92">
                  <c:v>41579</c:v>
                </c:pt>
                <c:pt idx="93">
                  <c:v>41609</c:v>
                </c:pt>
                <c:pt idx="94">
                  <c:v>41640</c:v>
                </c:pt>
                <c:pt idx="95">
                  <c:v>41671</c:v>
                </c:pt>
                <c:pt idx="96">
                  <c:v>41699</c:v>
                </c:pt>
                <c:pt idx="97">
                  <c:v>41730</c:v>
                </c:pt>
                <c:pt idx="98">
                  <c:v>41760</c:v>
                </c:pt>
                <c:pt idx="99">
                  <c:v>41791</c:v>
                </c:pt>
                <c:pt idx="100">
                  <c:v>41821</c:v>
                </c:pt>
                <c:pt idx="101">
                  <c:v>41852</c:v>
                </c:pt>
                <c:pt idx="102">
                  <c:v>41883</c:v>
                </c:pt>
                <c:pt idx="103">
                  <c:v>41913</c:v>
                </c:pt>
                <c:pt idx="104">
                  <c:v>41944</c:v>
                </c:pt>
                <c:pt idx="105">
                  <c:v>41974</c:v>
                </c:pt>
                <c:pt idx="106">
                  <c:v>42005</c:v>
                </c:pt>
                <c:pt idx="107">
                  <c:v>42036</c:v>
                </c:pt>
                <c:pt idx="108">
                  <c:v>42064</c:v>
                </c:pt>
                <c:pt idx="109">
                  <c:v>42095</c:v>
                </c:pt>
                <c:pt idx="110">
                  <c:v>42125</c:v>
                </c:pt>
                <c:pt idx="111">
                  <c:v>42156</c:v>
                </c:pt>
                <c:pt idx="112">
                  <c:v>42186</c:v>
                </c:pt>
                <c:pt idx="113">
                  <c:v>42217</c:v>
                </c:pt>
                <c:pt idx="114">
                  <c:v>42248</c:v>
                </c:pt>
                <c:pt idx="115">
                  <c:v>42278</c:v>
                </c:pt>
                <c:pt idx="116">
                  <c:v>42309</c:v>
                </c:pt>
                <c:pt idx="117">
                  <c:v>42339</c:v>
                </c:pt>
                <c:pt idx="118">
                  <c:v>42370</c:v>
                </c:pt>
                <c:pt idx="119">
                  <c:v>42401</c:v>
                </c:pt>
                <c:pt idx="120">
                  <c:v>42430</c:v>
                </c:pt>
                <c:pt idx="121">
                  <c:v>42461</c:v>
                </c:pt>
                <c:pt idx="122">
                  <c:v>42491</c:v>
                </c:pt>
                <c:pt idx="123">
                  <c:v>42522</c:v>
                </c:pt>
                <c:pt idx="124">
                  <c:v>42552</c:v>
                </c:pt>
                <c:pt idx="125">
                  <c:v>42583</c:v>
                </c:pt>
                <c:pt idx="126">
                  <c:v>42614</c:v>
                </c:pt>
                <c:pt idx="127">
                  <c:v>42644</c:v>
                </c:pt>
                <c:pt idx="128">
                  <c:v>42675</c:v>
                </c:pt>
                <c:pt idx="129">
                  <c:v>42705</c:v>
                </c:pt>
                <c:pt idx="130">
                  <c:v>42736</c:v>
                </c:pt>
                <c:pt idx="131">
                  <c:v>42767</c:v>
                </c:pt>
                <c:pt idx="132">
                  <c:v>42795</c:v>
                </c:pt>
                <c:pt idx="133">
                  <c:v>42826</c:v>
                </c:pt>
                <c:pt idx="134">
                  <c:v>42856</c:v>
                </c:pt>
                <c:pt idx="135">
                  <c:v>42887</c:v>
                </c:pt>
                <c:pt idx="136">
                  <c:v>42917</c:v>
                </c:pt>
                <c:pt idx="137">
                  <c:v>42948</c:v>
                </c:pt>
                <c:pt idx="138">
                  <c:v>42979</c:v>
                </c:pt>
              </c:numCache>
            </c:numRef>
          </c:cat>
          <c:val>
            <c:numRef>
              <c:f>'Weekly Hours'!$B$12:$B$150</c:f>
              <c:numCache>
                <c:formatCode>0.0</c:formatCode>
                <c:ptCount val="139"/>
                <c:pt idx="0">
                  <c:v>99.4</c:v>
                </c:pt>
                <c:pt idx="1">
                  <c:v>101.5</c:v>
                </c:pt>
                <c:pt idx="2">
                  <c:v>100.2</c:v>
                </c:pt>
                <c:pt idx="3">
                  <c:v>100.3</c:v>
                </c:pt>
                <c:pt idx="4">
                  <c:v>100.5</c:v>
                </c:pt>
                <c:pt idx="5">
                  <c:v>100.6</c:v>
                </c:pt>
                <c:pt idx="6">
                  <c:v>100.3</c:v>
                </c:pt>
                <c:pt idx="7">
                  <c:v>100.4</c:v>
                </c:pt>
                <c:pt idx="8">
                  <c:v>99.9</c:v>
                </c:pt>
                <c:pt idx="9">
                  <c:v>101.7</c:v>
                </c:pt>
                <c:pt idx="10">
                  <c:v>100.9</c:v>
                </c:pt>
                <c:pt idx="11">
                  <c:v>98.6</c:v>
                </c:pt>
                <c:pt idx="12">
                  <c:v>100.9</c:v>
                </c:pt>
                <c:pt idx="13">
                  <c:v>100.4</c:v>
                </c:pt>
                <c:pt idx="14">
                  <c:v>101</c:v>
                </c:pt>
                <c:pt idx="15">
                  <c:v>100.7</c:v>
                </c:pt>
                <c:pt idx="16">
                  <c:v>100.1</c:v>
                </c:pt>
                <c:pt idx="17">
                  <c:v>99.2</c:v>
                </c:pt>
                <c:pt idx="18">
                  <c:v>99.5</c:v>
                </c:pt>
                <c:pt idx="19">
                  <c:v>99.1</c:v>
                </c:pt>
                <c:pt idx="20">
                  <c:v>99.1</c:v>
                </c:pt>
                <c:pt idx="21">
                  <c:v>98.6</c:v>
                </c:pt>
                <c:pt idx="22">
                  <c:v>98.4</c:v>
                </c:pt>
                <c:pt idx="23">
                  <c:v>97.9</c:v>
                </c:pt>
                <c:pt idx="24">
                  <c:v>97.5</c:v>
                </c:pt>
                <c:pt idx="25">
                  <c:v>96.2</c:v>
                </c:pt>
                <c:pt idx="26">
                  <c:v>95</c:v>
                </c:pt>
                <c:pt idx="27">
                  <c:v>94.5</c:v>
                </c:pt>
                <c:pt idx="28">
                  <c:v>93.3</c:v>
                </c:pt>
                <c:pt idx="29">
                  <c:v>92.7</c:v>
                </c:pt>
                <c:pt idx="30">
                  <c:v>90.8</c:v>
                </c:pt>
                <c:pt idx="31">
                  <c:v>90.1</c:v>
                </c:pt>
                <c:pt idx="32">
                  <c:v>87.6</c:v>
                </c:pt>
                <c:pt idx="33">
                  <c:v>85.9</c:v>
                </c:pt>
                <c:pt idx="34">
                  <c:v>84.4</c:v>
                </c:pt>
                <c:pt idx="35">
                  <c:v>83.1</c:v>
                </c:pt>
                <c:pt idx="36">
                  <c:v>80.7</c:v>
                </c:pt>
                <c:pt idx="37">
                  <c:v>78.900000000000006</c:v>
                </c:pt>
                <c:pt idx="38">
                  <c:v>78.400000000000006</c:v>
                </c:pt>
                <c:pt idx="39">
                  <c:v>77.099999999999994</c:v>
                </c:pt>
                <c:pt idx="40">
                  <c:v>76.5</c:v>
                </c:pt>
                <c:pt idx="41">
                  <c:v>75.5</c:v>
                </c:pt>
                <c:pt idx="42">
                  <c:v>74.8</c:v>
                </c:pt>
                <c:pt idx="43">
                  <c:v>71.7</c:v>
                </c:pt>
                <c:pt idx="44">
                  <c:v>73.599999999999994</c:v>
                </c:pt>
                <c:pt idx="45">
                  <c:v>72.099999999999994</c:v>
                </c:pt>
                <c:pt idx="46">
                  <c:v>72.099999999999994</c:v>
                </c:pt>
                <c:pt idx="47">
                  <c:v>69.2</c:v>
                </c:pt>
                <c:pt idx="48">
                  <c:v>71.2</c:v>
                </c:pt>
                <c:pt idx="49">
                  <c:v>72.900000000000006</c:v>
                </c:pt>
                <c:pt idx="50">
                  <c:v>71.7</c:v>
                </c:pt>
                <c:pt idx="51">
                  <c:v>71.7</c:v>
                </c:pt>
                <c:pt idx="52">
                  <c:v>71.8</c:v>
                </c:pt>
                <c:pt idx="53">
                  <c:v>72.400000000000006</c:v>
                </c:pt>
                <c:pt idx="54">
                  <c:v>74.099999999999994</c:v>
                </c:pt>
                <c:pt idx="55">
                  <c:v>72.5</c:v>
                </c:pt>
                <c:pt idx="56">
                  <c:v>72.5</c:v>
                </c:pt>
                <c:pt idx="57">
                  <c:v>71.599999999999994</c:v>
                </c:pt>
                <c:pt idx="58">
                  <c:v>70.3</c:v>
                </c:pt>
                <c:pt idx="59">
                  <c:v>71</c:v>
                </c:pt>
                <c:pt idx="60">
                  <c:v>71.599999999999994</c:v>
                </c:pt>
                <c:pt idx="61">
                  <c:v>72</c:v>
                </c:pt>
                <c:pt idx="62">
                  <c:v>73.2</c:v>
                </c:pt>
                <c:pt idx="63">
                  <c:v>73.2</c:v>
                </c:pt>
                <c:pt idx="64">
                  <c:v>73.599999999999994</c:v>
                </c:pt>
                <c:pt idx="65">
                  <c:v>73.3</c:v>
                </c:pt>
                <c:pt idx="66">
                  <c:v>74.099999999999994</c:v>
                </c:pt>
                <c:pt idx="67">
                  <c:v>73.8</c:v>
                </c:pt>
                <c:pt idx="68">
                  <c:v>73.8</c:v>
                </c:pt>
                <c:pt idx="69">
                  <c:v>74.5</c:v>
                </c:pt>
                <c:pt idx="70">
                  <c:v>74.900000000000006</c:v>
                </c:pt>
                <c:pt idx="71">
                  <c:v>74.7</c:v>
                </c:pt>
                <c:pt idx="72">
                  <c:v>75</c:v>
                </c:pt>
                <c:pt idx="73">
                  <c:v>74.900000000000006</c:v>
                </c:pt>
                <c:pt idx="74">
                  <c:v>74.400000000000006</c:v>
                </c:pt>
                <c:pt idx="75">
                  <c:v>74.599999999999994</c:v>
                </c:pt>
                <c:pt idx="76">
                  <c:v>74.599999999999994</c:v>
                </c:pt>
                <c:pt idx="77">
                  <c:v>75</c:v>
                </c:pt>
                <c:pt idx="78">
                  <c:v>75.7</c:v>
                </c:pt>
                <c:pt idx="79">
                  <c:v>75.900000000000006</c:v>
                </c:pt>
                <c:pt idx="80">
                  <c:v>76</c:v>
                </c:pt>
                <c:pt idx="81">
                  <c:v>77.099999999999994</c:v>
                </c:pt>
                <c:pt idx="82">
                  <c:v>77</c:v>
                </c:pt>
                <c:pt idx="83">
                  <c:v>77.900000000000006</c:v>
                </c:pt>
                <c:pt idx="84">
                  <c:v>78.099999999999994</c:v>
                </c:pt>
                <c:pt idx="85">
                  <c:v>77.7</c:v>
                </c:pt>
                <c:pt idx="86">
                  <c:v>78.599999999999994</c:v>
                </c:pt>
                <c:pt idx="87">
                  <c:v>78.5</c:v>
                </c:pt>
                <c:pt idx="88">
                  <c:v>78.400000000000006</c:v>
                </c:pt>
                <c:pt idx="89">
                  <c:v>79</c:v>
                </c:pt>
                <c:pt idx="90">
                  <c:v>79.400000000000006</c:v>
                </c:pt>
                <c:pt idx="91">
                  <c:v>79.3</c:v>
                </c:pt>
                <c:pt idx="92">
                  <c:v>80.3</c:v>
                </c:pt>
                <c:pt idx="93">
                  <c:v>78.900000000000006</c:v>
                </c:pt>
                <c:pt idx="94">
                  <c:v>79.900000000000006</c:v>
                </c:pt>
                <c:pt idx="95">
                  <c:v>78.900000000000006</c:v>
                </c:pt>
                <c:pt idx="96">
                  <c:v>81.5</c:v>
                </c:pt>
                <c:pt idx="97">
                  <c:v>82</c:v>
                </c:pt>
                <c:pt idx="98">
                  <c:v>82.2</c:v>
                </c:pt>
                <c:pt idx="99">
                  <c:v>82.4</c:v>
                </c:pt>
                <c:pt idx="100">
                  <c:v>83.4</c:v>
                </c:pt>
                <c:pt idx="101">
                  <c:v>83.8</c:v>
                </c:pt>
                <c:pt idx="102">
                  <c:v>84</c:v>
                </c:pt>
                <c:pt idx="103">
                  <c:v>84</c:v>
                </c:pt>
                <c:pt idx="104">
                  <c:v>84.5</c:v>
                </c:pt>
                <c:pt idx="105">
                  <c:v>85</c:v>
                </c:pt>
                <c:pt idx="106">
                  <c:v>85.2</c:v>
                </c:pt>
                <c:pt idx="107">
                  <c:v>86.2</c:v>
                </c:pt>
                <c:pt idx="108">
                  <c:v>85.4</c:v>
                </c:pt>
                <c:pt idx="109">
                  <c:v>85.8</c:v>
                </c:pt>
                <c:pt idx="110">
                  <c:v>86.5</c:v>
                </c:pt>
                <c:pt idx="111">
                  <c:v>87.1</c:v>
                </c:pt>
                <c:pt idx="112">
                  <c:v>86.9</c:v>
                </c:pt>
                <c:pt idx="113">
                  <c:v>87.6</c:v>
                </c:pt>
                <c:pt idx="114">
                  <c:v>86.8</c:v>
                </c:pt>
                <c:pt idx="115">
                  <c:v>89.2</c:v>
                </c:pt>
                <c:pt idx="116">
                  <c:v>88.8</c:v>
                </c:pt>
                <c:pt idx="117">
                  <c:v>90.7</c:v>
                </c:pt>
                <c:pt idx="118">
                  <c:v>89.9</c:v>
                </c:pt>
                <c:pt idx="119">
                  <c:v>90</c:v>
                </c:pt>
                <c:pt idx="120">
                  <c:v>89.4</c:v>
                </c:pt>
                <c:pt idx="121">
                  <c:v>90.4</c:v>
                </c:pt>
                <c:pt idx="122">
                  <c:v>90.2</c:v>
                </c:pt>
                <c:pt idx="123">
                  <c:v>90.2</c:v>
                </c:pt>
                <c:pt idx="124">
                  <c:v>90.6</c:v>
                </c:pt>
                <c:pt idx="125">
                  <c:v>89.7</c:v>
                </c:pt>
                <c:pt idx="126">
                  <c:v>90</c:v>
                </c:pt>
                <c:pt idx="127">
                  <c:v>91.1</c:v>
                </c:pt>
                <c:pt idx="128">
                  <c:v>91.3</c:v>
                </c:pt>
                <c:pt idx="129">
                  <c:v>91</c:v>
                </c:pt>
                <c:pt idx="130">
                  <c:v>91.4</c:v>
                </c:pt>
                <c:pt idx="131">
                  <c:v>92.6</c:v>
                </c:pt>
                <c:pt idx="132">
                  <c:v>91.7</c:v>
                </c:pt>
                <c:pt idx="133">
                  <c:v>93.1</c:v>
                </c:pt>
                <c:pt idx="134">
                  <c:v>92.9</c:v>
                </c:pt>
                <c:pt idx="135">
                  <c:v>92.9</c:v>
                </c:pt>
                <c:pt idx="136">
                  <c:v>92.8</c:v>
                </c:pt>
                <c:pt idx="137">
                  <c:v>92.6</c:v>
                </c:pt>
                <c:pt idx="138">
                  <c:v>92.4</c:v>
                </c:pt>
              </c:numCache>
            </c:numRef>
          </c:val>
          <c:smooth val="0"/>
        </c:ser>
        <c:ser>
          <c:idx val="1"/>
          <c:order val="1"/>
          <c:tx>
            <c:v>Education and Health Services</c:v>
          </c:tx>
          <c:spPr>
            <a:ln w="28575" cap="rnd">
              <a:solidFill>
                <a:srgbClr val="7030A0"/>
              </a:solidFill>
              <a:round/>
            </a:ln>
            <a:effectLst/>
          </c:spPr>
          <c:marker>
            <c:symbol val="none"/>
          </c:marker>
          <c:val>
            <c:numRef>
              <c:f>'Weekly Hours'!$D$12:$D$150</c:f>
              <c:numCache>
                <c:formatCode>0.0</c:formatCode>
                <c:ptCount val="139"/>
                <c:pt idx="0">
                  <c:v>96.1</c:v>
                </c:pt>
                <c:pt idx="1">
                  <c:v>96.2</c:v>
                </c:pt>
                <c:pt idx="2">
                  <c:v>96.4</c:v>
                </c:pt>
                <c:pt idx="3">
                  <c:v>96.7</c:v>
                </c:pt>
                <c:pt idx="4">
                  <c:v>96.5</c:v>
                </c:pt>
                <c:pt idx="5">
                  <c:v>96.8</c:v>
                </c:pt>
                <c:pt idx="6">
                  <c:v>97.4</c:v>
                </c:pt>
                <c:pt idx="7">
                  <c:v>97.3</c:v>
                </c:pt>
                <c:pt idx="8">
                  <c:v>97.9</c:v>
                </c:pt>
                <c:pt idx="9">
                  <c:v>98.1</c:v>
                </c:pt>
                <c:pt idx="10">
                  <c:v>98.3</c:v>
                </c:pt>
                <c:pt idx="11">
                  <c:v>98.2</c:v>
                </c:pt>
                <c:pt idx="12">
                  <c:v>99.1</c:v>
                </c:pt>
                <c:pt idx="13">
                  <c:v>99.1</c:v>
                </c:pt>
                <c:pt idx="14">
                  <c:v>99.7</c:v>
                </c:pt>
                <c:pt idx="15">
                  <c:v>99.9</c:v>
                </c:pt>
                <c:pt idx="16">
                  <c:v>100.1</c:v>
                </c:pt>
                <c:pt idx="17">
                  <c:v>100.4</c:v>
                </c:pt>
                <c:pt idx="18">
                  <c:v>100.8</c:v>
                </c:pt>
                <c:pt idx="19">
                  <c:v>101</c:v>
                </c:pt>
                <c:pt idx="20">
                  <c:v>101.1</c:v>
                </c:pt>
                <c:pt idx="21">
                  <c:v>101.7</c:v>
                </c:pt>
                <c:pt idx="22">
                  <c:v>101.9</c:v>
                </c:pt>
                <c:pt idx="23">
                  <c:v>102.2</c:v>
                </c:pt>
                <c:pt idx="24">
                  <c:v>102.7</c:v>
                </c:pt>
                <c:pt idx="25">
                  <c:v>102.7</c:v>
                </c:pt>
                <c:pt idx="26">
                  <c:v>103.6</c:v>
                </c:pt>
                <c:pt idx="27">
                  <c:v>103.6</c:v>
                </c:pt>
                <c:pt idx="28">
                  <c:v>103.9</c:v>
                </c:pt>
                <c:pt idx="29">
                  <c:v>104.2</c:v>
                </c:pt>
                <c:pt idx="30">
                  <c:v>104.2</c:v>
                </c:pt>
                <c:pt idx="31">
                  <c:v>104.3</c:v>
                </c:pt>
                <c:pt idx="32">
                  <c:v>104.2</c:v>
                </c:pt>
                <c:pt idx="33">
                  <c:v>104.4</c:v>
                </c:pt>
                <c:pt idx="34">
                  <c:v>104.3</c:v>
                </c:pt>
                <c:pt idx="35">
                  <c:v>104.8</c:v>
                </c:pt>
                <c:pt idx="36">
                  <c:v>104.5</c:v>
                </c:pt>
                <c:pt idx="37">
                  <c:v>104.2</c:v>
                </c:pt>
                <c:pt idx="38">
                  <c:v>104.6</c:v>
                </c:pt>
                <c:pt idx="39">
                  <c:v>104.4</c:v>
                </c:pt>
                <c:pt idx="40">
                  <c:v>104.8</c:v>
                </c:pt>
                <c:pt idx="41">
                  <c:v>105.1</c:v>
                </c:pt>
                <c:pt idx="42">
                  <c:v>105.1</c:v>
                </c:pt>
                <c:pt idx="43">
                  <c:v>105.4</c:v>
                </c:pt>
                <c:pt idx="44">
                  <c:v>105.6</c:v>
                </c:pt>
                <c:pt idx="45">
                  <c:v>106.1</c:v>
                </c:pt>
                <c:pt idx="46">
                  <c:v>106.1</c:v>
                </c:pt>
                <c:pt idx="47">
                  <c:v>105.9</c:v>
                </c:pt>
                <c:pt idx="48">
                  <c:v>106.2</c:v>
                </c:pt>
                <c:pt idx="49">
                  <c:v>106.3</c:v>
                </c:pt>
                <c:pt idx="50">
                  <c:v>106.1</c:v>
                </c:pt>
                <c:pt idx="51">
                  <c:v>106.5</c:v>
                </c:pt>
                <c:pt idx="52">
                  <c:v>106.4</c:v>
                </c:pt>
                <c:pt idx="53">
                  <c:v>106.9</c:v>
                </c:pt>
                <c:pt idx="54">
                  <c:v>107.1</c:v>
                </c:pt>
                <c:pt idx="55">
                  <c:v>107.5</c:v>
                </c:pt>
                <c:pt idx="56">
                  <c:v>107.4</c:v>
                </c:pt>
                <c:pt idx="57">
                  <c:v>107.5</c:v>
                </c:pt>
                <c:pt idx="58">
                  <c:v>107.6</c:v>
                </c:pt>
                <c:pt idx="59">
                  <c:v>107.7</c:v>
                </c:pt>
                <c:pt idx="60">
                  <c:v>108.1</c:v>
                </c:pt>
                <c:pt idx="61">
                  <c:v>108.4</c:v>
                </c:pt>
                <c:pt idx="62">
                  <c:v>108.5</c:v>
                </c:pt>
                <c:pt idx="63">
                  <c:v>108.7</c:v>
                </c:pt>
                <c:pt idx="64">
                  <c:v>108.9</c:v>
                </c:pt>
                <c:pt idx="65">
                  <c:v>108.7</c:v>
                </c:pt>
                <c:pt idx="66">
                  <c:v>109</c:v>
                </c:pt>
                <c:pt idx="67">
                  <c:v>109.2</c:v>
                </c:pt>
                <c:pt idx="68">
                  <c:v>109.4</c:v>
                </c:pt>
                <c:pt idx="69">
                  <c:v>110</c:v>
                </c:pt>
                <c:pt idx="70">
                  <c:v>110.2</c:v>
                </c:pt>
                <c:pt idx="71">
                  <c:v>110.6</c:v>
                </c:pt>
                <c:pt idx="72">
                  <c:v>110.8</c:v>
                </c:pt>
                <c:pt idx="73">
                  <c:v>110.9</c:v>
                </c:pt>
                <c:pt idx="74">
                  <c:v>110.8</c:v>
                </c:pt>
                <c:pt idx="75">
                  <c:v>111.1</c:v>
                </c:pt>
                <c:pt idx="76">
                  <c:v>110.9</c:v>
                </c:pt>
                <c:pt idx="77">
                  <c:v>111.4</c:v>
                </c:pt>
                <c:pt idx="78">
                  <c:v>111.3</c:v>
                </c:pt>
                <c:pt idx="79">
                  <c:v>111.8</c:v>
                </c:pt>
                <c:pt idx="80">
                  <c:v>111.5</c:v>
                </c:pt>
                <c:pt idx="81">
                  <c:v>112.1</c:v>
                </c:pt>
                <c:pt idx="82">
                  <c:v>112.2</c:v>
                </c:pt>
                <c:pt idx="83">
                  <c:v>112.3</c:v>
                </c:pt>
                <c:pt idx="84">
                  <c:v>112.5</c:v>
                </c:pt>
                <c:pt idx="85">
                  <c:v>112.4</c:v>
                </c:pt>
                <c:pt idx="86">
                  <c:v>112.5</c:v>
                </c:pt>
                <c:pt idx="87">
                  <c:v>112.8</c:v>
                </c:pt>
                <c:pt idx="88">
                  <c:v>112.2</c:v>
                </c:pt>
                <c:pt idx="89">
                  <c:v>112.9</c:v>
                </c:pt>
                <c:pt idx="90">
                  <c:v>112.8</c:v>
                </c:pt>
                <c:pt idx="91">
                  <c:v>113</c:v>
                </c:pt>
                <c:pt idx="92">
                  <c:v>113.2</c:v>
                </c:pt>
                <c:pt idx="93">
                  <c:v>112.8</c:v>
                </c:pt>
                <c:pt idx="94">
                  <c:v>113.3</c:v>
                </c:pt>
                <c:pt idx="95">
                  <c:v>113.1</c:v>
                </c:pt>
                <c:pt idx="96">
                  <c:v>113.7</c:v>
                </c:pt>
                <c:pt idx="97">
                  <c:v>113.8</c:v>
                </c:pt>
                <c:pt idx="98">
                  <c:v>114.1</c:v>
                </c:pt>
                <c:pt idx="99">
                  <c:v>114.3</c:v>
                </c:pt>
                <c:pt idx="100">
                  <c:v>114.2</c:v>
                </c:pt>
                <c:pt idx="101">
                  <c:v>115.2</c:v>
                </c:pt>
                <c:pt idx="102">
                  <c:v>115</c:v>
                </c:pt>
                <c:pt idx="103">
                  <c:v>115.6</c:v>
                </c:pt>
                <c:pt idx="104">
                  <c:v>115.8</c:v>
                </c:pt>
                <c:pt idx="105">
                  <c:v>116.1</c:v>
                </c:pt>
                <c:pt idx="106">
                  <c:v>116.4</c:v>
                </c:pt>
                <c:pt idx="107">
                  <c:v>116.7</c:v>
                </c:pt>
                <c:pt idx="108">
                  <c:v>116.9</c:v>
                </c:pt>
                <c:pt idx="109">
                  <c:v>117.3</c:v>
                </c:pt>
                <c:pt idx="110">
                  <c:v>117.6</c:v>
                </c:pt>
                <c:pt idx="111">
                  <c:v>117.8</c:v>
                </c:pt>
                <c:pt idx="112">
                  <c:v>118.1</c:v>
                </c:pt>
                <c:pt idx="113">
                  <c:v>118.7</c:v>
                </c:pt>
                <c:pt idx="114">
                  <c:v>118.6</c:v>
                </c:pt>
                <c:pt idx="115">
                  <c:v>119</c:v>
                </c:pt>
                <c:pt idx="116">
                  <c:v>119.3</c:v>
                </c:pt>
                <c:pt idx="117">
                  <c:v>119.5</c:v>
                </c:pt>
                <c:pt idx="118">
                  <c:v>120</c:v>
                </c:pt>
                <c:pt idx="119">
                  <c:v>120</c:v>
                </c:pt>
                <c:pt idx="120">
                  <c:v>120.2</c:v>
                </c:pt>
                <c:pt idx="121">
                  <c:v>120.5</c:v>
                </c:pt>
                <c:pt idx="122">
                  <c:v>120.7</c:v>
                </c:pt>
                <c:pt idx="123">
                  <c:v>121.4</c:v>
                </c:pt>
                <c:pt idx="124">
                  <c:v>121.6</c:v>
                </c:pt>
                <c:pt idx="125">
                  <c:v>121.9</c:v>
                </c:pt>
                <c:pt idx="126">
                  <c:v>122.2</c:v>
                </c:pt>
                <c:pt idx="127">
                  <c:v>122.4</c:v>
                </c:pt>
                <c:pt idx="128">
                  <c:v>122.6</c:v>
                </c:pt>
                <c:pt idx="129">
                  <c:v>122.9</c:v>
                </c:pt>
                <c:pt idx="130">
                  <c:v>123</c:v>
                </c:pt>
                <c:pt idx="131">
                  <c:v>123.3</c:v>
                </c:pt>
                <c:pt idx="132">
                  <c:v>123.4</c:v>
                </c:pt>
                <c:pt idx="133">
                  <c:v>123.6</c:v>
                </c:pt>
                <c:pt idx="134">
                  <c:v>123.8</c:v>
                </c:pt>
                <c:pt idx="135">
                  <c:v>124.1</c:v>
                </c:pt>
                <c:pt idx="136">
                  <c:v>124.3</c:v>
                </c:pt>
                <c:pt idx="137">
                  <c:v>124.6</c:v>
                </c:pt>
                <c:pt idx="138">
                  <c:v>124.3</c:v>
                </c:pt>
              </c:numCache>
            </c:numRef>
          </c:val>
          <c:smooth val="0"/>
        </c:ser>
        <c:ser>
          <c:idx val="2"/>
          <c:order val="2"/>
          <c:tx>
            <c:v>Manufacturing</c:v>
          </c:tx>
          <c:spPr>
            <a:ln w="28575" cap="rnd">
              <a:solidFill>
                <a:schemeClr val="bg1">
                  <a:lumMod val="50000"/>
                </a:schemeClr>
              </a:solidFill>
              <a:round/>
            </a:ln>
            <a:effectLst/>
          </c:spPr>
          <c:marker>
            <c:symbol val="none"/>
          </c:marker>
          <c:val>
            <c:numRef>
              <c:f>'Weekly Hours'!$F$12:$F$150</c:f>
              <c:numCache>
                <c:formatCode>0.0</c:formatCode>
                <c:ptCount val="139"/>
                <c:pt idx="0">
                  <c:v>101.8</c:v>
                </c:pt>
                <c:pt idx="1">
                  <c:v>101.9</c:v>
                </c:pt>
                <c:pt idx="2">
                  <c:v>102.2</c:v>
                </c:pt>
                <c:pt idx="3">
                  <c:v>102.5</c:v>
                </c:pt>
                <c:pt idx="4">
                  <c:v>102.1</c:v>
                </c:pt>
                <c:pt idx="5">
                  <c:v>101.6</c:v>
                </c:pt>
                <c:pt idx="6">
                  <c:v>101.4</c:v>
                </c:pt>
                <c:pt idx="7">
                  <c:v>101.3</c:v>
                </c:pt>
                <c:pt idx="8">
                  <c:v>100.8</c:v>
                </c:pt>
                <c:pt idx="9">
                  <c:v>100.6</c:v>
                </c:pt>
                <c:pt idx="10">
                  <c:v>100.8</c:v>
                </c:pt>
                <c:pt idx="11">
                  <c:v>100.2</c:v>
                </c:pt>
                <c:pt idx="12">
                  <c:v>100.5</c:v>
                </c:pt>
                <c:pt idx="13">
                  <c:v>100.6</c:v>
                </c:pt>
                <c:pt idx="14">
                  <c:v>100.2</c:v>
                </c:pt>
                <c:pt idx="15">
                  <c:v>100.4</c:v>
                </c:pt>
                <c:pt idx="16">
                  <c:v>100.2</c:v>
                </c:pt>
                <c:pt idx="17">
                  <c:v>99.8</c:v>
                </c:pt>
                <c:pt idx="18">
                  <c:v>99.5</c:v>
                </c:pt>
                <c:pt idx="19">
                  <c:v>98.8</c:v>
                </c:pt>
                <c:pt idx="20">
                  <c:v>99.2</c:v>
                </c:pt>
                <c:pt idx="21">
                  <c:v>99.2</c:v>
                </c:pt>
                <c:pt idx="22">
                  <c:v>98.8</c:v>
                </c:pt>
                <c:pt idx="23">
                  <c:v>98.6</c:v>
                </c:pt>
                <c:pt idx="24">
                  <c:v>98.8</c:v>
                </c:pt>
                <c:pt idx="25">
                  <c:v>97.9</c:v>
                </c:pt>
                <c:pt idx="26">
                  <c:v>97.6</c:v>
                </c:pt>
                <c:pt idx="27">
                  <c:v>97.2</c:v>
                </c:pt>
                <c:pt idx="28">
                  <c:v>96.4</c:v>
                </c:pt>
                <c:pt idx="29">
                  <c:v>95.9</c:v>
                </c:pt>
                <c:pt idx="30">
                  <c:v>94.6</c:v>
                </c:pt>
                <c:pt idx="31">
                  <c:v>93.9</c:v>
                </c:pt>
                <c:pt idx="32">
                  <c:v>92.4</c:v>
                </c:pt>
                <c:pt idx="33">
                  <c:v>90.4</c:v>
                </c:pt>
                <c:pt idx="34">
                  <c:v>87.9</c:v>
                </c:pt>
                <c:pt idx="35">
                  <c:v>86.9</c:v>
                </c:pt>
                <c:pt idx="36">
                  <c:v>84.8</c:v>
                </c:pt>
                <c:pt idx="37">
                  <c:v>83.8</c:v>
                </c:pt>
                <c:pt idx="38">
                  <c:v>82.4</c:v>
                </c:pt>
                <c:pt idx="39">
                  <c:v>81.599999999999994</c:v>
                </c:pt>
                <c:pt idx="40">
                  <c:v>81.7</c:v>
                </c:pt>
                <c:pt idx="41">
                  <c:v>81.8</c:v>
                </c:pt>
                <c:pt idx="42">
                  <c:v>81.7</c:v>
                </c:pt>
                <c:pt idx="43">
                  <c:v>81.599999999999994</c:v>
                </c:pt>
                <c:pt idx="44">
                  <c:v>82</c:v>
                </c:pt>
                <c:pt idx="45">
                  <c:v>82</c:v>
                </c:pt>
                <c:pt idx="46">
                  <c:v>82.5</c:v>
                </c:pt>
                <c:pt idx="47">
                  <c:v>81.599999999999994</c:v>
                </c:pt>
                <c:pt idx="48">
                  <c:v>82.4</c:v>
                </c:pt>
                <c:pt idx="49">
                  <c:v>83.1</c:v>
                </c:pt>
                <c:pt idx="50">
                  <c:v>84</c:v>
                </c:pt>
                <c:pt idx="51">
                  <c:v>83.3</c:v>
                </c:pt>
                <c:pt idx="52">
                  <c:v>83.6</c:v>
                </c:pt>
                <c:pt idx="53">
                  <c:v>83.8</c:v>
                </c:pt>
                <c:pt idx="54">
                  <c:v>84</c:v>
                </c:pt>
                <c:pt idx="55">
                  <c:v>84.2</c:v>
                </c:pt>
                <c:pt idx="56">
                  <c:v>84.2</c:v>
                </c:pt>
                <c:pt idx="57">
                  <c:v>84.3</c:v>
                </c:pt>
                <c:pt idx="58">
                  <c:v>84.3</c:v>
                </c:pt>
                <c:pt idx="59">
                  <c:v>84.9</c:v>
                </c:pt>
                <c:pt idx="60">
                  <c:v>84.9</c:v>
                </c:pt>
                <c:pt idx="61">
                  <c:v>85.1</c:v>
                </c:pt>
                <c:pt idx="62">
                  <c:v>85.3</c:v>
                </c:pt>
                <c:pt idx="63">
                  <c:v>85.2</c:v>
                </c:pt>
                <c:pt idx="64">
                  <c:v>85.4</c:v>
                </c:pt>
                <c:pt idx="65">
                  <c:v>85.5</c:v>
                </c:pt>
                <c:pt idx="66">
                  <c:v>85.3</c:v>
                </c:pt>
                <c:pt idx="67">
                  <c:v>86.3</c:v>
                </c:pt>
                <c:pt idx="68">
                  <c:v>85.5</c:v>
                </c:pt>
                <c:pt idx="69">
                  <c:v>86.2</c:v>
                </c:pt>
                <c:pt idx="70">
                  <c:v>86.9</c:v>
                </c:pt>
                <c:pt idx="71">
                  <c:v>87.1</c:v>
                </c:pt>
                <c:pt idx="72">
                  <c:v>87.1</c:v>
                </c:pt>
                <c:pt idx="73">
                  <c:v>87.5</c:v>
                </c:pt>
                <c:pt idx="74">
                  <c:v>87.1</c:v>
                </c:pt>
                <c:pt idx="75">
                  <c:v>87.4</c:v>
                </c:pt>
                <c:pt idx="76">
                  <c:v>87.8</c:v>
                </c:pt>
                <c:pt idx="77">
                  <c:v>87.4</c:v>
                </c:pt>
                <c:pt idx="78">
                  <c:v>87.3</c:v>
                </c:pt>
                <c:pt idx="79">
                  <c:v>87.4</c:v>
                </c:pt>
                <c:pt idx="80">
                  <c:v>87.3</c:v>
                </c:pt>
                <c:pt idx="81">
                  <c:v>87.6</c:v>
                </c:pt>
                <c:pt idx="82">
                  <c:v>87.5</c:v>
                </c:pt>
                <c:pt idx="83">
                  <c:v>88.3</c:v>
                </c:pt>
                <c:pt idx="84">
                  <c:v>88.1</c:v>
                </c:pt>
                <c:pt idx="85">
                  <c:v>87.9</c:v>
                </c:pt>
                <c:pt idx="86">
                  <c:v>87.9</c:v>
                </c:pt>
                <c:pt idx="87">
                  <c:v>88.1</c:v>
                </c:pt>
                <c:pt idx="88">
                  <c:v>87.7</c:v>
                </c:pt>
                <c:pt idx="89">
                  <c:v>88.4</c:v>
                </c:pt>
                <c:pt idx="90">
                  <c:v>88.5</c:v>
                </c:pt>
                <c:pt idx="91">
                  <c:v>88.7</c:v>
                </c:pt>
                <c:pt idx="92">
                  <c:v>88.9</c:v>
                </c:pt>
                <c:pt idx="93">
                  <c:v>88.9</c:v>
                </c:pt>
                <c:pt idx="94">
                  <c:v>88.5</c:v>
                </c:pt>
                <c:pt idx="95">
                  <c:v>88.7</c:v>
                </c:pt>
                <c:pt idx="96">
                  <c:v>89.4</c:v>
                </c:pt>
                <c:pt idx="97">
                  <c:v>89.3</c:v>
                </c:pt>
                <c:pt idx="98">
                  <c:v>89.8</c:v>
                </c:pt>
                <c:pt idx="99">
                  <c:v>89.8</c:v>
                </c:pt>
                <c:pt idx="100">
                  <c:v>89.7</c:v>
                </c:pt>
                <c:pt idx="101">
                  <c:v>90</c:v>
                </c:pt>
                <c:pt idx="102">
                  <c:v>90.2</c:v>
                </c:pt>
                <c:pt idx="103">
                  <c:v>90.2</c:v>
                </c:pt>
                <c:pt idx="104">
                  <c:v>90.8</c:v>
                </c:pt>
                <c:pt idx="105">
                  <c:v>90.7</c:v>
                </c:pt>
                <c:pt idx="106">
                  <c:v>90.5</c:v>
                </c:pt>
                <c:pt idx="107">
                  <c:v>90.5</c:v>
                </c:pt>
                <c:pt idx="108">
                  <c:v>90.4</c:v>
                </c:pt>
                <c:pt idx="109">
                  <c:v>90.4</c:v>
                </c:pt>
                <c:pt idx="110">
                  <c:v>90.3</c:v>
                </c:pt>
                <c:pt idx="111">
                  <c:v>90.3</c:v>
                </c:pt>
                <c:pt idx="112">
                  <c:v>90.4</c:v>
                </c:pt>
                <c:pt idx="113">
                  <c:v>90.8</c:v>
                </c:pt>
                <c:pt idx="114">
                  <c:v>90.4</c:v>
                </c:pt>
                <c:pt idx="115">
                  <c:v>90.4</c:v>
                </c:pt>
                <c:pt idx="116">
                  <c:v>90.4</c:v>
                </c:pt>
                <c:pt idx="117">
                  <c:v>90.3</c:v>
                </c:pt>
                <c:pt idx="118">
                  <c:v>90.7</c:v>
                </c:pt>
                <c:pt idx="119">
                  <c:v>90.6</c:v>
                </c:pt>
                <c:pt idx="120">
                  <c:v>90.5</c:v>
                </c:pt>
                <c:pt idx="121">
                  <c:v>90.5</c:v>
                </c:pt>
                <c:pt idx="122">
                  <c:v>90.3</c:v>
                </c:pt>
                <c:pt idx="123">
                  <c:v>90.4</c:v>
                </c:pt>
                <c:pt idx="124">
                  <c:v>90.7</c:v>
                </c:pt>
                <c:pt idx="125">
                  <c:v>90.1</c:v>
                </c:pt>
                <c:pt idx="126">
                  <c:v>90.3</c:v>
                </c:pt>
                <c:pt idx="127">
                  <c:v>90.5</c:v>
                </c:pt>
                <c:pt idx="128">
                  <c:v>90</c:v>
                </c:pt>
                <c:pt idx="129">
                  <c:v>90.4</c:v>
                </c:pt>
                <c:pt idx="130">
                  <c:v>90.7</c:v>
                </c:pt>
                <c:pt idx="131">
                  <c:v>90.6</c:v>
                </c:pt>
                <c:pt idx="132">
                  <c:v>90.5</c:v>
                </c:pt>
                <c:pt idx="133">
                  <c:v>90.8</c:v>
                </c:pt>
                <c:pt idx="134">
                  <c:v>90.8</c:v>
                </c:pt>
                <c:pt idx="135">
                  <c:v>91.1</c:v>
                </c:pt>
                <c:pt idx="136">
                  <c:v>91.3</c:v>
                </c:pt>
                <c:pt idx="137">
                  <c:v>91.1</c:v>
                </c:pt>
                <c:pt idx="138">
                  <c:v>91.1</c:v>
                </c:pt>
              </c:numCache>
            </c:numRef>
          </c:val>
          <c:smooth val="0"/>
        </c:ser>
        <c:ser>
          <c:idx val="3"/>
          <c:order val="3"/>
          <c:tx>
            <c:v>Trade, Transportation, and Utilities</c:v>
          </c:tx>
          <c:spPr>
            <a:ln w="28575" cap="rnd">
              <a:solidFill>
                <a:srgbClr val="C00000"/>
              </a:solidFill>
              <a:round/>
            </a:ln>
            <a:effectLst/>
          </c:spPr>
          <c:marker>
            <c:symbol val="none"/>
          </c:marker>
          <c:val>
            <c:numRef>
              <c:f>'Weekly Hours'!$H$12:$H$150</c:f>
              <c:numCache>
                <c:formatCode>0.0</c:formatCode>
                <c:ptCount val="139"/>
                <c:pt idx="0">
                  <c:v>96.7</c:v>
                </c:pt>
                <c:pt idx="1">
                  <c:v>97.9</c:v>
                </c:pt>
                <c:pt idx="2">
                  <c:v>97.2</c:v>
                </c:pt>
                <c:pt idx="3">
                  <c:v>97.6</c:v>
                </c:pt>
                <c:pt idx="4">
                  <c:v>98</c:v>
                </c:pt>
                <c:pt idx="5">
                  <c:v>97.8</c:v>
                </c:pt>
                <c:pt idx="6">
                  <c:v>98.2</c:v>
                </c:pt>
                <c:pt idx="7">
                  <c:v>98.3</c:v>
                </c:pt>
                <c:pt idx="8">
                  <c:v>99</c:v>
                </c:pt>
                <c:pt idx="9">
                  <c:v>98.9</c:v>
                </c:pt>
                <c:pt idx="10">
                  <c:v>98.9</c:v>
                </c:pt>
                <c:pt idx="11">
                  <c:v>99</c:v>
                </c:pt>
                <c:pt idx="12">
                  <c:v>99.5</c:v>
                </c:pt>
                <c:pt idx="13">
                  <c:v>99.8</c:v>
                </c:pt>
                <c:pt idx="14">
                  <c:v>99.9</c:v>
                </c:pt>
                <c:pt idx="15">
                  <c:v>100.2</c:v>
                </c:pt>
                <c:pt idx="16">
                  <c:v>99.9</c:v>
                </c:pt>
                <c:pt idx="17">
                  <c:v>99.9</c:v>
                </c:pt>
                <c:pt idx="18">
                  <c:v>100.3</c:v>
                </c:pt>
                <c:pt idx="19">
                  <c:v>100</c:v>
                </c:pt>
                <c:pt idx="20">
                  <c:v>100.3</c:v>
                </c:pt>
                <c:pt idx="21">
                  <c:v>100.5</c:v>
                </c:pt>
                <c:pt idx="22">
                  <c:v>100.5</c:v>
                </c:pt>
                <c:pt idx="23">
                  <c:v>100</c:v>
                </c:pt>
                <c:pt idx="24">
                  <c:v>100.2</c:v>
                </c:pt>
                <c:pt idx="25">
                  <c:v>99.9</c:v>
                </c:pt>
                <c:pt idx="26">
                  <c:v>99.3</c:v>
                </c:pt>
                <c:pt idx="27">
                  <c:v>99.3</c:v>
                </c:pt>
                <c:pt idx="28">
                  <c:v>98.8</c:v>
                </c:pt>
                <c:pt idx="29">
                  <c:v>98.5</c:v>
                </c:pt>
                <c:pt idx="30">
                  <c:v>97.7</c:v>
                </c:pt>
                <c:pt idx="31">
                  <c:v>97.3</c:v>
                </c:pt>
                <c:pt idx="32">
                  <c:v>96.5</c:v>
                </c:pt>
                <c:pt idx="33">
                  <c:v>94.8</c:v>
                </c:pt>
                <c:pt idx="34">
                  <c:v>95.3</c:v>
                </c:pt>
                <c:pt idx="35">
                  <c:v>94.8</c:v>
                </c:pt>
                <c:pt idx="36">
                  <c:v>93.3</c:v>
                </c:pt>
                <c:pt idx="37">
                  <c:v>93</c:v>
                </c:pt>
                <c:pt idx="38">
                  <c:v>92.9</c:v>
                </c:pt>
                <c:pt idx="39">
                  <c:v>92.1</c:v>
                </c:pt>
                <c:pt idx="40">
                  <c:v>91.8</c:v>
                </c:pt>
                <c:pt idx="41">
                  <c:v>91.6</c:v>
                </c:pt>
                <c:pt idx="42">
                  <c:v>91.9</c:v>
                </c:pt>
                <c:pt idx="43">
                  <c:v>91.3</c:v>
                </c:pt>
                <c:pt idx="44">
                  <c:v>91.2</c:v>
                </c:pt>
                <c:pt idx="45">
                  <c:v>90.5</c:v>
                </c:pt>
                <c:pt idx="46">
                  <c:v>91</c:v>
                </c:pt>
                <c:pt idx="47">
                  <c:v>90.5</c:v>
                </c:pt>
                <c:pt idx="48">
                  <c:v>90.9</c:v>
                </c:pt>
                <c:pt idx="49">
                  <c:v>91.4</c:v>
                </c:pt>
                <c:pt idx="50">
                  <c:v>91.5</c:v>
                </c:pt>
                <c:pt idx="51">
                  <c:v>91.6</c:v>
                </c:pt>
                <c:pt idx="52">
                  <c:v>92.3</c:v>
                </c:pt>
                <c:pt idx="53">
                  <c:v>92.2</c:v>
                </c:pt>
                <c:pt idx="54">
                  <c:v>92.4</c:v>
                </c:pt>
                <c:pt idx="55">
                  <c:v>92.8</c:v>
                </c:pt>
                <c:pt idx="56">
                  <c:v>92.5</c:v>
                </c:pt>
                <c:pt idx="57">
                  <c:v>93.2</c:v>
                </c:pt>
                <c:pt idx="58">
                  <c:v>92.8</c:v>
                </c:pt>
                <c:pt idx="59">
                  <c:v>93.1</c:v>
                </c:pt>
                <c:pt idx="60">
                  <c:v>93.7</c:v>
                </c:pt>
                <c:pt idx="61">
                  <c:v>94.4</c:v>
                </c:pt>
                <c:pt idx="62">
                  <c:v>93.9</c:v>
                </c:pt>
                <c:pt idx="63">
                  <c:v>94.4</c:v>
                </c:pt>
                <c:pt idx="64">
                  <c:v>94.6</c:v>
                </c:pt>
                <c:pt idx="65">
                  <c:v>94.3</c:v>
                </c:pt>
                <c:pt idx="66">
                  <c:v>95</c:v>
                </c:pt>
                <c:pt idx="67">
                  <c:v>94.9</c:v>
                </c:pt>
                <c:pt idx="68">
                  <c:v>95</c:v>
                </c:pt>
                <c:pt idx="69">
                  <c:v>95.1</c:v>
                </c:pt>
                <c:pt idx="70">
                  <c:v>95.7</c:v>
                </c:pt>
                <c:pt idx="71">
                  <c:v>95.7</c:v>
                </c:pt>
                <c:pt idx="72">
                  <c:v>95.8</c:v>
                </c:pt>
                <c:pt idx="73">
                  <c:v>95.9</c:v>
                </c:pt>
                <c:pt idx="74">
                  <c:v>95.5</c:v>
                </c:pt>
                <c:pt idx="75">
                  <c:v>95.8</c:v>
                </c:pt>
                <c:pt idx="76">
                  <c:v>95.8</c:v>
                </c:pt>
                <c:pt idx="77">
                  <c:v>95.6</c:v>
                </c:pt>
                <c:pt idx="78">
                  <c:v>96</c:v>
                </c:pt>
                <c:pt idx="79">
                  <c:v>95.9</c:v>
                </c:pt>
                <c:pt idx="80">
                  <c:v>96.4</c:v>
                </c:pt>
                <c:pt idx="81">
                  <c:v>96.5</c:v>
                </c:pt>
                <c:pt idx="82">
                  <c:v>96.1</c:v>
                </c:pt>
                <c:pt idx="83">
                  <c:v>96.7</c:v>
                </c:pt>
                <c:pt idx="84">
                  <c:v>96.9</c:v>
                </c:pt>
                <c:pt idx="85">
                  <c:v>96.5</c:v>
                </c:pt>
                <c:pt idx="86">
                  <c:v>96.9</c:v>
                </c:pt>
                <c:pt idx="87">
                  <c:v>96.8</c:v>
                </c:pt>
                <c:pt idx="88">
                  <c:v>97.2</c:v>
                </c:pt>
                <c:pt idx="89">
                  <c:v>97.5</c:v>
                </c:pt>
                <c:pt idx="90">
                  <c:v>97.5</c:v>
                </c:pt>
                <c:pt idx="91">
                  <c:v>97.6</c:v>
                </c:pt>
                <c:pt idx="92">
                  <c:v>97.5</c:v>
                </c:pt>
                <c:pt idx="93">
                  <c:v>97.8</c:v>
                </c:pt>
                <c:pt idx="94">
                  <c:v>97.6</c:v>
                </c:pt>
                <c:pt idx="95">
                  <c:v>97.5</c:v>
                </c:pt>
                <c:pt idx="96">
                  <c:v>98.2</c:v>
                </c:pt>
                <c:pt idx="97">
                  <c:v>98.5</c:v>
                </c:pt>
                <c:pt idx="98">
                  <c:v>98.4</c:v>
                </c:pt>
                <c:pt idx="99">
                  <c:v>98.9</c:v>
                </c:pt>
                <c:pt idx="100">
                  <c:v>99.1</c:v>
                </c:pt>
                <c:pt idx="101">
                  <c:v>99.2</c:v>
                </c:pt>
                <c:pt idx="102">
                  <c:v>99.4</c:v>
                </c:pt>
                <c:pt idx="103">
                  <c:v>99.9</c:v>
                </c:pt>
                <c:pt idx="104">
                  <c:v>100.2</c:v>
                </c:pt>
                <c:pt idx="105">
                  <c:v>100.3</c:v>
                </c:pt>
                <c:pt idx="106">
                  <c:v>100.2</c:v>
                </c:pt>
                <c:pt idx="107">
                  <c:v>100.6</c:v>
                </c:pt>
                <c:pt idx="108">
                  <c:v>100.7</c:v>
                </c:pt>
                <c:pt idx="109">
                  <c:v>100.5</c:v>
                </c:pt>
                <c:pt idx="110">
                  <c:v>101.3</c:v>
                </c:pt>
                <c:pt idx="111">
                  <c:v>101.2</c:v>
                </c:pt>
                <c:pt idx="112">
                  <c:v>101.4</c:v>
                </c:pt>
                <c:pt idx="113">
                  <c:v>101.7</c:v>
                </c:pt>
                <c:pt idx="114">
                  <c:v>102</c:v>
                </c:pt>
                <c:pt idx="115">
                  <c:v>101.5</c:v>
                </c:pt>
                <c:pt idx="116">
                  <c:v>101.8</c:v>
                </c:pt>
                <c:pt idx="117">
                  <c:v>101.8</c:v>
                </c:pt>
                <c:pt idx="118">
                  <c:v>101.9</c:v>
                </c:pt>
                <c:pt idx="119">
                  <c:v>101.8</c:v>
                </c:pt>
                <c:pt idx="120">
                  <c:v>101.3</c:v>
                </c:pt>
                <c:pt idx="121">
                  <c:v>101.7</c:v>
                </c:pt>
                <c:pt idx="122">
                  <c:v>101.4</c:v>
                </c:pt>
                <c:pt idx="123">
                  <c:v>101.5</c:v>
                </c:pt>
                <c:pt idx="124">
                  <c:v>101.9</c:v>
                </c:pt>
                <c:pt idx="125">
                  <c:v>101.5</c:v>
                </c:pt>
                <c:pt idx="126">
                  <c:v>101.6</c:v>
                </c:pt>
                <c:pt idx="127">
                  <c:v>101.7</c:v>
                </c:pt>
                <c:pt idx="128">
                  <c:v>101.7</c:v>
                </c:pt>
                <c:pt idx="129">
                  <c:v>102.4</c:v>
                </c:pt>
                <c:pt idx="130">
                  <c:v>102.2</c:v>
                </c:pt>
                <c:pt idx="131">
                  <c:v>101.9</c:v>
                </c:pt>
                <c:pt idx="132">
                  <c:v>102</c:v>
                </c:pt>
                <c:pt idx="133">
                  <c:v>102.7</c:v>
                </c:pt>
                <c:pt idx="134">
                  <c:v>102.4</c:v>
                </c:pt>
                <c:pt idx="135">
                  <c:v>102.4</c:v>
                </c:pt>
                <c:pt idx="136">
                  <c:v>102.4</c:v>
                </c:pt>
                <c:pt idx="137">
                  <c:v>102.4</c:v>
                </c:pt>
                <c:pt idx="138">
                  <c:v>102.2</c:v>
                </c:pt>
              </c:numCache>
            </c:numRef>
          </c:val>
          <c:smooth val="0"/>
        </c:ser>
        <c:dLbls>
          <c:showLegendKey val="0"/>
          <c:showVal val="0"/>
          <c:showCatName val="0"/>
          <c:showSerName val="0"/>
          <c:showPercent val="0"/>
          <c:showBubbleSize val="0"/>
        </c:dLbls>
        <c:smooth val="0"/>
        <c:axId val="-1301888480"/>
        <c:axId val="-1301887936"/>
      </c:lineChart>
      <c:dateAx>
        <c:axId val="-1301888480"/>
        <c:scaling>
          <c:orientation val="minMax"/>
        </c:scaling>
        <c:delete val="0"/>
        <c:axPos val="b"/>
        <c:numFmt formatCode="mmm\-yy" sourceLinked="0"/>
        <c:majorTickMark val="none"/>
        <c:minorTickMark val="none"/>
        <c:tickLblPos val="nextTo"/>
        <c:spPr>
          <a:noFill/>
          <a:ln w="9525" cap="flat" cmpd="sng" algn="ctr">
            <a:solidFill>
              <a:schemeClr val="tx1"/>
            </a:solidFill>
            <a:round/>
          </a:ln>
          <a:effectLst/>
        </c:spPr>
        <c:txPr>
          <a:bodyPr rot="-2700000" spcFirstLastPara="1" vertOverflow="ellipsis" wrap="square" anchor="ctr" anchorCtr="1"/>
          <a:lstStyle/>
          <a:p>
            <a:pPr>
              <a:defRPr sz="900" b="1" i="0" u="none" strike="noStrike" kern="1200" baseline="0">
                <a:solidFill>
                  <a:schemeClr val="tx1">
                    <a:lumMod val="65000"/>
                    <a:lumOff val="35000"/>
                  </a:schemeClr>
                </a:solidFill>
                <a:latin typeface="+mn-lt"/>
                <a:ea typeface="+mn-ea"/>
                <a:cs typeface="+mn-cs"/>
              </a:defRPr>
            </a:pPr>
            <a:endParaRPr lang="en-US"/>
          </a:p>
        </c:txPr>
        <c:crossAx val="-1301887936"/>
        <c:crossesAt val="0"/>
        <c:auto val="1"/>
        <c:lblOffset val="100"/>
        <c:baseTimeUnit val="months"/>
      </c:dateAx>
      <c:valAx>
        <c:axId val="-1301887936"/>
        <c:scaling>
          <c:orientation val="minMax"/>
          <c:min val="65"/>
        </c:scaling>
        <c:delete val="0"/>
        <c:axPos val="l"/>
        <c:majorGridlines>
          <c:spPr>
            <a:ln w="9525" cap="flat" cmpd="sng" algn="ctr">
              <a:solidFill>
                <a:schemeClr val="tx1">
                  <a:lumMod val="15000"/>
                  <a:lumOff val="85000"/>
                </a:schemeClr>
              </a:solidFill>
              <a:round/>
            </a:ln>
            <a:effectLst/>
          </c:spPr>
        </c:majorGridlines>
        <c:numFmt formatCode="0" sourceLinked="0"/>
        <c:majorTickMark val="out"/>
        <c:minorTickMark val="none"/>
        <c:tickLblPos val="nextTo"/>
        <c:spPr>
          <a:noFill/>
          <a:ln>
            <a:solidFill>
              <a:schemeClr val="tx1"/>
            </a:solidFill>
          </a:ln>
          <a:effectLst/>
        </c:spPr>
        <c:txPr>
          <a:bodyPr rot="-60000000" spcFirstLastPara="1" vertOverflow="ellipsis" vert="horz" wrap="square" anchor="ctr" anchorCtr="1"/>
          <a:lstStyle/>
          <a:p>
            <a:pPr>
              <a:defRPr sz="900" b="1" i="0" u="none" strike="noStrike" kern="1200" baseline="0">
                <a:solidFill>
                  <a:schemeClr val="tx1">
                    <a:lumMod val="65000"/>
                    <a:lumOff val="35000"/>
                  </a:schemeClr>
                </a:solidFill>
                <a:latin typeface="+mn-lt"/>
                <a:ea typeface="+mn-ea"/>
                <a:cs typeface="+mn-cs"/>
              </a:defRPr>
            </a:pPr>
            <a:endParaRPr lang="en-US"/>
          </a:p>
        </c:txPr>
        <c:crossAx val="-130188848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1"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'Output per hour'!$B$11</c:f>
              <c:strCache>
                <c:ptCount val="1"/>
                <c:pt idx="0">
                  <c:v>Nonfarm Bussiness Sector</c:v>
                </c:pt>
              </c:strCache>
            </c:strRef>
          </c:tx>
          <c:spPr>
            <a:ln w="28575" cap="rnd">
              <a:solidFill>
                <a:srgbClr val="002060"/>
              </a:solidFill>
              <a:round/>
            </a:ln>
            <a:effectLst/>
          </c:spPr>
          <c:marker>
            <c:symbol val="none"/>
          </c:marker>
          <c:cat>
            <c:numRef>
              <c:f>'Output per hour'!$A$12:$A$81</c:f>
              <c:numCache>
                <c:formatCode>yyyy\-mm\-dd</c:formatCode>
                <c:ptCount val="70"/>
                <c:pt idx="0">
                  <c:v>42826</c:v>
                </c:pt>
                <c:pt idx="1">
                  <c:v>42736</c:v>
                </c:pt>
                <c:pt idx="2">
                  <c:v>42644</c:v>
                </c:pt>
                <c:pt idx="3">
                  <c:v>42552</c:v>
                </c:pt>
                <c:pt idx="4">
                  <c:v>42461</c:v>
                </c:pt>
                <c:pt idx="5">
                  <c:v>42370</c:v>
                </c:pt>
                <c:pt idx="6">
                  <c:v>42278</c:v>
                </c:pt>
                <c:pt idx="7">
                  <c:v>42186</c:v>
                </c:pt>
                <c:pt idx="8">
                  <c:v>42095</c:v>
                </c:pt>
                <c:pt idx="9">
                  <c:v>42005</c:v>
                </c:pt>
                <c:pt idx="10">
                  <c:v>41913</c:v>
                </c:pt>
                <c:pt idx="11">
                  <c:v>41821</c:v>
                </c:pt>
                <c:pt idx="12">
                  <c:v>41730</c:v>
                </c:pt>
                <c:pt idx="13">
                  <c:v>41640</c:v>
                </c:pt>
                <c:pt idx="14">
                  <c:v>41548</c:v>
                </c:pt>
                <c:pt idx="15">
                  <c:v>41456</c:v>
                </c:pt>
                <c:pt idx="16">
                  <c:v>41365</c:v>
                </c:pt>
                <c:pt idx="17">
                  <c:v>41275</c:v>
                </c:pt>
                <c:pt idx="18">
                  <c:v>41183</c:v>
                </c:pt>
                <c:pt idx="19">
                  <c:v>41091</c:v>
                </c:pt>
                <c:pt idx="20">
                  <c:v>41000</c:v>
                </c:pt>
                <c:pt idx="21">
                  <c:v>40909</c:v>
                </c:pt>
                <c:pt idx="22">
                  <c:v>40817</c:v>
                </c:pt>
                <c:pt idx="23">
                  <c:v>40725</c:v>
                </c:pt>
                <c:pt idx="24">
                  <c:v>40634</c:v>
                </c:pt>
                <c:pt idx="25">
                  <c:v>40544</c:v>
                </c:pt>
                <c:pt idx="26">
                  <c:v>40452</c:v>
                </c:pt>
                <c:pt idx="27">
                  <c:v>40360</c:v>
                </c:pt>
                <c:pt idx="28">
                  <c:v>40269</c:v>
                </c:pt>
                <c:pt idx="29">
                  <c:v>40179</c:v>
                </c:pt>
                <c:pt idx="30">
                  <c:v>40087</c:v>
                </c:pt>
                <c:pt idx="31">
                  <c:v>39995</c:v>
                </c:pt>
                <c:pt idx="32">
                  <c:v>39904</c:v>
                </c:pt>
                <c:pt idx="33">
                  <c:v>39814</c:v>
                </c:pt>
                <c:pt idx="34">
                  <c:v>39722</c:v>
                </c:pt>
                <c:pt idx="35">
                  <c:v>39630</c:v>
                </c:pt>
                <c:pt idx="36">
                  <c:v>39539</c:v>
                </c:pt>
                <c:pt idx="37">
                  <c:v>39448</c:v>
                </c:pt>
                <c:pt idx="38">
                  <c:v>39356</c:v>
                </c:pt>
                <c:pt idx="39">
                  <c:v>39264</c:v>
                </c:pt>
                <c:pt idx="40">
                  <c:v>39173</c:v>
                </c:pt>
                <c:pt idx="41">
                  <c:v>39083</c:v>
                </c:pt>
                <c:pt idx="42">
                  <c:v>38991</c:v>
                </c:pt>
                <c:pt idx="43">
                  <c:v>38899</c:v>
                </c:pt>
                <c:pt idx="44">
                  <c:v>38808</c:v>
                </c:pt>
                <c:pt idx="45">
                  <c:v>38718</c:v>
                </c:pt>
                <c:pt idx="46">
                  <c:v>38626</c:v>
                </c:pt>
                <c:pt idx="47">
                  <c:v>38534</c:v>
                </c:pt>
                <c:pt idx="48">
                  <c:v>38443</c:v>
                </c:pt>
                <c:pt idx="49">
                  <c:v>38353</c:v>
                </c:pt>
                <c:pt idx="50">
                  <c:v>38261</c:v>
                </c:pt>
                <c:pt idx="51">
                  <c:v>38169</c:v>
                </c:pt>
                <c:pt idx="52">
                  <c:v>38078</c:v>
                </c:pt>
                <c:pt idx="53">
                  <c:v>37987</c:v>
                </c:pt>
                <c:pt idx="54">
                  <c:v>37895</c:v>
                </c:pt>
                <c:pt idx="55">
                  <c:v>37803</c:v>
                </c:pt>
                <c:pt idx="56">
                  <c:v>37712</c:v>
                </c:pt>
                <c:pt idx="57">
                  <c:v>37622</c:v>
                </c:pt>
                <c:pt idx="58">
                  <c:v>37530</c:v>
                </c:pt>
                <c:pt idx="59">
                  <c:v>37438</c:v>
                </c:pt>
                <c:pt idx="60">
                  <c:v>37347</c:v>
                </c:pt>
                <c:pt idx="61">
                  <c:v>37257</c:v>
                </c:pt>
                <c:pt idx="62">
                  <c:v>37165</c:v>
                </c:pt>
                <c:pt idx="63">
                  <c:v>37073</c:v>
                </c:pt>
                <c:pt idx="64">
                  <c:v>36982</c:v>
                </c:pt>
                <c:pt idx="65">
                  <c:v>36892</c:v>
                </c:pt>
                <c:pt idx="66">
                  <c:v>36800</c:v>
                </c:pt>
                <c:pt idx="67">
                  <c:v>36708</c:v>
                </c:pt>
                <c:pt idx="68">
                  <c:v>36617</c:v>
                </c:pt>
                <c:pt idx="69">
                  <c:v>36526</c:v>
                </c:pt>
              </c:numCache>
            </c:numRef>
          </c:cat>
          <c:val>
            <c:numRef>
              <c:f>'Output per hour'!$B$12:$B$81</c:f>
              <c:numCache>
                <c:formatCode>0%</c:formatCode>
                <c:ptCount val="70"/>
                <c:pt idx="0">
                  <c:v>1.3000000000000001E-2</c:v>
                </c:pt>
                <c:pt idx="1">
                  <c:v>1.2E-2</c:v>
                </c:pt>
                <c:pt idx="2">
                  <c:v>8.0000000000000002E-3</c:v>
                </c:pt>
                <c:pt idx="3">
                  <c:v>-1E-3</c:v>
                </c:pt>
                <c:pt idx="4">
                  <c:v>-4.0000000000000001E-3</c:v>
                </c:pt>
                <c:pt idx="5">
                  <c:v>-3.0000000000000001E-3</c:v>
                </c:pt>
                <c:pt idx="6">
                  <c:v>6.9999999999999993E-3</c:v>
                </c:pt>
                <c:pt idx="7">
                  <c:v>8.0000000000000002E-3</c:v>
                </c:pt>
                <c:pt idx="8">
                  <c:v>1.6E-2</c:v>
                </c:pt>
                <c:pt idx="9">
                  <c:v>1.9E-2</c:v>
                </c:pt>
                <c:pt idx="10">
                  <c:v>3.0000000000000001E-3</c:v>
                </c:pt>
                <c:pt idx="11">
                  <c:v>1.9E-2</c:v>
                </c:pt>
                <c:pt idx="12">
                  <c:v>1.2E-2</c:v>
                </c:pt>
                <c:pt idx="13">
                  <c:v>5.0000000000000001E-3</c:v>
                </c:pt>
                <c:pt idx="14">
                  <c:v>1.6E-2</c:v>
                </c:pt>
                <c:pt idx="15">
                  <c:v>0</c:v>
                </c:pt>
                <c:pt idx="16">
                  <c:v>-6.0000000000000001E-3</c:v>
                </c:pt>
                <c:pt idx="17">
                  <c:v>2E-3</c:v>
                </c:pt>
                <c:pt idx="18">
                  <c:v>1E-3</c:v>
                </c:pt>
                <c:pt idx="19">
                  <c:v>1.2E-2</c:v>
                </c:pt>
                <c:pt idx="20">
                  <c:v>1.2E-2</c:v>
                </c:pt>
                <c:pt idx="21">
                  <c:v>0.01</c:v>
                </c:pt>
                <c:pt idx="22">
                  <c:v>0</c:v>
                </c:pt>
                <c:pt idx="23">
                  <c:v>-3.0000000000000001E-3</c:v>
                </c:pt>
                <c:pt idx="24">
                  <c:v>4.0000000000000001E-3</c:v>
                </c:pt>
                <c:pt idx="25">
                  <c:v>4.0000000000000001E-3</c:v>
                </c:pt>
                <c:pt idx="26">
                  <c:v>1.8000000000000002E-2</c:v>
                </c:pt>
                <c:pt idx="27">
                  <c:v>2.6000000000000002E-2</c:v>
                </c:pt>
                <c:pt idx="28">
                  <c:v>3.6000000000000004E-2</c:v>
                </c:pt>
                <c:pt idx="29">
                  <c:v>5.2000000000000005E-2</c:v>
                </c:pt>
                <c:pt idx="30">
                  <c:v>5.4000000000000006E-2</c:v>
                </c:pt>
                <c:pt idx="31">
                  <c:v>3.5000000000000003E-2</c:v>
                </c:pt>
                <c:pt idx="32">
                  <c:v>2.3E-2</c:v>
                </c:pt>
                <c:pt idx="33">
                  <c:v>1.3999999999999999E-2</c:v>
                </c:pt>
                <c:pt idx="34">
                  <c:v>-4.0000000000000001E-3</c:v>
                </c:pt>
                <c:pt idx="35">
                  <c:v>6.9999999999999993E-3</c:v>
                </c:pt>
                <c:pt idx="36">
                  <c:v>1.6E-2</c:v>
                </c:pt>
                <c:pt idx="37">
                  <c:v>1.3000000000000001E-2</c:v>
                </c:pt>
                <c:pt idx="38">
                  <c:v>2.4E-2</c:v>
                </c:pt>
                <c:pt idx="39">
                  <c:v>2.7000000000000003E-2</c:v>
                </c:pt>
                <c:pt idx="40">
                  <c:v>0.01</c:v>
                </c:pt>
                <c:pt idx="41">
                  <c:v>3.0000000000000001E-3</c:v>
                </c:pt>
                <c:pt idx="42">
                  <c:v>8.0000000000000002E-3</c:v>
                </c:pt>
                <c:pt idx="43">
                  <c:v>1E-3</c:v>
                </c:pt>
                <c:pt idx="44">
                  <c:v>1.3000000000000001E-2</c:v>
                </c:pt>
                <c:pt idx="45">
                  <c:v>1.3000000000000001E-2</c:v>
                </c:pt>
                <c:pt idx="46">
                  <c:v>1.8000000000000002E-2</c:v>
                </c:pt>
                <c:pt idx="47">
                  <c:v>2.1000000000000001E-2</c:v>
                </c:pt>
                <c:pt idx="48">
                  <c:v>1.7000000000000001E-2</c:v>
                </c:pt>
                <c:pt idx="49">
                  <c:v>2.7000000000000003E-2</c:v>
                </c:pt>
                <c:pt idx="50">
                  <c:v>1.6E-2</c:v>
                </c:pt>
                <c:pt idx="51">
                  <c:v>2.3E-2</c:v>
                </c:pt>
                <c:pt idx="52">
                  <c:v>4.0999999999999995E-2</c:v>
                </c:pt>
                <c:pt idx="53">
                  <c:v>4.4999999999999998E-2</c:v>
                </c:pt>
                <c:pt idx="54">
                  <c:v>5.5999999999999994E-2</c:v>
                </c:pt>
                <c:pt idx="55">
                  <c:v>4.4000000000000004E-2</c:v>
                </c:pt>
                <c:pt idx="56">
                  <c:v>0.03</c:v>
                </c:pt>
                <c:pt idx="57">
                  <c:v>1.7000000000000001E-2</c:v>
                </c:pt>
                <c:pt idx="58">
                  <c:v>2.8999999999999998E-2</c:v>
                </c:pt>
                <c:pt idx="59">
                  <c:v>4.4000000000000004E-2</c:v>
                </c:pt>
                <c:pt idx="60">
                  <c:v>4.2000000000000003E-2</c:v>
                </c:pt>
                <c:pt idx="61">
                  <c:v>5.9000000000000004E-2</c:v>
                </c:pt>
                <c:pt idx="62">
                  <c:v>3.1E-2</c:v>
                </c:pt>
                <c:pt idx="63">
                  <c:v>2.7999999999999997E-2</c:v>
                </c:pt>
                <c:pt idx="64">
                  <c:v>2.3E-2</c:v>
                </c:pt>
                <c:pt idx="65">
                  <c:v>2.5000000000000001E-2</c:v>
                </c:pt>
                <c:pt idx="66">
                  <c:v>2.5000000000000001E-2</c:v>
                </c:pt>
                <c:pt idx="67">
                  <c:v>3.1E-2</c:v>
                </c:pt>
                <c:pt idx="68">
                  <c:v>0.04</c:v>
                </c:pt>
                <c:pt idx="69">
                  <c:v>2.3E-2</c:v>
                </c:pt>
              </c:numCache>
            </c:numRef>
          </c:val>
          <c:smooth val="0"/>
        </c:ser>
        <c:ser>
          <c:idx val="1"/>
          <c:order val="1"/>
          <c:tx>
            <c:strRef>
              <c:f>'Output per hour'!$C$11</c:f>
              <c:strCache>
                <c:ptCount val="1"/>
                <c:pt idx="0">
                  <c:v>Manufacturing</c:v>
                </c:pt>
              </c:strCache>
            </c:strRef>
          </c:tx>
          <c:spPr>
            <a:ln w="28575" cap="rnd">
              <a:solidFill>
                <a:schemeClr val="bg1">
                  <a:lumMod val="50000"/>
                </a:schemeClr>
              </a:solidFill>
              <a:round/>
            </a:ln>
            <a:effectLst/>
          </c:spPr>
          <c:marker>
            <c:symbol val="none"/>
          </c:marker>
          <c:cat>
            <c:numRef>
              <c:f>'Output per hour'!$A$12:$A$81</c:f>
              <c:numCache>
                <c:formatCode>yyyy\-mm\-dd</c:formatCode>
                <c:ptCount val="70"/>
                <c:pt idx="0">
                  <c:v>42826</c:v>
                </c:pt>
                <c:pt idx="1">
                  <c:v>42736</c:v>
                </c:pt>
                <c:pt idx="2">
                  <c:v>42644</c:v>
                </c:pt>
                <c:pt idx="3">
                  <c:v>42552</c:v>
                </c:pt>
                <c:pt idx="4">
                  <c:v>42461</c:v>
                </c:pt>
                <c:pt idx="5">
                  <c:v>42370</c:v>
                </c:pt>
                <c:pt idx="6">
                  <c:v>42278</c:v>
                </c:pt>
                <c:pt idx="7">
                  <c:v>42186</c:v>
                </c:pt>
                <c:pt idx="8">
                  <c:v>42095</c:v>
                </c:pt>
                <c:pt idx="9">
                  <c:v>42005</c:v>
                </c:pt>
                <c:pt idx="10">
                  <c:v>41913</c:v>
                </c:pt>
                <c:pt idx="11">
                  <c:v>41821</c:v>
                </c:pt>
                <c:pt idx="12">
                  <c:v>41730</c:v>
                </c:pt>
                <c:pt idx="13">
                  <c:v>41640</c:v>
                </c:pt>
                <c:pt idx="14">
                  <c:v>41548</c:v>
                </c:pt>
                <c:pt idx="15">
                  <c:v>41456</c:v>
                </c:pt>
                <c:pt idx="16">
                  <c:v>41365</c:v>
                </c:pt>
                <c:pt idx="17">
                  <c:v>41275</c:v>
                </c:pt>
                <c:pt idx="18">
                  <c:v>41183</c:v>
                </c:pt>
                <c:pt idx="19">
                  <c:v>41091</c:v>
                </c:pt>
                <c:pt idx="20">
                  <c:v>41000</c:v>
                </c:pt>
                <c:pt idx="21">
                  <c:v>40909</c:v>
                </c:pt>
                <c:pt idx="22">
                  <c:v>40817</c:v>
                </c:pt>
                <c:pt idx="23">
                  <c:v>40725</c:v>
                </c:pt>
                <c:pt idx="24">
                  <c:v>40634</c:v>
                </c:pt>
                <c:pt idx="25">
                  <c:v>40544</c:v>
                </c:pt>
                <c:pt idx="26">
                  <c:v>40452</c:v>
                </c:pt>
                <c:pt idx="27">
                  <c:v>40360</c:v>
                </c:pt>
                <c:pt idx="28">
                  <c:v>40269</c:v>
                </c:pt>
                <c:pt idx="29">
                  <c:v>40179</c:v>
                </c:pt>
                <c:pt idx="30">
                  <c:v>40087</c:v>
                </c:pt>
                <c:pt idx="31">
                  <c:v>39995</c:v>
                </c:pt>
                <c:pt idx="32">
                  <c:v>39904</c:v>
                </c:pt>
                <c:pt idx="33">
                  <c:v>39814</c:v>
                </c:pt>
                <c:pt idx="34">
                  <c:v>39722</c:v>
                </c:pt>
                <c:pt idx="35">
                  <c:v>39630</c:v>
                </c:pt>
                <c:pt idx="36">
                  <c:v>39539</c:v>
                </c:pt>
                <c:pt idx="37">
                  <c:v>39448</c:v>
                </c:pt>
                <c:pt idx="38">
                  <c:v>39356</c:v>
                </c:pt>
                <c:pt idx="39">
                  <c:v>39264</c:v>
                </c:pt>
                <c:pt idx="40">
                  <c:v>39173</c:v>
                </c:pt>
                <c:pt idx="41">
                  <c:v>39083</c:v>
                </c:pt>
                <c:pt idx="42">
                  <c:v>38991</c:v>
                </c:pt>
                <c:pt idx="43">
                  <c:v>38899</c:v>
                </c:pt>
                <c:pt idx="44">
                  <c:v>38808</c:v>
                </c:pt>
                <c:pt idx="45">
                  <c:v>38718</c:v>
                </c:pt>
                <c:pt idx="46">
                  <c:v>38626</c:v>
                </c:pt>
                <c:pt idx="47">
                  <c:v>38534</c:v>
                </c:pt>
                <c:pt idx="48">
                  <c:v>38443</c:v>
                </c:pt>
                <c:pt idx="49">
                  <c:v>38353</c:v>
                </c:pt>
                <c:pt idx="50">
                  <c:v>38261</c:v>
                </c:pt>
                <c:pt idx="51">
                  <c:v>38169</c:v>
                </c:pt>
                <c:pt idx="52">
                  <c:v>38078</c:v>
                </c:pt>
                <c:pt idx="53">
                  <c:v>37987</c:v>
                </c:pt>
                <c:pt idx="54">
                  <c:v>37895</c:v>
                </c:pt>
                <c:pt idx="55">
                  <c:v>37803</c:v>
                </c:pt>
                <c:pt idx="56">
                  <c:v>37712</c:v>
                </c:pt>
                <c:pt idx="57">
                  <c:v>37622</c:v>
                </c:pt>
                <c:pt idx="58">
                  <c:v>37530</c:v>
                </c:pt>
                <c:pt idx="59">
                  <c:v>37438</c:v>
                </c:pt>
                <c:pt idx="60">
                  <c:v>37347</c:v>
                </c:pt>
                <c:pt idx="61">
                  <c:v>37257</c:v>
                </c:pt>
                <c:pt idx="62">
                  <c:v>37165</c:v>
                </c:pt>
                <c:pt idx="63">
                  <c:v>37073</c:v>
                </c:pt>
                <c:pt idx="64">
                  <c:v>36982</c:v>
                </c:pt>
                <c:pt idx="65">
                  <c:v>36892</c:v>
                </c:pt>
                <c:pt idx="66">
                  <c:v>36800</c:v>
                </c:pt>
                <c:pt idx="67">
                  <c:v>36708</c:v>
                </c:pt>
                <c:pt idx="68">
                  <c:v>36617</c:v>
                </c:pt>
                <c:pt idx="69">
                  <c:v>36526</c:v>
                </c:pt>
              </c:numCache>
            </c:numRef>
          </c:cat>
          <c:val>
            <c:numRef>
              <c:f>'Output per hour'!$C$12:$C$81</c:f>
              <c:numCache>
                <c:formatCode>0%</c:formatCode>
                <c:ptCount val="70"/>
                <c:pt idx="0">
                  <c:v>2.8999999999999998E-2</c:v>
                </c:pt>
                <c:pt idx="1">
                  <c:v>2E-3</c:v>
                </c:pt>
                <c:pt idx="2">
                  <c:v>0.02</c:v>
                </c:pt>
                <c:pt idx="3">
                  <c:v>-5.0000000000000001E-3</c:v>
                </c:pt>
                <c:pt idx="4">
                  <c:v>-8.0000000000000002E-3</c:v>
                </c:pt>
                <c:pt idx="5">
                  <c:v>1.3000000000000001E-2</c:v>
                </c:pt>
                <c:pt idx="6">
                  <c:v>-1.6E-2</c:v>
                </c:pt>
                <c:pt idx="7">
                  <c:v>2.3E-2</c:v>
                </c:pt>
                <c:pt idx="8">
                  <c:v>-4.0000000000000001E-3</c:v>
                </c:pt>
                <c:pt idx="9">
                  <c:v>-1.9E-2</c:v>
                </c:pt>
                <c:pt idx="10">
                  <c:v>-2.1000000000000001E-2</c:v>
                </c:pt>
                <c:pt idx="11">
                  <c:v>3.0000000000000001E-3</c:v>
                </c:pt>
                <c:pt idx="12">
                  <c:v>1.2E-2</c:v>
                </c:pt>
                <c:pt idx="13">
                  <c:v>1.7000000000000001E-2</c:v>
                </c:pt>
                <c:pt idx="14">
                  <c:v>-9.0000000000000011E-3</c:v>
                </c:pt>
                <c:pt idx="15">
                  <c:v>-2.7000000000000003E-2</c:v>
                </c:pt>
                <c:pt idx="16">
                  <c:v>1.3000000000000001E-2</c:v>
                </c:pt>
                <c:pt idx="17">
                  <c:v>4.0000000000000001E-3</c:v>
                </c:pt>
                <c:pt idx="18">
                  <c:v>1.8000000000000002E-2</c:v>
                </c:pt>
                <c:pt idx="19">
                  <c:v>-9.0000000000000011E-3</c:v>
                </c:pt>
                <c:pt idx="20">
                  <c:v>-1E-3</c:v>
                </c:pt>
                <c:pt idx="21">
                  <c:v>3.2000000000000001E-2</c:v>
                </c:pt>
                <c:pt idx="22">
                  <c:v>4.0000000000000001E-3</c:v>
                </c:pt>
                <c:pt idx="23">
                  <c:v>6.8000000000000005E-2</c:v>
                </c:pt>
                <c:pt idx="24">
                  <c:v>8.0000000000000002E-3</c:v>
                </c:pt>
                <c:pt idx="25">
                  <c:v>5.9000000000000004E-2</c:v>
                </c:pt>
                <c:pt idx="26">
                  <c:v>0.08</c:v>
                </c:pt>
                <c:pt idx="27">
                  <c:v>6.6000000000000003E-2</c:v>
                </c:pt>
                <c:pt idx="28">
                  <c:v>0.156</c:v>
                </c:pt>
                <c:pt idx="29">
                  <c:v>0.13699999999999998</c:v>
                </c:pt>
                <c:pt idx="30">
                  <c:v>0.106</c:v>
                </c:pt>
                <c:pt idx="31">
                  <c:v>9.9000000000000005E-2</c:v>
                </c:pt>
                <c:pt idx="32">
                  <c:v>-2.7000000000000003E-2</c:v>
                </c:pt>
                <c:pt idx="33">
                  <c:v>-0.16300000000000001</c:v>
                </c:pt>
                <c:pt idx="34">
                  <c:v>-0.14000000000000001</c:v>
                </c:pt>
                <c:pt idx="35">
                  <c:v>-7.400000000000001E-2</c:v>
                </c:pt>
                <c:pt idx="36">
                  <c:v>-0.02</c:v>
                </c:pt>
                <c:pt idx="37">
                  <c:v>0.105</c:v>
                </c:pt>
                <c:pt idx="38">
                  <c:v>0.129</c:v>
                </c:pt>
                <c:pt idx="39">
                  <c:v>8.5999999999999993E-2</c:v>
                </c:pt>
                <c:pt idx="40">
                  <c:v>6.4000000000000001E-2</c:v>
                </c:pt>
                <c:pt idx="41">
                  <c:v>4.5999999999999999E-2</c:v>
                </c:pt>
                <c:pt idx="42">
                  <c:v>6.5000000000000002E-2</c:v>
                </c:pt>
                <c:pt idx="43">
                  <c:v>5.5999999999999994E-2</c:v>
                </c:pt>
                <c:pt idx="44">
                  <c:v>8.0000000000000002E-3</c:v>
                </c:pt>
                <c:pt idx="45">
                  <c:v>3.3000000000000002E-2</c:v>
                </c:pt>
                <c:pt idx="46">
                  <c:v>3.3000000000000002E-2</c:v>
                </c:pt>
                <c:pt idx="47">
                  <c:v>1.3999999999999999E-2</c:v>
                </c:pt>
                <c:pt idx="48">
                  <c:v>5.7000000000000002E-2</c:v>
                </c:pt>
                <c:pt idx="49">
                  <c:v>8.4000000000000005E-2</c:v>
                </c:pt>
                <c:pt idx="50">
                  <c:v>8.5999999999999993E-2</c:v>
                </c:pt>
                <c:pt idx="51">
                  <c:v>5.2000000000000005E-2</c:v>
                </c:pt>
                <c:pt idx="52">
                  <c:v>7.0000000000000007E-2</c:v>
                </c:pt>
                <c:pt idx="53">
                  <c:v>0.03</c:v>
                </c:pt>
                <c:pt idx="54">
                  <c:v>2.7000000000000003E-2</c:v>
                </c:pt>
                <c:pt idx="55">
                  <c:v>0.115</c:v>
                </c:pt>
                <c:pt idx="56">
                  <c:v>5.9000000000000004E-2</c:v>
                </c:pt>
                <c:pt idx="57">
                  <c:v>8.1000000000000003E-2</c:v>
                </c:pt>
                <c:pt idx="58">
                  <c:v>3.7999999999999999E-2</c:v>
                </c:pt>
                <c:pt idx="59">
                  <c:v>5.9000000000000004E-2</c:v>
                </c:pt>
                <c:pt idx="60">
                  <c:v>5.9000000000000004E-2</c:v>
                </c:pt>
                <c:pt idx="61">
                  <c:v>8.1000000000000003E-2</c:v>
                </c:pt>
                <c:pt idx="62">
                  <c:v>6.5000000000000002E-2</c:v>
                </c:pt>
                <c:pt idx="63">
                  <c:v>-2.3E-2</c:v>
                </c:pt>
                <c:pt idx="64">
                  <c:v>6.9999999999999993E-3</c:v>
                </c:pt>
                <c:pt idx="65">
                  <c:v>-3.6000000000000004E-2</c:v>
                </c:pt>
                <c:pt idx="66">
                  <c:v>2.5000000000000001E-2</c:v>
                </c:pt>
                <c:pt idx="67">
                  <c:v>0.01</c:v>
                </c:pt>
                <c:pt idx="68">
                  <c:v>5.5E-2</c:v>
                </c:pt>
                <c:pt idx="69">
                  <c:v>8.1000000000000003E-2</c:v>
                </c:pt>
              </c:numCache>
            </c:numRef>
          </c:val>
          <c:smooth val="0"/>
        </c:ser>
        <c:dLbls>
          <c:showLegendKey val="0"/>
          <c:showVal val="0"/>
          <c:showCatName val="0"/>
          <c:showSerName val="0"/>
          <c:showPercent val="0"/>
          <c:showBubbleSize val="0"/>
        </c:dLbls>
        <c:smooth val="0"/>
        <c:axId val="-1301883584"/>
        <c:axId val="-1301880320"/>
      </c:lineChart>
      <c:dateAx>
        <c:axId val="-1301883584"/>
        <c:scaling>
          <c:orientation val="minMax"/>
        </c:scaling>
        <c:delete val="0"/>
        <c:axPos val="b"/>
        <c:numFmt formatCode="mmm\-yy" sourceLinked="0"/>
        <c:majorTickMark val="out"/>
        <c:minorTickMark val="none"/>
        <c:tickLblPos val="low"/>
        <c:spPr>
          <a:noFill/>
          <a:ln w="9525" cap="flat" cmpd="sng" algn="ctr">
            <a:solidFill>
              <a:schemeClr val="tx1"/>
            </a:solidFill>
            <a:round/>
          </a:ln>
          <a:effectLst/>
        </c:spPr>
        <c:txPr>
          <a:bodyPr rot="-2700000" spcFirstLastPara="1" vertOverflow="ellipsis" wrap="square" anchor="ctr" anchorCtr="1"/>
          <a:lstStyle/>
          <a:p>
            <a:pPr>
              <a:defRPr sz="900" b="1" i="0" u="none" strike="noStrike" kern="1200" baseline="0">
                <a:solidFill>
                  <a:schemeClr val="tx1">
                    <a:lumMod val="65000"/>
                    <a:lumOff val="35000"/>
                  </a:schemeClr>
                </a:solidFill>
                <a:latin typeface="+mn-lt"/>
                <a:ea typeface="+mn-ea"/>
                <a:cs typeface="+mn-cs"/>
              </a:defRPr>
            </a:pPr>
            <a:endParaRPr lang="en-US"/>
          </a:p>
        </c:txPr>
        <c:crossAx val="-1301880320"/>
        <c:crosses val="autoZero"/>
        <c:auto val="1"/>
        <c:lblOffset val="100"/>
        <c:baseTimeUnit val="months"/>
      </c:dateAx>
      <c:valAx>
        <c:axId val="-1301880320"/>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out"/>
        <c:minorTickMark val="none"/>
        <c:tickLblPos val="nextTo"/>
        <c:spPr>
          <a:noFill/>
          <a:ln>
            <a:solidFill>
              <a:schemeClr val="tx1"/>
            </a:solidFill>
          </a:ln>
          <a:effectLst/>
        </c:spPr>
        <c:txPr>
          <a:bodyPr rot="-60000000" spcFirstLastPara="1" vertOverflow="ellipsis" vert="horz" wrap="square" anchor="ctr" anchorCtr="1"/>
          <a:lstStyle/>
          <a:p>
            <a:pPr>
              <a:defRPr sz="900" b="1" i="0" u="none" strike="noStrike" kern="1200" baseline="0">
                <a:solidFill>
                  <a:schemeClr val="tx1">
                    <a:lumMod val="65000"/>
                    <a:lumOff val="35000"/>
                  </a:schemeClr>
                </a:solidFill>
                <a:latin typeface="+mn-lt"/>
                <a:ea typeface="+mn-ea"/>
                <a:cs typeface="+mn-cs"/>
              </a:defRPr>
            </a:pPr>
            <a:endParaRPr lang="en-US"/>
          </a:p>
        </c:txPr>
        <c:crossAx val="-130188358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1"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'[fredgraph (18).xls]FRED Graph'!$B$13</c:f>
              <c:strCache>
                <c:ptCount val="1"/>
                <c:pt idx="0">
                  <c:v>Real Output per Hour</c:v>
                </c:pt>
              </c:strCache>
            </c:strRef>
          </c:tx>
          <c:spPr>
            <a:ln w="28575" cap="rnd">
              <a:solidFill>
                <a:srgbClr val="002060"/>
              </a:solidFill>
              <a:round/>
            </a:ln>
            <a:effectLst/>
          </c:spPr>
          <c:marker>
            <c:symbol val="none"/>
          </c:marker>
          <c:cat>
            <c:numRef>
              <c:f>'[fredgraph (18).xls]FRED Graph'!$A$14:$A$83</c:f>
              <c:numCache>
                <c:formatCode>yyyy\-mm\-dd</c:formatCode>
                <c:ptCount val="70"/>
                <c:pt idx="0">
                  <c:v>42826</c:v>
                </c:pt>
                <c:pt idx="1">
                  <c:v>42736</c:v>
                </c:pt>
                <c:pt idx="2">
                  <c:v>42644</c:v>
                </c:pt>
                <c:pt idx="3">
                  <c:v>42552</c:v>
                </c:pt>
                <c:pt idx="4">
                  <c:v>42461</c:v>
                </c:pt>
                <c:pt idx="5">
                  <c:v>42370</c:v>
                </c:pt>
                <c:pt idx="6">
                  <c:v>42278</c:v>
                </c:pt>
                <c:pt idx="7">
                  <c:v>42186</c:v>
                </c:pt>
                <c:pt idx="8">
                  <c:v>42095</c:v>
                </c:pt>
                <c:pt idx="9">
                  <c:v>42005</c:v>
                </c:pt>
                <c:pt idx="10">
                  <c:v>41913</c:v>
                </c:pt>
                <c:pt idx="11">
                  <c:v>41821</c:v>
                </c:pt>
                <c:pt idx="12">
                  <c:v>41730</c:v>
                </c:pt>
                <c:pt idx="13">
                  <c:v>41640</c:v>
                </c:pt>
                <c:pt idx="14">
                  <c:v>41548</c:v>
                </c:pt>
                <c:pt idx="15">
                  <c:v>41456</c:v>
                </c:pt>
                <c:pt idx="16">
                  <c:v>41365</c:v>
                </c:pt>
                <c:pt idx="17">
                  <c:v>41275</c:v>
                </c:pt>
                <c:pt idx="18">
                  <c:v>41183</c:v>
                </c:pt>
                <c:pt idx="19">
                  <c:v>41091</c:v>
                </c:pt>
                <c:pt idx="20">
                  <c:v>41000</c:v>
                </c:pt>
                <c:pt idx="21">
                  <c:v>40909</c:v>
                </c:pt>
                <c:pt idx="22">
                  <c:v>40817</c:v>
                </c:pt>
                <c:pt idx="23">
                  <c:v>40725</c:v>
                </c:pt>
                <c:pt idx="24">
                  <c:v>40634</c:v>
                </c:pt>
                <c:pt idx="25">
                  <c:v>40544</c:v>
                </c:pt>
                <c:pt idx="26">
                  <c:v>40452</c:v>
                </c:pt>
                <c:pt idx="27">
                  <c:v>40360</c:v>
                </c:pt>
                <c:pt idx="28">
                  <c:v>40269</c:v>
                </c:pt>
                <c:pt idx="29">
                  <c:v>40179</c:v>
                </c:pt>
                <c:pt idx="30">
                  <c:v>40087</c:v>
                </c:pt>
                <c:pt idx="31">
                  <c:v>39995</c:v>
                </c:pt>
                <c:pt idx="32">
                  <c:v>39904</c:v>
                </c:pt>
                <c:pt idx="33">
                  <c:v>39814</c:v>
                </c:pt>
                <c:pt idx="34">
                  <c:v>39722</c:v>
                </c:pt>
                <c:pt idx="35">
                  <c:v>39630</c:v>
                </c:pt>
                <c:pt idx="36">
                  <c:v>39539</c:v>
                </c:pt>
                <c:pt idx="37">
                  <c:v>39448</c:v>
                </c:pt>
                <c:pt idx="38">
                  <c:v>39356</c:v>
                </c:pt>
                <c:pt idx="39">
                  <c:v>39264</c:v>
                </c:pt>
                <c:pt idx="40">
                  <c:v>39173</c:v>
                </c:pt>
                <c:pt idx="41">
                  <c:v>39083</c:v>
                </c:pt>
                <c:pt idx="42">
                  <c:v>38991</c:v>
                </c:pt>
                <c:pt idx="43">
                  <c:v>38899</c:v>
                </c:pt>
                <c:pt idx="44">
                  <c:v>38808</c:v>
                </c:pt>
                <c:pt idx="45">
                  <c:v>38718</c:v>
                </c:pt>
                <c:pt idx="46">
                  <c:v>38626</c:v>
                </c:pt>
                <c:pt idx="47">
                  <c:v>38534</c:v>
                </c:pt>
                <c:pt idx="48">
                  <c:v>38443</c:v>
                </c:pt>
                <c:pt idx="49">
                  <c:v>38353</c:v>
                </c:pt>
                <c:pt idx="50">
                  <c:v>38261</c:v>
                </c:pt>
                <c:pt idx="51">
                  <c:v>38169</c:v>
                </c:pt>
                <c:pt idx="52">
                  <c:v>38078</c:v>
                </c:pt>
                <c:pt idx="53">
                  <c:v>37987</c:v>
                </c:pt>
                <c:pt idx="54">
                  <c:v>37895</c:v>
                </c:pt>
                <c:pt idx="55">
                  <c:v>37803</c:v>
                </c:pt>
                <c:pt idx="56">
                  <c:v>37712</c:v>
                </c:pt>
                <c:pt idx="57">
                  <c:v>37622</c:v>
                </c:pt>
                <c:pt idx="58">
                  <c:v>37530</c:v>
                </c:pt>
                <c:pt idx="59">
                  <c:v>37438</c:v>
                </c:pt>
                <c:pt idx="60">
                  <c:v>37347</c:v>
                </c:pt>
                <c:pt idx="61">
                  <c:v>37257</c:v>
                </c:pt>
                <c:pt idx="62">
                  <c:v>37165</c:v>
                </c:pt>
                <c:pt idx="63">
                  <c:v>37073</c:v>
                </c:pt>
                <c:pt idx="64">
                  <c:v>36982</c:v>
                </c:pt>
                <c:pt idx="65">
                  <c:v>36892</c:v>
                </c:pt>
                <c:pt idx="66">
                  <c:v>36800</c:v>
                </c:pt>
                <c:pt idx="67">
                  <c:v>36708</c:v>
                </c:pt>
                <c:pt idx="68">
                  <c:v>36617</c:v>
                </c:pt>
                <c:pt idx="69">
                  <c:v>36526</c:v>
                </c:pt>
              </c:numCache>
            </c:numRef>
          </c:cat>
          <c:val>
            <c:numRef>
              <c:f>'[fredgraph (18).xls]FRED Graph'!$B$14:$B$83</c:f>
              <c:numCache>
                <c:formatCode>0%</c:formatCode>
                <c:ptCount val="70"/>
                <c:pt idx="0">
                  <c:v>1.3000000000000001E-2</c:v>
                </c:pt>
                <c:pt idx="1">
                  <c:v>1.2E-2</c:v>
                </c:pt>
                <c:pt idx="2">
                  <c:v>8.0000000000000002E-3</c:v>
                </c:pt>
                <c:pt idx="3">
                  <c:v>-1E-3</c:v>
                </c:pt>
                <c:pt idx="4">
                  <c:v>-4.0000000000000001E-3</c:v>
                </c:pt>
                <c:pt idx="5">
                  <c:v>-3.0000000000000001E-3</c:v>
                </c:pt>
                <c:pt idx="6">
                  <c:v>6.9999999999999993E-3</c:v>
                </c:pt>
                <c:pt idx="7">
                  <c:v>8.0000000000000002E-3</c:v>
                </c:pt>
                <c:pt idx="8">
                  <c:v>1.6E-2</c:v>
                </c:pt>
                <c:pt idx="9">
                  <c:v>1.9E-2</c:v>
                </c:pt>
                <c:pt idx="10">
                  <c:v>3.0000000000000001E-3</c:v>
                </c:pt>
                <c:pt idx="11">
                  <c:v>1.9E-2</c:v>
                </c:pt>
                <c:pt idx="12">
                  <c:v>1.2E-2</c:v>
                </c:pt>
                <c:pt idx="13">
                  <c:v>5.0000000000000001E-3</c:v>
                </c:pt>
                <c:pt idx="14">
                  <c:v>1.6E-2</c:v>
                </c:pt>
                <c:pt idx="15">
                  <c:v>0</c:v>
                </c:pt>
                <c:pt idx="16">
                  <c:v>-6.0000000000000001E-3</c:v>
                </c:pt>
                <c:pt idx="17">
                  <c:v>2E-3</c:v>
                </c:pt>
                <c:pt idx="18">
                  <c:v>1E-3</c:v>
                </c:pt>
                <c:pt idx="19">
                  <c:v>1.2E-2</c:v>
                </c:pt>
                <c:pt idx="20">
                  <c:v>1.2E-2</c:v>
                </c:pt>
                <c:pt idx="21">
                  <c:v>0.01</c:v>
                </c:pt>
                <c:pt idx="22">
                  <c:v>0</c:v>
                </c:pt>
                <c:pt idx="23">
                  <c:v>-3.0000000000000001E-3</c:v>
                </c:pt>
                <c:pt idx="24">
                  <c:v>4.0000000000000001E-3</c:v>
                </c:pt>
                <c:pt idx="25">
                  <c:v>4.0000000000000001E-3</c:v>
                </c:pt>
                <c:pt idx="26">
                  <c:v>1.8000000000000002E-2</c:v>
                </c:pt>
                <c:pt idx="27">
                  <c:v>2.6000000000000002E-2</c:v>
                </c:pt>
                <c:pt idx="28">
                  <c:v>3.6000000000000004E-2</c:v>
                </c:pt>
                <c:pt idx="29">
                  <c:v>5.2000000000000005E-2</c:v>
                </c:pt>
                <c:pt idx="30">
                  <c:v>5.4000000000000006E-2</c:v>
                </c:pt>
                <c:pt idx="31">
                  <c:v>3.5000000000000003E-2</c:v>
                </c:pt>
                <c:pt idx="32">
                  <c:v>2.3E-2</c:v>
                </c:pt>
                <c:pt idx="33">
                  <c:v>1.3999999999999999E-2</c:v>
                </c:pt>
                <c:pt idx="34">
                  <c:v>-4.0000000000000001E-3</c:v>
                </c:pt>
                <c:pt idx="35">
                  <c:v>6.9999999999999993E-3</c:v>
                </c:pt>
                <c:pt idx="36">
                  <c:v>1.6E-2</c:v>
                </c:pt>
                <c:pt idx="37">
                  <c:v>1.3000000000000001E-2</c:v>
                </c:pt>
                <c:pt idx="38">
                  <c:v>2.4E-2</c:v>
                </c:pt>
                <c:pt idx="39">
                  <c:v>2.7000000000000003E-2</c:v>
                </c:pt>
                <c:pt idx="40">
                  <c:v>0.01</c:v>
                </c:pt>
                <c:pt idx="41">
                  <c:v>3.0000000000000001E-3</c:v>
                </c:pt>
                <c:pt idx="42">
                  <c:v>8.0000000000000002E-3</c:v>
                </c:pt>
                <c:pt idx="43">
                  <c:v>1E-3</c:v>
                </c:pt>
                <c:pt idx="44">
                  <c:v>1.3000000000000001E-2</c:v>
                </c:pt>
                <c:pt idx="45">
                  <c:v>1.3000000000000001E-2</c:v>
                </c:pt>
                <c:pt idx="46">
                  <c:v>1.8000000000000002E-2</c:v>
                </c:pt>
                <c:pt idx="47">
                  <c:v>2.1000000000000001E-2</c:v>
                </c:pt>
                <c:pt idx="48">
                  <c:v>1.7000000000000001E-2</c:v>
                </c:pt>
                <c:pt idx="49">
                  <c:v>2.7000000000000003E-2</c:v>
                </c:pt>
                <c:pt idx="50">
                  <c:v>1.6E-2</c:v>
                </c:pt>
                <c:pt idx="51">
                  <c:v>2.3E-2</c:v>
                </c:pt>
                <c:pt idx="52">
                  <c:v>4.0999999999999995E-2</c:v>
                </c:pt>
                <c:pt idx="53">
                  <c:v>4.4999999999999998E-2</c:v>
                </c:pt>
                <c:pt idx="54">
                  <c:v>5.5999999999999994E-2</c:v>
                </c:pt>
                <c:pt idx="55">
                  <c:v>4.4000000000000004E-2</c:v>
                </c:pt>
                <c:pt idx="56">
                  <c:v>0.03</c:v>
                </c:pt>
                <c:pt idx="57">
                  <c:v>1.7000000000000001E-2</c:v>
                </c:pt>
                <c:pt idx="58">
                  <c:v>2.8999999999999998E-2</c:v>
                </c:pt>
                <c:pt idx="59">
                  <c:v>4.4000000000000004E-2</c:v>
                </c:pt>
                <c:pt idx="60">
                  <c:v>4.2000000000000003E-2</c:v>
                </c:pt>
                <c:pt idx="61">
                  <c:v>5.9000000000000004E-2</c:v>
                </c:pt>
                <c:pt idx="62">
                  <c:v>3.1E-2</c:v>
                </c:pt>
                <c:pt idx="63">
                  <c:v>2.7999999999999997E-2</c:v>
                </c:pt>
                <c:pt idx="64">
                  <c:v>2.3E-2</c:v>
                </c:pt>
                <c:pt idx="65">
                  <c:v>2.5000000000000001E-2</c:v>
                </c:pt>
                <c:pt idx="66">
                  <c:v>2.5000000000000001E-2</c:v>
                </c:pt>
                <c:pt idx="67">
                  <c:v>3.1E-2</c:v>
                </c:pt>
                <c:pt idx="68">
                  <c:v>0.04</c:v>
                </c:pt>
                <c:pt idx="69">
                  <c:v>2.3E-2</c:v>
                </c:pt>
              </c:numCache>
            </c:numRef>
          </c:val>
          <c:smooth val="0"/>
        </c:ser>
        <c:ser>
          <c:idx val="1"/>
          <c:order val="1"/>
          <c:tx>
            <c:strRef>
              <c:f>'[fredgraph (18).xls]FRED Graph'!$C$13</c:f>
              <c:strCache>
                <c:ptCount val="1"/>
                <c:pt idx="0">
                  <c:v>Unit Labor Cost</c:v>
                </c:pt>
              </c:strCache>
            </c:strRef>
          </c:tx>
          <c:spPr>
            <a:ln w="28575" cap="rnd">
              <a:solidFill>
                <a:srgbClr val="C00000"/>
              </a:solidFill>
              <a:round/>
            </a:ln>
            <a:effectLst/>
          </c:spPr>
          <c:marker>
            <c:symbol val="none"/>
          </c:marker>
          <c:cat>
            <c:numRef>
              <c:f>'[fredgraph (18).xls]FRED Graph'!$A$14:$A$83</c:f>
              <c:numCache>
                <c:formatCode>yyyy\-mm\-dd</c:formatCode>
                <c:ptCount val="70"/>
                <c:pt idx="0">
                  <c:v>42826</c:v>
                </c:pt>
                <c:pt idx="1">
                  <c:v>42736</c:v>
                </c:pt>
                <c:pt idx="2">
                  <c:v>42644</c:v>
                </c:pt>
                <c:pt idx="3">
                  <c:v>42552</c:v>
                </c:pt>
                <c:pt idx="4">
                  <c:v>42461</c:v>
                </c:pt>
                <c:pt idx="5">
                  <c:v>42370</c:v>
                </c:pt>
                <c:pt idx="6">
                  <c:v>42278</c:v>
                </c:pt>
                <c:pt idx="7">
                  <c:v>42186</c:v>
                </c:pt>
                <c:pt idx="8">
                  <c:v>42095</c:v>
                </c:pt>
                <c:pt idx="9">
                  <c:v>42005</c:v>
                </c:pt>
                <c:pt idx="10">
                  <c:v>41913</c:v>
                </c:pt>
                <c:pt idx="11">
                  <c:v>41821</c:v>
                </c:pt>
                <c:pt idx="12">
                  <c:v>41730</c:v>
                </c:pt>
                <c:pt idx="13">
                  <c:v>41640</c:v>
                </c:pt>
                <c:pt idx="14">
                  <c:v>41548</c:v>
                </c:pt>
                <c:pt idx="15">
                  <c:v>41456</c:v>
                </c:pt>
                <c:pt idx="16">
                  <c:v>41365</c:v>
                </c:pt>
                <c:pt idx="17">
                  <c:v>41275</c:v>
                </c:pt>
                <c:pt idx="18">
                  <c:v>41183</c:v>
                </c:pt>
                <c:pt idx="19">
                  <c:v>41091</c:v>
                </c:pt>
                <c:pt idx="20">
                  <c:v>41000</c:v>
                </c:pt>
                <c:pt idx="21">
                  <c:v>40909</c:v>
                </c:pt>
                <c:pt idx="22">
                  <c:v>40817</c:v>
                </c:pt>
                <c:pt idx="23">
                  <c:v>40725</c:v>
                </c:pt>
                <c:pt idx="24">
                  <c:v>40634</c:v>
                </c:pt>
                <c:pt idx="25">
                  <c:v>40544</c:v>
                </c:pt>
                <c:pt idx="26">
                  <c:v>40452</c:v>
                </c:pt>
                <c:pt idx="27">
                  <c:v>40360</c:v>
                </c:pt>
                <c:pt idx="28">
                  <c:v>40269</c:v>
                </c:pt>
                <c:pt idx="29">
                  <c:v>40179</c:v>
                </c:pt>
                <c:pt idx="30">
                  <c:v>40087</c:v>
                </c:pt>
                <c:pt idx="31">
                  <c:v>39995</c:v>
                </c:pt>
                <c:pt idx="32">
                  <c:v>39904</c:v>
                </c:pt>
                <c:pt idx="33">
                  <c:v>39814</c:v>
                </c:pt>
                <c:pt idx="34">
                  <c:v>39722</c:v>
                </c:pt>
                <c:pt idx="35">
                  <c:v>39630</c:v>
                </c:pt>
                <c:pt idx="36">
                  <c:v>39539</c:v>
                </c:pt>
                <c:pt idx="37">
                  <c:v>39448</c:v>
                </c:pt>
                <c:pt idx="38">
                  <c:v>39356</c:v>
                </c:pt>
                <c:pt idx="39">
                  <c:v>39264</c:v>
                </c:pt>
                <c:pt idx="40">
                  <c:v>39173</c:v>
                </c:pt>
                <c:pt idx="41">
                  <c:v>39083</c:v>
                </c:pt>
                <c:pt idx="42">
                  <c:v>38991</c:v>
                </c:pt>
                <c:pt idx="43">
                  <c:v>38899</c:v>
                </c:pt>
                <c:pt idx="44">
                  <c:v>38808</c:v>
                </c:pt>
                <c:pt idx="45">
                  <c:v>38718</c:v>
                </c:pt>
                <c:pt idx="46">
                  <c:v>38626</c:v>
                </c:pt>
                <c:pt idx="47">
                  <c:v>38534</c:v>
                </c:pt>
                <c:pt idx="48">
                  <c:v>38443</c:v>
                </c:pt>
                <c:pt idx="49">
                  <c:v>38353</c:v>
                </c:pt>
                <c:pt idx="50">
                  <c:v>38261</c:v>
                </c:pt>
                <c:pt idx="51">
                  <c:v>38169</c:v>
                </c:pt>
                <c:pt idx="52">
                  <c:v>38078</c:v>
                </c:pt>
                <c:pt idx="53">
                  <c:v>37987</c:v>
                </c:pt>
                <c:pt idx="54">
                  <c:v>37895</c:v>
                </c:pt>
                <c:pt idx="55">
                  <c:v>37803</c:v>
                </c:pt>
                <c:pt idx="56">
                  <c:v>37712</c:v>
                </c:pt>
                <c:pt idx="57">
                  <c:v>37622</c:v>
                </c:pt>
                <c:pt idx="58">
                  <c:v>37530</c:v>
                </c:pt>
                <c:pt idx="59">
                  <c:v>37438</c:v>
                </c:pt>
                <c:pt idx="60">
                  <c:v>37347</c:v>
                </c:pt>
                <c:pt idx="61">
                  <c:v>37257</c:v>
                </c:pt>
                <c:pt idx="62">
                  <c:v>37165</c:v>
                </c:pt>
                <c:pt idx="63">
                  <c:v>37073</c:v>
                </c:pt>
                <c:pt idx="64">
                  <c:v>36982</c:v>
                </c:pt>
                <c:pt idx="65">
                  <c:v>36892</c:v>
                </c:pt>
                <c:pt idx="66">
                  <c:v>36800</c:v>
                </c:pt>
                <c:pt idx="67">
                  <c:v>36708</c:v>
                </c:pt>
                <c:pt idx="68">
                  <c:v>36617</c:v>
                </c:pt>
                <c:pt idx="69">
                  <c:v>36526</c:v>
                </c:pt>
              </c:numCache>
            </c:numRef>
          </c:cat>
          <c:val>
            <c:numRef>
              <c:f>'[fredgraph (18).xls]FRED Graph'!$C$14:$C$83</c:f>
              <c:numCache>
                <c:formatCode>0%</c:formatCode>
                <c:ptCount val="70"/>
                <c:pt idx="0">
                  <c:v>-2E-3</c:v>
                </c:pt>
                <c:pt idx="1">
                  <c:v>6.9999999999999993E-3</c:v>
                </c:pt>
                <c:pt idx="2">
                  <c:v>-1.2E-2</c:v>
                </c:pt>
                <c:pt idx="3">
                  <c:v>2.1000000000000001E-2</c:v>
                </c:pt>
                <c:pt idx="4">
                  <c:v>0.02</c:v>
                </c:pt>
                <c:pt idx="5">
                  <c:v>1.6E-2</c:v>
                </c:pt>
                <c:pt idx="6">
                  <c:v>2.4E-2</c:v>
                </c:pt>
                <c:pt idx="7">
                  <c:v>2.4E-2</c:v>
                </c:pt>
                <c:pt idx="8">
                  <c:v>2.2000000000000002E-2</c:v>
                </c:pt>
                <c:pt idx="9">
                  <c:v>4.0000000000000001E-3</c:v>
                </c:pt>
                <c:pt idx="10">
                  <c:v>2.7999999999999997E-2</c:v>
                </c:pt>
                <c:pt idx="11">
                  <c:v>5.0000000000000001E-3</c:v>
                </c:pt>
                <c:pt idx="12">
                  <c:v>6.9999999999999993E-3</c:v>
                </c:pt>
                <c:pt idx="13">
                  <c:v>3.5000000000000003E-2</c:v>
                </c:pt>
                <c:pt idx="14">
                  <c:v>-1.6E-2</c:v>
                </c:pt>
                <c:pt idx="15">
                  <c:v>0.02</c:v>
                </c:pt>
                <c:pt idx="16">
                  <c:v>2.4E-2</c:v>
                </c:pt>
                <c:pt idx="17">
                  <c:v>8.0000000000000002E-3</c:v>
                </c:pt>
                <c:pt idx="18">
                  <c:v>5.5999999999999994E-2</c:v>
                </c:pt>
                <c:pt idx="19">
                  <c:v>4.0000000000000001E-3</c:v>
                </c:pt>
                <c:pt idx="20">
                  <c:v>9.0000000000000011E-3</c:v>
                </c:pt>
                <c:pt idx="21">
                  <c:v>0</c:v>
                </c:pt>
                <c:pt idx="22">
                  <c:v>5.0000000000000001E-3</c:v>
                </c:pt>
                <c:pt idx="23">
                  <c:v>2.6000000000000002E-2</c:v>
                </c:pt>
                <c:pt idx="24">
                  <c:v>1.7000000000000001E-2</c:v>
                </c:pt>
                <c:pt idx="25">
                  <c:v>3.4000000000000002E-2</c:v>
                </c:pt>
                <c:pt idx="26">
                  <c:v>-4.0000000000000001E-3</c:v>
                </c:pt>
                <c:pt idx="27">
                  <c:v>-1.1000000000000001E-2</c:v>
                </c:pt>
                <c:pt idx="28">
                  <c:v>-1.8000000000000002E-2</c:v>
                </c:pt>
                <c:pt idx="29">
                  <c:v>-0.02</c:v>
                </c:pt>
                <c:pt idx="30">
                  <c:v>-0.04</c:v>
                </c:pt>
                <c:pt idx="31">
                  <c:v>-1.8000000000000002E-2</c:v>
                </c:pt>
                <c:pt idx="32">
                  <c:v>-5.0000000000000001E-3</c:v>
                </c:pt>
                <c:pt idx="33">
                  <c:v>-1.9E-2</c:v>
                </c:pt>
                <c:pt idx="34">
                  <c:v>3.4000000000000002E-2</c:v>
                </c:pt>
                <c:pt idx="35">
                  <c:v>2.4E-2</c:v>
                </c:pt>
                <c:pt idx="36">
                  <c:v>9.0000000000000011E-3</c:v>
                </c:pt>
                <c:pt idx="37">
                  <c:v>1.1000000000000001E-2</c:v>
                </c:pt>
                <c:pt idx="38">
                  <c:v>1.4999999999999999E-2</c:v>
                </c:pt>
                <c:pt idx="39">
                  <c:v>1.8000000000000002E-2</c:v>
                </c:pt>
                <c:pt idx="40">
                  <c:v>3.2000000000000001E-2</c:v>
                </c:pt>
                <c:pt idx="41">
                  <c:v>4.0999999999999995E-2</c:v>
                </c:pt>
                <c:pt idx="42">
                  <c:v>3.2000000000000001E-2</c:v>
                </c:pt>
                <c:pt idx="43">
                  <c:v>2.7999999999999997E-2</c:v>
                </c:pt>
                <c:pt idx="44">
                  <c:v>2.7000000000000003E-2</c:v>
                </c:pt>
                <c:pt idx="45">
                  <c:v>3.2000000000000001E-2</c:v>
                </c:pt>
                <c:pt idx="46">
                  <c:v>1.3999999999999999E-2</c:v>
                </c:pt>
                <c:pt idx="47">
                  <c:v>9.0000000000000011E-3</c:v>
                </c:pt>
                <c:pt idx="48">
                  <c:v>1.8000000000000002E-2</c:v>
                </c:pt>
                <c:pt idx="49">
                  <c:v>2.1000000000000001E-2</c:v>
                </c:pt>
                <c:pt idx="50">
                  <c:v>2.4E-2</c:v>
                </c:pt>
                <c:pt idx="51">
                  <c:v>2.6000000000000002E-2</c:v>
                </c:pt>
                <c:pt idx="52">
                  <c:v>6.0000000000000001E-3</c:v>
                </c:pt>
                <c:pt idx="53">
                  <c:v>0</c:v>
                </c:pt>
                <c:pt idx="54">
                  <c:v>-3.0000000000000001E-3</c:v>
                </c:pt>
                <c:pt idx="55">
                  <c:v>-2E-3</c:v>
                </c:pt>
                <c:pt idx="56">
                  <c:v>2E-3</c:v>
                </c:pt>
                <c:pt idx="57">
                  <c:v>6.0000000000000001E-3</c:v>
                </c:pt>
                <c:pt idx="58">
                  <c:v>-8.0000000000000002E-3</c:v>
                </c:pt>
                <c:pt idx="59">
                  <c:v>-1.4999999999999999E-2</c:v>
                </c:pt>
                <c:pt idx="60">
                  <c:v>-1.7000000000000001E-2</c:v>
                </c:pt>
                <c:pt idx="61">
                  <c:v>-3.7999999999999999E-2</c:v>
                </c:pt>
                <c:pt idx="62">
                  <c:v>5.0000000000000001E-3</c:v>
                </c:pt>
                <c:pt idx="63">
                  <c:v>4.0000000000000001E-3</c:v>
                </c:pt>
                <c:pt idx="64">
                  <c:v>2.8999999999999998E-2</c:v>
                </c:pt>
                <c:pt idx="65">
                  <c:v>2.5000000000000001E-2</c:v>
                </c:pt>
                <c:pt idx="66">
                  <c:v>3.7999999999999999E-2</c:v>
                </c:pt>
                <c:pt idx="67">
                  <c:v>4.7E-2</c:v>
                </c:pt>
                <c:pt idx="68">
                  <c:v>2.7000000000000003E-2</c:v>
                </c:pt>
                <c:pt idx="69">
                  <c:v>4.5999999999999999E-2</c:v>
                </c:pt>
              </c:numCache>
            </c:numRef>
          </c:val>
          <c:smooth val="0"/>
        </c:ser>
        <c:ser>
          <c:idx val="2"/>
          <c:order val="2"/>
          <c:tx>
            <c:strRef>
              <c:f>'[fredgraph (18).xls]FRED Graph'!$D$13</c:f>
              <c:strCache>
                <c:ptCount val="1"/>
                <c:pt idx="0">
                  <c:v>Real Compensation per Hour</c:v>
                </c:pt>
              </c:strCache>
            </c:strRef>
          </c:tx>
          <c:spPr>
            <a:ln w="28575" cap="rnd">
              <a:solidFill>
                <a:schemeClr val="accent6"/>
              </a:solidFill>
              <a:round/>
            </a:ln>
            <a:effectLst/>
          </c:spPr>
          <c:marker>
            <c:symbol val="none"/>
          </c:marker>
          <c:cat>
            <c:numRef>
              <c:f>'[fredgraph (18).xls]FRED Graph'!$A$14:$A$83</c:f>
              <c:numCache>
                <c:formatCode>yyyy\-mm\-dd</c:formatCode>
                <c:ptCount val="70"/>
                <c:pt idx="0">
                  <c:v>42826</c:v>
                </c:pt>
                <c:pt idx="1">
                  <c:v>42736</c:v>
                </c:pt>
                <c:pt idx="2">
                  <c:v>42644</c:v>
                </c:pt>
                <c:pt idx="3">
                  <c:v>42552</c:v>
                </c:pt>
                <c:pt idx="4">
                  <c:v>42461</c:v>
                </c:pt>
                <c:pt idx="5">
                  <c:v>42370</c:v>
                </c:pt>
                <c:pt idx="6">
                  <c:v>42278</c:v>
                </c:pt>
                <c:pt idx="7">
                  <c:v>42186</c:v>
                </c:pt>
                <c:pt idx="8">
                  <c:v>42095</c:v>
                </c:pt>
                <c:pt idx="9">
                  <c:v>42005</c:v>
                </c:pt>
                <c:pt idx="10">
                  <c:v>41913</c:v>
                </c:pt>
                <c:pt idx="11">
                  <c:v>41821</c:v>
                </c:pt>
                <c:pt idx="12">
                  <c:v>41730</c:v>
                </c:pt>
                <c:pt idx="13">
                  <c:v>41640</c:v>
                </c:pt>
                <c:pt idx="14">
                  <c:v>41548</c:v>
                </c:pt>
                <c:pt idx="15">
                  <c:v>41456</c:v>
                </c:pt>
                <c:pt idx="16">
                  <c:v>41365</c:v>
                </c:pt>
                <c:pt idx="17">
                  <c:v>41275</c:v>
                </c:pt>
                <c:pt idx="18">
                  <c:v>41183</c:v>
                </c:pt>
                <c:pt idx="19">
                  <c:v>41091</c:v>
                </c:pt>
                <c:pt idx="20">
                  <c:v>41000</c:v>
                </c:pt>
                <c:pt idx="21">
                  <c:v>40909</c:v>
                </c:pt>
                <c:pt idx="22">
                  <c:v>40817</c:v>
                </c:pt>
                <c:pt idx="23">
                  <c:v>40725</c:v>
                </c:pt>
                <c:pt idx="24">
                  <c:v>40634</c:v>
                </c:pt>
                <c:pt idx="25">
                  <c:v>40544</c:v>
                </c:pt>
                <c:pt idx="26">
                  <c:v>40452</c:v>
                </c:pt>
                <c:pt idx="27">
                  <c:v>40360</c:v>
                </c:pt>
                <c:pt idx="28">
                  <c:v>40269</c:v>
                </c:pt>
                <c:pt idx="29">
                  <c:v>40179</c:v>
                </c:pt>
                <c:pt idx="30">
                  <c:v>40087</c:v>
                </c:pt>
                <c:pt idx="31">
                  <c:v>39995</c:v>
                </c:pt>
                <c:pt idx="32">
                  <c:v>39904</c:v>
                </c:pt>
                <c:pt idx="33">
                  <c:v>39814</c:v>
                </c:pt>
                <c:pt idx="34">
                  <c:v>39722</c:v>
                </c:pt>
                <c:pt idx="35">
                  <c:v>39630</c:v>
                </c:pt>
                <c:pt idx="36">
                  <c:v>39539</c:v>
                </c:pt>
                <c:pt idx="37">
                  <c:v>39448</c:v>
                </c:pt>
                <c:pt idx="38">
                  <c:v>39356</c:v>
                </c:pt>
                <c:pt idx="39">
                  <c:v>39264</c:v>
                </c:pt>
                <c:pt idx="40">
                  <c:v>39173</c:v>
                </c:pt>
                <c:pt idx="41">
                  <c:v>39083</c:v>
                </c:pt>
                <c:pt idx="42">
                  <c:v>38991</c:v>
                </c:pt>
                <c:pt idx="43">
                  <c:v>38899</c:v>
                </c:pt>
                <c:pt idx="44">
                  <c:v>38808</c:v>
                </c:pt>
                <c:pt idx="45">
                  <c:v>38718</c:v>
                </c:pt>
                <c:pt idx="46">
                  <c:v>38626</c:v>
                </c:pt>
                <c:pt idx="47">
                  <c:v>38534</c:v>
                </c:pt>
                <c:pt idx="48">
                  <c:v>38443</c:v>
                </c:pt>
                <c:pt idx="49">
                  <c:v>38353</c:v>
                </c:pt>
                <c:pt idx="50">
                  <c:v>38261</c:v>
                </c:pt>
                <c:pt idx="51">
                  <c:v>38169</c:v>
                </c:pt>
                <c:pt idx="52">
                  <c:v>38078</c:v>
                </c:pt>
                <c:pt idx="53">
                  <c:v>37987</c:v>
                </c:pt>
                <c:pt idx="54">
                  <c:v>37895</c:v>
                </c:pt>
                <c:pt idx="55">
                  <c:v>37803</c:v>
                </c:pt>
                <c:pt idx="56">
                  <c:v>37712</c:v>
                </c:pt>
                <c:pt idx="57">
                  <c:v>37622</c:v>
                </c:pt>
                <c:pt idx="58">
                  <c:v>37530</c:v>
                </c:pt>
                <c:pt idx="59">
                  <c:v>37438</c:v>
                </c:pt>
                <c:pt idx="60">
                  <c:v>37347</c:v>
                </c:pt>
                <c:pt idx="61">
                  <c:v>37257</c:v>
                </c:pt>
                <c:pt idx="62">
                  <c:v>37165</c:v>
                </c:pt>
                <c:pt idx="63">
                  <c:v>37073</c:v>
                </c:pt>
                <c:pt idx="64">
                  <c:v>36982</c:v>
                </c:pt>
                <c:pt idx="65">
                  <c:v>36892</c:v>
                </c:pt>
                <c:pt idx="66">
                  <c:v>36800</c:v>
                </c:pt>
                <c:pt idx="67">
                  <c:v>36708</c:v>
                </c:pt>
                <c:pt idx="68">
                  <c:v>36617</c:v>
                </c:pt>
                <c:pt idx="69">
                  <c:v>36526</c:v>
                </c:pt>
              </c:numCache>
            </c:numRef>
          </c:cat>
          <c:val>
            <c:numRef>
              <c:f>'[fredgraph (18).xls]FRED Graph'!$D$14:$D$83</c:f>
              <c:numCache>
                <c:formatCode>0%</c:formatCode>
                <c:ptCount val="70"/>
                <c:pt idx="0">
                  <c:v>-8.0000000000000002E-3</c:v>
                </c:pt>
                <c:pt idx="1">
                  <c:v>-6.9999999999999993E-3</c:v>
                </c:pt>
                <c:pt idx="2">
                  <c:v>-2.1000000000000001E-2</c:v>
                </c:pt>
                <c:pt idx="3">
                  <c:v>8.0000000000000002E-3</c:v>
                </c:pt>
                <c:pt idx="4">
                  <c:v>5.0000000000000001E-3</c:v>
                </c:pt>
                <c:pt idx="5">
                  <c:v>2E-3</c:v>
                </c:pt>
                <c:pt idx="6">
                  <c:v>2.7000000000000003E-2</c:v>
                </c:pt>
                <c:pt idx="7">
                  <c:v>3.1E-2</c:v>
                </c:pt>
                <c:pt idx="8">
                  <c:v>3.7999999999999999E-2</c:v>
                </c:pt>
                <c:pt idx="9">
                  <c:v>2.3E-2</c:v>
                </c:pt>
                <c:pt idx="10">
                  <c:v>1.9E-2</c:v>
                </c:pt>
                <c:pt idx="11">
                  <c:v>6.9999999999999993E-3</c:v>
                </c:pt>
                <c:pt idx="12">
                  <c:v>-1E-3</c:v>
                </c:pt>
                <c:pt idx="13">
                  <c:v>2.5000000000000001E-2</c:v>
                </c:pt>
                <c:pt idx="14">
                  <c:v>-1.3000000000000001E-2</c:v>
                </c:pt>
                <c:pt idx="15">
                  <c:v>5.0000000000000001E-3</c:v>
                </c:pt>
                <c:pt idx="16">
                  <c:v>4.0000000000000001E-3</c:v>
                </c:pt>
                <c:pt idx="17">
                  <c:v>-8.0000000000000002E-3</c:v>
                </c:pt>
                <c:pt idx="18">
                  <c:v>3.7999999999999999E-2</c:v>
                </c:pt>
                <c:pt idx="19">
                  <c:v>-1E-3</c:v>
                </c:pt>
                <c:pt idx="20">
                  <c:v>3.0000000000000001E-3</c:v>
                </c:pt>
                <c:pt idx="21">
                  <c:v>-1.7000000000000001E-2</c:v>
                </c:pt>
                <c:pt idx="22">
                  <c:v>-2.7000000000000003E-2</c:v>
                </c:pt>
                <c:pt idx="23">
                  <c:v>-1.3000000000000001E-2</c:v>
                </c:pt>
                <c:pt idx="24">
                  <c:v>-1.2E-2</c:v>
                </c:pt>
                <c:pt idx="25">
                  <c:v>1.7000000000000001E-2</c:v>
                </c:pt>
                <c:pt idx="26">
                  <c:v>1E-3</c:v>
                </c:pt>
                <c:pt idx="27">
                  <c:v>3.0000000000000001E-3</c:v>
                </c:pt>
                <c:pt idx="28">
                  <c:v>0</c:v>
                </c:pt>
                <c:pt idx="29">
                  <c:v>6.9999999999999993E-3</c:v>
                </c:pt>
                <c:pt idx="30">
                  <c:v>-3.0000000000000001E-3</c:v>
                </c:pt>
                <c:pt idx="31">
                  <c:v>3.3000000000000002E-2</c:v>
                </c:pt>
                <c:pt idx="32">
                  <c:v>2.7999999999999997E-2</c:v>
                </c:pt>
                <c:pt idx="33">
                  <c:v>-3.0000000000000001E-3</c:v>
                </c:pt>
                <c:pt idx="34">
                  <c:v>1.3999999999999999E-2</c:v>
                </c:pt>
                <c:pt idx="35">
                  <c:v>-2.1000000000000001E-2</c:v>
                </c:pt>
                <c:pt idx="36">
                  <c:v>-1.7000000000000001E-2</c:v>
                </c:pt>
                <c:pt idx="37">
                  <c:v>-1.6E-2</c:v>
                </c:pt>
                <c:pt idx="38">
                  <c:v>-1E-3</c:v>
                </c:pt>
                <c:pt idx="39">
                  <c:v>2.1000000000000001E-2</c:v>
                </c:pt>
                <c:pt idx="40">
                  <c:v>1.6E-2</c:v>
                </c:pt>
                <c:pt idx="41">
                  <c:v>1.9E-2</c:v>
                </c:pt>
                <c:pt idx="42">
                  <c:v>0.02</c:v>
                </c:pt>
                <c:pt idx="43">
                  <c:v>-5.0000000000000001E-3</c:v>
                </c:pt>
                <c:pt idx="44">
                  <c:v>1E-3</c:v>
                </c:pt>
                <c:pt idx="45">
                  <c:v>8.0000000000000002E-3</c:v>
                </c:pt>
                <c:pt idx="46">
                  <c:v>-5.0000000000000001E-3</c:v>
                </c:pt>
                <c:pt idx="47">
                  <c:v>-8.0000000000000002E-3</c:v>
                </c:pt>
                <c:pt idx="48">
                  <c:v>6.0000000000000001E-3</c:v>
                </c:pt>
                <c:pt idx="49">
                  <c:v>1.8000000000000002E-2</c:v>
                </c:pt>
                <c:pt idx="50">
                  <c:v>6.0000000000000001E-3</c:v>
                </c:pt>
                <c:pt idx="51">
                  <c:v>2.2000000000000002E-2</c:v>
                </c:pt>
                <c:pt idx="52">
                  <c:v>1.8000000000000002E-2</c:v>
                </c:pt>
                <c:pt idx="53">
                  <c:v>2.6000000000000002E-2</c:v>
                </c:pt>
                <c:pt idx="54">
                  <c:v>3.3000000000000002E-2</c:v>
                </c:pt>
                <c:pt idx="55">
                  <c:v>1.9E-2</c:v>
                </c:pt>
                <c:pt idx="56">
                  <c:v>1.1000000000000001E-2</c:v>
                </c:pt>
                <c:pt idx="57">
                  <c:v>-6.9999999999999993E-3</c:v>
                </c:pt>
                <c:pt idx="58">
                  <c:v>-1E-3</c:v>
                </c:pt>
                <c:pt idx="59">
                  <c:v>1.2E-2</c:v>
                </c:pt>
                <c:pt idx="60">
                  <c:v>1.1000000000000001E-2</c:v>
                </c:pt>
                <c:pt idx="61">
                  <c:v>6.0000000000000001E-3</c:v>
                </c:pt>
                <c:pt idx="62">
                  <c:v>1.7000000000000001E-2</c:v>
                </c:pt>
                <c:pt idx="63">
                  <c:v>6.0000000000000001E-3</c:v>
                </c:pt>
                <c:pt idx="64">
                  <c:v>1.8000000000000002E-2</c:v>
                </c:pt>
                <c:pt idx="65">
                  <c:v>1.7000000000000001E-2</c:v>
                </c:pt>
                <c:pt idx="66">
                  <c:v>2.8999999999999998E-2</c:v>
                </c:pt>
                <c:pt idx="67">
                  <c:v>4.2999999999999997E-2</c:v>
                </c:pt>
                <c:pt idx="68">
                  <c:v>3.4000000000000002E-2</c:v>
                </c:pt>
                <c:pt idx="69">
                  <c:v>3.6000000000000004E-2</c:v>
                </c:pt>
              </c:numCache>
            </c:numRef>
          </c:val>
          <c:smooth val="0"/>
        </c:ser>
        <c:dLbls>
          <c:showLegendKey val="0"/>
          <c:showVal val="0"/>
          <c:showCatName val="0"/>
          <c:showSerName val="0"/>
          <c:showPercent val="0"/>
          <c:showBubbleSize val="0"/>
        </c:dLbls>
        <c:smooth val="0"/>
        <c:axId val="-1296908448"/>
        <c:axId val="-1296902464"/>
      </c:lineChart>
      <c:dateAx>
        <c:axId val="-1296908448"/>
        <c:scaling>
          <c:orientation val="minMax"/>
        </c:scaling>
        <c:delete val="0"/>
        <c:axPos val="b"/>
        <c:numFmt formatCode="mmm\-yy" sourceLinked="0"/>
        <c:majorTickMark val="out"/>
        <c:minorTickMark val="none"/>
        <c:tickLblPos val="low"/>
        <c:spPr>
          <a:noFill/>
          <a:ln w="9525" cap="flat" cmpd="sng" algn="ctr">
            <a:solidFill>
              <a:schemeClr val="tx1"/>
            </a:solidFill>
            <a:round/>
          </a:ln>
          <a:effectLst/>
        </c:spPr>
        <c:txPr>
          <a:bodyPr rot="-2700000" spcFirstLastPara="1" vertOverflow="ellipsis" wrap="square" anchor="ctr" anchorCtr="1"/>
          <a:lstStyle/>
          <a:p>
            <a:pPr>
              <a:defRPr sz="900" b="1" i="0" u="none" strike="noStrike" kern="1200" baseline="0">
                <a:solidFill>
                  <a:schemeClr val="tx1">
                    <a:lumMod val="65000"/>
                    <a:lumOff val="35000"/>
                  </a:schemeClr>
                </a:solidFill>
                <a:latin typeface="+mn-lt"/>
                <a:ea typeface="+mn-ea"/>
                <a:cs typeface="+mn-cs"/>
              </a:defRPr>
            </a:pPr>
            <a:endParaRPr lang="en-US"/>
          </a:p>
        </c:txPr>
        <c:crossAx val="-1296902464"/>
        <c:crosses val="autoZero"/>
        <c:auto val="1"/>
        <c:lblOffset val="100"/>
        <c:baseTimeUnit val="months"/>
      </c:dateAx>
      <c:valAx>
        <c:axId val="-1296902464"/>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out"/>
        <c:minorTickMark val="none"/>
        <c:tickLblPos val="nextTo"/>
        <c:spPr>
          <a:noFill/>
          <a:ln>
            <a:solidFill>
              <a:schemeClr val="tx1"/>
            </a:solidFill>
          </a:ln>
          <a:effectLst/>
        </c:spPr>
        <c:txPr>
          <a:bodyPr rot="-60000000" spcFirstLastPara="1" vertOverflow="ellipsis" vert="horz" wrap="square" anchor="ctr" anchorCtr="1"/>
          <a:lstStyle/>
          <a:p>
            <a:pPr>
              <a:defRPr sz="900" b="1" i="0" u="none" strike="noStrike" kern="1200" baseline="0">
                <a:solidFill>
                  <a:schemeClr val="tx1">
                    <a:lumMod val="65000"/>
                    <a:lumOff val="35000"/>
                  </a:schemeClr>
                </a:solidFill>
                <a:latin typeface="+mn-lt"/>
                <a:ea typeface="+mn-ea"/>
                <a:cs typeface="+mn-cs"/>
              </a:defRPr>
            </a:pPr>
            <a:endParaRPr lang="en-US"/>
          </a:p>
        </c:txPr>
        <c:crossAx val="-129690844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1"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v>San Francisco Tech Pulse</c:v>
          </c:tx>
          <c:spPr>
            <a:ln w="28575" cap="rnd">
              <a:solidFill>
                <a:schemeClr val="accent1"/>
              </a:solidFill>
              <a:round/>
            </a:ln>
            <a:effectLst/>
          </c:spPr>
          <c:marker>
            <c:symbol val="none"/>
          </c:marker>
          <c:cat>
            <c:numRef>
              <c:f>'Voluntary Quits'!$A$73:$A$212</c:f>
              <c:numCache>
                <c:formatCode>yyyy\-mm\-dd</c:formatCode>
                <c:ptCount val="140"/>
                <c:pt idx="0">
                  <c:v>38718</c:v>
                </c:pt>
                <c:pt idx="1">
                  <c:v>38749</c:v>
                </c:pt>
                <c:pt idx="2">
                  <c:v>38777</c:v>
                </c:pt>
                <c:pt idx="3">
                  <c:v>38808</c:v>
                </c:pt>
                <c:pt idx="4">
                  <c:v>38838</c:v>
                </c:pt>
                <c:pt idx="5">
                  <c:v>38869</c:v>
                </c:pt>
                <c:pt idx="6">
                  <c:v>38899</c:v>
                </c:pt>
                <c:pt idx="7">
                  <c:v>38930</c:v>
                </c:pt>
                <c:pt idx="8">
                  <c:v>38961</c:v>
                </c:pt>
                <c:pt idx="9">
                  <c:v>38991</c:v>
                </c:pt>
                <c:pt idx="10">
                  <c:v>39022</c:v>
                </c:pt>
                <c:pt idx="11">
                  <c:v>39052</c:v>
                </c:pt>
                <c:pt idx="12">
                  <c:v>39083</c:v>
                </c:pt>
                <c:pt idx="13">
                  <c:v>39114</c:v>
                </c:pt>
                <c:pt idx="14">
                  <c:v>39142</c:v>
                </c:pt>
                <c:pt idx="15">
                  <c:v>39173</c:v>
                </c:pt>
                <c:pt idx="16">
                  <c:v>39203</c:v>
                </c:pt>
                <c:pt idx="17">
                  <c:v>39234</c:v>
                </c:pt>
                <c:pt idx="18">
                  <c:v>39264</c:v>
                </c:pt>
                <c:pt idx="19">
                  <c:v>39295</c:v>
                </c:pt>
                <c:pt idx="20">
                  <c:v>39326</c:v>
                </c:pt>
                <c:pt idx="21">
                  <c:v>39356</c:v>
                </c:pt>
                <c:pt idx="22">
                  <c:v>39387</c:v>
                </c:pt>
                <c:pt idx="23">
                  <c:v>39417</c:v>
                </c:pt>
                <c:pt idx="24">
                  <c:v>39448</c:v>
                </c:pt>
                <c:pt idx="25">
                  <c:v>39479</c:v>
                </c:pt>
                <c:pt idx="26">
                  <c:v>39508</c:v>
                </c:pt>
                <c:pt idx="27">
                  <c:v>39539</c:v>
                </c:pt>
                <c:pt idx="28">
                  <c:v>39569</c:v>
                </c:pt>
                <c:pt idx="29">
                  <c:v>39600</c:v>
                </c:pt>
                <c:pt idx="30">
                  <c:v>39630</c:v>
                </c:pt>
                <c:pt idx="31">
                  <c:v>39661</c:v>
                </c:pt>
                <c:pt idx="32">
                  <c:v>39692</c:v>
                </c:pt>
                <c:pt idx="33">
                  <c:v>39722</c:v>
                </c:pt>
                <c:pt idx="34">
                  <c:v>39753</c:v>
                </c:pt>
                <c:pt idx="35">
                  <c:v>39783</c:v>
                </c:pt>
                <c:pt idx="36">
                  <c:v>39814</c:v>
                </c:pt>
                <c:pt idx="37">
                  <c:v>39845</c:v>
                </c:pt>
                <c:pt idx="38">
                  <c:v>39873</c:v>
                </c:pt>
                <c:pt idx="39">
                  <c:v>39904</c:v>
                </c:pt>
                <c:pt idx="40">
                  <c:v>39934</c:v>
                </c:pt>
                <c:pt idx="41">
                  <c:v>39965</c:v>
                </c:pt>
                <c:pt idx="42">
                  <c:v>39995</c:v>
                </c:pt>
                <c:pt idx="43">
                  <c:v>40026</c:v>
                </c:pt>
                <c:pt idx="44">
                  <c:v>40057</c:v>
                </c:pt>
                <c:pt idx="45">
                  <c:v>40087</c:v>
                </c:pt>
                <c:pt idx="46">
                  <c:v>40118</c:v>
                </c:pt>
                <c:pt idx="47">
                  <c:v>40148</c:v>
                </c:pt>
                <c:pt idx="48">
                  <c:v>40179</c:v>
                </c:pt>
                <c:pt idx="49">
                  <c:v>40210</c:v>
                </c:pt>
                <c:pt idx="50">
                  <c:v>40238</c:v>
                </c:pt>
                <c:pt idx="51">
                  <c:v>40269</c:v>
                </c:pt>
                <c:pt idx="52">
                  <c:v>40299</c:v>
                </c:pt>
                <c:pt idx="53">
                  <c:v>40330</c:v>
                </c:pt>
                <c:pt idx="54">
                  <c:v>40360</c:v>
                </c:pt>
                <c:pt idx="55">
                  <c:v>40391</c:v>
                </c:pt>
                <c:pt idx="56">
                  <c:v>40422</c:v>
                </c:pt>
                <c:pt idx="57">
                  <c:v>40452</c:v>
                </c:pt>
                <c:pt idx="58">
                  <c:v>40483</c:v>
                </c:pt>
                <c:pt idx="59">
                  <c:v>40513</c:v>
                </c:pt>
                <c:pt idx="60">
                  <c:v>40544</c:v>
                </c:pt>
                <c:pt idx="61">
                  <c:v>40575</c:v>
                </c:pt>
                <c:pt idx="62">
                  <c:v>40603</c:v>
                </c:pt>
                <c:pt idx="63">
                  <c:v>40634</c:v>
                </c:pt>
                <c:pt idx="64">
                  <c:v>40664</c:v>
                </c:pt>
                <c:pt idx="65">
                  <c:v>40695</c:v>
                </c:pt>
                <c:pt idx="66">
                  <c:v>40725</c:v>
                </c:pt>
                <c:pt idx="67">
                  <c:v>40756</c:v>
                </c:pt>
                <c:pt idx="68">
                  <c:v>40787</c:v>
                </c:pt>
                <c:pt idx="69">
                  <c:v>40817</c:v>
                </c:pt>
                <c:pt idx="70">
                  <c:v>40848</c:v>
                </c:pt>
                <c:pt idx="71">
                  <c:v>40878</c:v>
                </c:pt>
                <c:pt idx="72">
                  <c:v>40909</c:v>
                </c:pt>
                <c:pt idx="73">
                  <c:v>40940</c:v>
                </c:pt>
                <c:pt idx="74">
                  <c:v>40969</c:v>
                </c:pt>
                <c:pt idx="75">
                  <c:v>41000</c:v>
                </c:pt>
                <c:pt idx="76">
                  <c:v>41030</c:v>
                </c:pt>
                <c:pt idx="77">
                  <c:v>41061</c:v>
                </c:pt>
                <c:pt idx="78">
                  <c:v>41091</c:v>
                </c:pt>
                <c:pt idx="79">
                  <c:v>41122</c:v>
                </c:pt>
                <c:pt idx="80">
                  <c:v>41153</c:v>
                </c:pt>
                <c:pt idx="81">
                  <c:v>41183</c:v>
                </c:pt>
                <c:pt idx="82">
                  <c:v>41214</c:v>
                </c:pt>
                <c:pt idx="83">
                  <c:v>41244</c:v>
                </c:pt>
                <c:pt idx="84">
                  <c:v>41275</c:v>
                </c:pt>
                <c:pt idx="85">
                  <c:v>41306</c:v>
                </c:pt>
                <c:pt idx="86">
                  <c:v>41334</c:v>
                </c:pt>
                <c:pt idx="87">
                  <c:v>41365</c:v>
                </c:pt>
                <c:pt idx="88">
                  <c:v>41395</c:v>
                </c:pt>
                <c:pt idx="89">
                  <c:v>41426</c:v>
                </c:pt>
                <c:pt idx="90">
                  <c:v>41456</c:v>
                </c:pt>
                <c:pt idx="91">
                  <c:v>41487</c:v>
                </c:pt>
                <c:pt idx="92">
                  <c:v>41518</c:v>
                </c:pt>
                <c:pt idx="93">
                  <c:v>41548</c:v>
                </c:pt>
                <c:pt idx="94">
                  <c:v>41579</c:v>
                </c:pt>
                <c:pt idx="95">
                  <c:v>41609</c:v>
                </c:pt>
                <c:pt idx="96">
                  <c:v>41640</c:v>
                </c:pt>
                <c:pt idx="97">
                  <c:v>41671</c:v>
                </c:pt>
                <c:pt idx="98">
                  <c:v>41699</c:v>
                </c:pt>
                <c:pt idx="99">
                  <c:v>41730</c:v>
                </c:pt>
                <c:pt idx="100">
                  <c:v>41760</c:v>
                </c:pt>
                <c:pt idx="101">
                  <c:v>41791</c:v>
                </c:pt>
                <c:pt idx="102">
                  <c:v>41821</c:v>
                </c:pt>
                <c:pt idx="103">
                  <c:v>41852</c:v>
                </c:pt>
                <c:pt idx="104">
                  <c:v>41883</c:v>
                </c:pt>
                <c:pt idx="105">
                  <c:v>41913</c:v>
                </c:pt>
                <c:pt idx="106">
                  <c:v>41944</c:v>
                </c:pt>
                <c:pt idx="107">
                  <c:v>41974</c:v>
                </c:pt>
                <c:pt idx="108">
                  <c:v>42005</c:v>
                </c:pt>
                <c:pt idx="109">
                  <c:v>42036</c:v>
                </c:pt>
                <c:pt idx="110">
                  <c:v>42064</c:v>
                </c:pt>
                <c:pt idx="111">
                  <c:v>42095</c:v>
                </c:pt>
                <c:pt idx="112">
                  <c:v>42125</c:v>
                </c:pt>
                <c:pt idx="113">
                  <c:v>42156</c:v>
                </c:pt>
                <c:pt idx="114">
                  <c:v>42186</c:v>
                </c:pt>
                <c:pt idx="115">
                  <c:v>42217</c:v>
                </c:pt>
                <c:pt idx="116">
                  <c:v>42248</c:v>
                </c:pt>
                <c:pt idx="117">
                  <c:v>42278</c:v>
                </c:pt>
                <c:pt idx="118">
                  <c:v>42309</c:v>
                </c:pt>
                <c:pt idx="119">
                  <c:v>42339</c:v>
                </c:pt>
                <c:pt idx="120">
                  <c:v>42370</c:v>
                </c:pt>
                <c:pt idx="121">
                  <c:v>42401</c:v>
                </c:pt>
                <c:pt idx="122">
                  <c:v>42430</c:v>
                </c:pt>
                <c:pt idx="123">
                  <c:v>42461</c:v>
                </c:pt>
                <c:pt idx="124">
                  <c:v>42491</c:v>
                </c:pt>
                <c:pt idx="125">
                  <c:v>42522</c:v>
                </c:pt>
                <c:pt idx="126">
                  <c:v>42552</c:v>
                </c:pt>
                <c:pt idx="127">
                  <c:v>42583</c:v>
                </c:pt>
                <c:pt idx="128">
                  <c:v>42614</c:v>
                </c:pt>
                <c:pt idx="129">
                  <c:v>42644</c:v>
                </c:pt>
                <c:pt idx="130">
                  <c:v>42675</c:v>
                </c:pt>
                <c:pt idx="131">
                  <c:v>42705</c:v>
                </c:pt>
                <c:pt idx="132">
                  <c:v>42736</c:v>
                </c:pt>
                <c:pt idx="133">
                  <c:v>42767</c:v>
                </c:pt>
                <c:pt idx="134">
                  <c:v>42795</c:v>
                </c:pt>
                <c:pt idx="135">
                  <c:v>42826</c:v>
                </c:pt>
                <c:pt idx="136">
                  <c:v>42856</c:v>
                </c:pt>
                <c:pt idx="137">
                  <c:v>42887</c:v>
                </c:pt>
                <c:pt idx="138">
                  <c:v>42917</c:v>
                </c:pt>
                <c:pt idx="139">
                  <c:v>42948</c:v>
                </c:pt>
              </c:numCache>
            </c:numRef>
          </c:cat>
          <c:val>
            <c:numRef>
              <c:f>Tech!$B$429:$B$569</c:f>
              <c:numCache>
                <c:formatCode>0.00000</c:formatCode>
                <c:ptCount val="141"/>
                <c:pt idx="0">
                  <c:v>81.039730000000006</c:v>
                </c:pt>
                <c:pt idx="1">
                  <c:v>82.500219999999999</c:v>
                </c:pt>
                <c:pt idx="2">
                  <c:v>83.214020000000005</c:v>
                </c:pt>
                <c:pt idx="3">
                  <c:v>83.436009999999996</c:v>
                </c:pt>
                <c:pt idx="4">
                  <c:v>83.69829</c:v>
                </c:pt>
                <c:pt idx="5">
                  <c:v>84.045119999999997</c:v>
                </c:pt>
                <c:pt idx="6">
                  <c:v>84.444839999999999</c:v>
                </c:pt>
                <c:pt idx="7">
                  <c:v>85.073449999999994</c:v>
                </c:pt>
                <c:pt idx="8">
                  <c:v>85.580920000000006</c:v>
                </c:pt>
                <c:pt idx="9">
                  <c:v>85.639510000000001</c:v>
                </c:pt>
                <c:pt idx="10">
                  <c:v>85.562569999999994</c:v>
                </c:pt>
                <c:pt idx="11">
                  <c:v>85.837819999999994</c:v>
                </c:pt>
                <c:pt idx="12">
                  <c:v>86.787199999999999</c:v>
                </c:pt>
                <c:pt idx="13">
                  <c:v>88.354960000000005</c:v>
                </c:pt>
                <c:pt idx="14">
                  <c:v>89.999089999999995</c:v>
                </c:pt>
                <c:pt idx="15">
                  <c:v>90.830759999999998</c:v>
                </c:pt>
                <c:pt idx="16">
                  <c:v>90.26061</c:v>
                </c:pt>
                <c:pt idx="17">
                  <c:v>88.989360000000005</c:v>
                </c:pt>
                <c:pt idx="18">
                  <c:v>88.210009999999997</c:v>
                </c:pt>
                <c:pt idx="19">
                  <c:v>88.415450000000007</c:v>
                </c:pt>
                <c:pt idx="20">
                  <c:v>89.363429999999994</c:v>
                </c:pt>
                <c:pt idx="21">
                  <c:v>90.687340000000006</c:v>
                </c:pt>
                <c:pt idx="22">
                  <c:v>91.81241</c:v>
                </c:pt>
                <c:pt idx="23">
                  <c:v>91.944929999999999</c:v>
                </c:pt>
                <c:pt idx="24">
                  <c:v>91.179150000000007</c:v>
                </c:pt>
                <c:pt idx="25">
                  <c:v>90.266030000000001</c:v>
                </c:pt>
                <c:pt idx="26">
                  <c:v>89.7453</c:v>
                </c:pt>
                <c:pt idx="27">
                  <c:v>89.442859999999996</c:v>
                </c:pt>
                <c:pt idx="28">
                  <c:v>88.772570000000002</c:v>
                </c:pt>
                <c:pt idx="29">
                  <c:v>87.280799999999999</c:v>
                </c:pt>
                <c:pt idx="30">
                  <c:v>85.242630000000005</c:v>
                </c:pt>
                <c:pt idx="31">
                  <c:v>83.038820000000001</c:v>
                </c:pt>
                <c:pt idx="32">
                  <c:v>80.350719999999995</c:v>
                </c:pt>
                <c:pt idx="33">
                  <c:v>76.601960000000005</c:v>
                </c:pt>
                <c:pt idx="34">
                  <c:v>72.160380000000004</c:v>
                </c:pt>
                <c:pt idx="35">
                  <c:v>68.181399999999996</c:v>
                </c:pt>
                <c:pt idx="36">
                  <c:v>65.547049999999999</c:v>
                </c:pt>
                <c:pt idx="37">
                  <c:v>64.308099999999996</c:v>
                </c:pt>
                <c:pt idx="38">
                  <c:v>63.784860000000002</c:v>
                </c:pt>
                <c:pt idx="39">
                  <c:v>63.54927</c:v>
                </c:pt>
                <c:pt idx="40">
                  <c:v>63.73715</c:v>
                </c:pt>
                <c:pt idx="41">
                  <c:v>64.579849999999993</c:v>
                </c:pt>
                <c:pt idx="42">
                  <c:v>65.87218</c:v>
                </c:pt>
                <c:pt idx="43">
                  <c:v>67.153040000000004</c:v>
                </c:pt>
                <c:pt idx="44">
                  <c:v>68.292270000000002</c:v>
                </c:pt>
                <c:pt idx="45">
                  <c:v>69.181269999999998</c:v>
                </c:pt>
                <c:pt idx="46">
                  <c:v>69.691379999999995</c:v>
                </c:pt>
                <c:pt idx="47">
                  <c:v>69.995379999999997</c:v>
                </c:pt>
                <c:pt idx="48">
                  <c:v>70.524630000000002</c:v>
                </c:pt>
                <c:pt idx="49">
                  <c:v>71.189340000000001</c:v>
                </c:pt>
                <c:pt idx="50">
                  <c:v>71.721909999999994</c:v>
                </c:pt>
                <c:pt idx="51">
                  <c:v>72.01925</c:v>
                </c:pt>
                <c:pt idx="52">
                  <c:v>72.151520000000005</c:v>
                </c:pt>
                <c:pt idx="53">
                  <c:v>72.459209999999999</c:v>
                </c:pt>
                <c:pt idx="54">
                  <c:v>73.128969999999995</c:v>
                </c:pt>
                <c:pt idx="55">
                  <c:v>73.76746</c:v>
                </c:pt>
                <c:pt idx="56">
                  <c:v>74.117230000000006</c:v>
                </c:pt>
                <c:pt idx="57">
                  <c:v>74.303110000000004</c:v>
                </c:pt>
                <c:pt idx="58">
                  <c:v>74.442300000000003</c:v>
                </c:pt>
                <c:pt idx="59">
                  <c:v>74.362549999999999</c:v>
                </c:pt>
                <c:pt idx="60">
                  <c:v>73.940960000000004</c:v>
                </c:pt>
                <c:pt idx="61">
                  <c:v>73.43732</c:v>
                </c:pt>
                <c:pt idx="62">
                  <c:v>73.247230000000002</c:v>
                </c:pt>
                <c:pt idx="63">
                  <c:v>73.45093</c:v>
                </c:pt>
                <c:pt idx="64">
                  <c:v>73.668980000000005</c:v>
                </c:pt>
                <c:pt idx="65">
                  <c:v>73.631290000000007</c:v>
                </c:pt>
                <c:pt idx="66">
                  <c:v>73.536720000000003</c:v>
                </c:pt>
                <c:pt idx="67">
                  <c:v>73.660210000000006</c:v>
                </c:pt>
                <c:pt idx="68">
                  <c:v>73.709310000000002</c:v>
                </c:pt>
                <c:pt idx="69">
                  <c:v>73.323890000000006</c:v>
                </c:pt>
                <c:pt idx="70">
                  <c:v>72.650710000000004</c:v>
                </c:pt>
                <c:pt idx="71">
                  <c:v>72.151229999999998</c:v>
                </c:pt>
                <c:pt idx="72">
                  <c:v>72.060140000000004</c:v>
                </c:pt>
                <c:pt idx="73">
                  <c:v>72.13212</c:v>
                </c:pt>
                <c:pt idx="74">
                  <c:v>72.134900000000002</c:v>
                </c:pt>
                <c:pt idx="75">
                  <c:v>72.241150000000005</c:v>
                </c:pt>
                <c:pt idx="76">
                  <c:v>72.364599999999996</c:v>
                </c:pt>
                <c:pt idx="77">
                  <c:v>71.977779999999996</c:v>
                </c:pt>
                <c:pt idx="78">
                  <c:v>70.918390000000002</c:v>
                </c:pt>
                <c:pt idx="79">
                  <c:v>70.041390000000007</c:v>
                </c:pt>
                <c:pt idx="80">
                  <c:v>70.333650000000006</c:v>
                </c:pt>
                <c:pt idx="81">
                  <c:v>71.367900000000006</c:v>
                </c:pt>
                <c:pt idx="82">
                  <c:v>72.117760000000004</c:v>
                </c:pt>
                <c:pt idx="83">
                  <c:v>72.370570000000001</c:v>
                </c:pt>
                <c:pt idx="84">
                  <c:v>72.503150000000005</c:v>
                </c:pt>
                <c:pt idx="85">
                  <c:v>72.777249999999995</c:v>
                </c:pt>
                <c:pt idx="86">
                  <c:v>73.115290000000002</c:v>
                </c:pt>
                <c:pt idx="87">
                  <c:v>73.347260000000006</c:v>
                </c:pt>
                <c:pt idx="88">
                  <c:v>73.435569999999998</c:v>
                </c:pt>
                <c:pt idx="89">
                  <c:v>73.431650000000005</c:v>
                </c:pt>
                <c:pt idx="90">
                  <c:v>73.368210000000005</c:v>
                </c:pt>
                <c:pt idx="91">
                  <c:v>73.26576</c:v>
                </c:pt>
                <c:pt idx="92">
                  <c:v>73.157929999999993</c:v>
                </c:pt>
                <c:pt idx="93">
                  <c:v>73.072620000000001</c:v>
                </c:pt>
                <c:pt idx="94">
                  <c:v>72.981710000000007</c:v>
                </c:pt>
                <c:pt idx="95">
                  <c:v>72.809669999999997</c:v>
                </c:pt>
                <c:pt idx="96">
                  <c:v>72.723479999999995</c:v>
                </c:pt>
                <c:pt idx="97">
                  <c:v>72.907550000000001</c:v>
                </c:pt>
                <c:pt idx="98">
                  <c:v>73.244579999999999</c:v>
                </c:pt>
                <c:pt idx="99">
                  <c:v>73.600059999999999</c:v>
                </c:pt>
                <c:pt idx="100">
                  <c:v>73.949060000000003</c:v>
                </c:pt>
                <c:pt idx="101">
                  <c:v>74.126220000000004</c:v>
                </c:pt>
                <c:pt idx="102">
                  <c:v>73.897310000000004</c:v>
                </c:pt>
                <c:pt idx="103">
                  <c:v>73.278760000000005</c:v>
                </c:pt>
                <c:pt idx="104">
                  <c:v>72.493930000000006</c:v>
                </c:pt>
                <c:pt idx="105">
                  <c:v>71.833280000000002</c:v>
                </c:pt>
                <c:pt idx="106">
                  <c:v>71.380420000000001</c:v>
                </c:pt>
                <c:pt idx="107">
                  <c:v>71.094499999999996</c:v>
                </c:pt>
                <c:pt idx="108">
                  <c:v>71.067409999999995</c:v>
                </c:pt>
                <c:pt idx="109">
                  <c:v>71.427189999999996</c:v>
                </c:pt>
                <c:pt idx="110">
                  <c:v>72.024109999999993</c:v>
                </c:pt>
                <c:pt idx="111">
                  <c:v>72.602270000000004</c:v>
                </c:pt>
                <c:pt idx="112">
                  <c:v>73.045050000000003</c:v>
                </c:pt>
                <c:pt idx="113">
                  <c:v>73.463310000000007</c:v>
                </c:pt>
                <c:pt idx="114">
                  <c:v>73.885660000000001</c:v>
                </c:pt>
                <c:pt idx="115">
                  <c:v>74.200819999999993</c:v>
                </c:pt>
                <c:pt idx="116">
                  <c:v>74.282700000000006</c:v>
                </c:pt>
                <c:pt idx="117">
                  <c:v>73.987170000000006</c:v>
                </c:pt>
                <c:pt idx="118">
                  <c:v>73.354169999999996</c:v>
                </c:pt>
                <c:pt idx="119">
                  <c:v>72.789879999999997</c:v>
                </c:pt>
                <c:pt idx="120">
                  <c:v>72.454170000000005</c:v>
                </c:pt>
                <c:pt idx="121">
                  <c:v>72.275480000000002</c:v>
                </c:pt>
                <c:pt idx="122">
                  <c:v>72.226990000000001</c:v>
                </c:pt>
                <c:pt idx="123">
                  <c:v>72.326549999999997</c:v>
                </c:pt>
                <c:pt idx="124">
                  <c:v>72.765699999999995</c:v>
                </c:pt>
                <c:pt idx="125">
                  <c:v>73.559349999999995</c:v>
                </c:pt>
                <c:pt idx="126">
                  <c:v>74.402069999999995</c:v>
                </c:pt>
                <c:pt idx="127">
                  <c:v>74.986999999999995</c:v>
                </c:pt>
                <c:pt idx="128">
                  <c:v>75.457070000000002</c:v>
                </c:pt>
                <c:pt idx="129">
                  <c:v>76.082999999999998</c:v>
                </c:pt>
                <c:pt idx="130">
                  <c:v>76.869829999999993</c:v>
                </c:pt>
                <c:pt idx="131">
                  <c:v>77.504620000000003</c:v>
                </c:pt>
                <c:pt idx="132">
                  <c:v>77.646100000000004</c:v>
                </c:pt>
                <c:pt idx="133">
                  <c:v>77.539580000000001</c:v>
                </c:pt>
                <c:pt idx="134">
                  <c:v>77.848730000000003</c:v>
                </c:pt>
                <c:pt idx="135">
                  <c:v>78.707400000000007</c:v>
                </c:pt>
                <c:pt idx="136">
                  <c:v>79.593440000000001</c:v>
                </c:pt>
                <c:pt idx="137">
                  <c:v>80.210570000000004</c:v>
                </c:pt>
                <c:pt idx="138">
                  <c:v>80.739260000000002</c:v>
                </c:pt>
                <c:pt idx="139">
                  <c:v>81.504050000000007</c:v>
                </c:pt>
                <c:pt idx="140">
                  <c:v>82.384590000000003</c:v>
                </c:pt>
              </c:numCache>
            </c:numRef>
          </c:val>
          <c:smooth val="0"/>
        </c:ser>
        <c:dLbls>
          <c:showLegendKey val="0"/>
          <c:showVal val="0"/>
          <c:showCatName val="0"/>
          <c:showSerName val="0"/>
          <c:showPercent val="0"/>
          <c:showBubbleSize val="0"/>
        </c:dLbls>
        <c:smooth val="0"/>
        <c:axId val="-1301893376"/>
        <c:axId val="-1301892288"/>
      </c:lineChart>
      <c:dateAx>
        <c:axId val="-1301893376"/>
        <c:scaling>
          <c:orientation val="minMax"/>
        </c:scaling>
        <c:delete val="0"/>
        <c:axPos val="b"/>
        <c:numFmt formatCode="mmm\-yy" sourceLinked="0"/>
        <c:majorTickMark val="none"/>
        <c:minorTickMark val="none"/>
        <c:tickLblPos val="nextTo"/>
        <c:spPr>
          <a:noFill/>
          <a:ln w="9525" cap="flat" cmpd="sng" algn="ctr">
            <a:solidFill>
              <a:schemeClr val="tx1"/>
            </a:solidFill>
            <a:round/>
          </a:ln>
          <a:effectLst/>
        </c:spPr>
        <c:txPr>
          <a:bodyPr rot="-2700000" spcFirstLastPara="1" vertOverflow="ellipsis" wrap="square" anchor="ctr" anchorCtr="1"/>
          <a:lstStyle/>
          <a:p>
            <a:pPr>
              <a:defRPr sz="900" b="1" i="0" u="none" strike="noStrike" kern="1200" baseline="0">
                <a:solidFill>
                  <a:schemeClr val="tx1">
                    <a:lumMod val="65000"/>
                    <a:lumOff val="35000"/>
                  </a:schemeClr>
                </a:solidFill>
                <a:latin typeface="+mn-lt"/>
                <a:ea typeface="+mn-ea"/>
                <a:cs typeface="+mn-cs"/>
              </a:defRPr>
            </a:pPr>
            <a:endParaRPr lang="en-US"/>
          </a:p>
        </c:txPr>
        <c:crossAx val="-1301892288"/>
        <c:crossesAt val="0"/>
        <c:auto val="1"/>
        <c:lblOffset val="100"/>
        <c:baseTimeUnit val="months"/>
      </c:dateAx>
      <c:valAx>
        <c:axId val="-1301892288"/>
        <c:scaling>
          <c:orientation val="minMax"/>
          <c:max val="100"/>
          <c:min val="50"/>
        </c:scaling>
        <c:delete val="0"/>
        <c:axPos val="l"/>
        <c:majorGridlines>
          <c:spPr>
            <a:ln w="9525" cap="flat" cmpd="sng" algn="ctr">
              <a:solidFill>
                <a:schemeClr val="tx1">
                  <a:lumMod val="15000"/>
                  <a:lumOff val="85000"/>
                </a:schemeClr>
              </a:solidFill>
              <a:round/>
            </a:ln>
            <a:effectLst/>
          </c:spPr>
        </c:majorGridlines>
        <c:numFmt formatCode="0" sourceLinked="0"/>
        <c:majorTickMark val="out"/>
        <c:minorTickMark val="none"/>
        <c:tickLblPos val="nextTo"/>
        <c:spPr>
          <a:noFill/>
          <a:ln>
            <a:solidFill>
              <a:schemeClr val="tx1"/>
            </a:solidFill>
          </a:ln>
          <a:effectLst/>
        </c:spPr>
        <c:txPr>
          <a:bodyPr rot="-60000000" spcFirstLastPara="1" vertOverflow="ellipsis" vert="horz" wrap="square" anchor="ctr" anchorCtr="1"/>
          <a:lstStyle/>
          <a:p>
            <a:pPr>
              <a:defRPr sz="900" b="1" i="0" u="none" strike="noStrike" kern="1200" baseline="0">
                <a:solidFill>
                  <a:schemeClr val="tx1">
                    <a:lumMod val="65000"/>
                    <a:lumOff val="35000"/>
                  </a:schemeClr>
                </a:solidFill>
                <a:latin typeface="+mn-lt"/>
                <a:ea typeface="+mn-ea"/>
                <a:cs typeface="+mn-cs"/>
              </a:defRPr>
            </a:pPr>
            <a:endParaRPr lang="en-US"/>
          </a:p>
        </c:txPr>
        <c:crossAx val="-130189337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1"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'Long Term'!$C$2</c:f>
              <c:strCache>
                <c:ptCount val="1"/>
                <c:pt idx="0">
                  <c:v>Core PCE</c:v>
                </c:pt>
              </c:strCache>
            </c:strRef>
          </c:tx>
          <c:spPr>
            <a:ln w="28575" cap="rnd">
              <a:solidFill>
                <a:srgbClr val="002060"/>
              </a:solidFill>
              <a:round/>
            </a:ln>
            <a:effectLst/>
          </c:spPr>
          <c:marker>
            <c:symbol val="none"/>
          </c:marker>
          <c:cat>
            <c:numRef>
              <c:f>'Long Term'!$B$3:$B$334</c:f>
              <c:numCache>
                <c:formatCode>yyyy\-mm\-dd</c:formatCode>
                <c:ptCount val="332"/>
                <c:pt idx="0">
                  <c:v>42948</c:v>
                </c:pt>
                <c:pt idx="1">
                  <c:v>42917</c:v>
                </c:pt>
                <c:pt idx="2">
                  <c:v>42887</c:v>
                </c:pt>
                <c:pt idx="3">
                  <c:v>42856</c:v>
                </c:pt>
                <c:pt idx="4">
                  <c:v>42826</c:v>
                </c:pt>
                <c:pt idx="5">
                  <c:v>42795</c:v>
                </c:pt>
                <c:pt idx="6">
                  <c:v>42767</c:v>
                </c:pt>
                <c:pt idx="7">
                  <c:v>42736</c:v>
                </c:pt>
                <c:pt idx="8">
                  <c:v>42705</c:v>
                </c:pt>
                <c:pt idx="9">
                  <c:v>42675</c:v>
                </c:pt>
                <c:pt idx="10">
                  <c:v>42644</c:v>
                </c:pt>
                <c:pt idx="11">
                  <c:v>42614</c:v>
                </c:pt>
                <c:pt idx="12">
                  <c:v>42583</c:v>
                </c:pt>
                <c:pt idx="13">
                  <c:v>42552</c:v>
                </c:pt>
                <c:pt idx="14">
                  <c:v>42522</c:v>
                </c:pt>
                <c:pt idx="15">
                  <c:v>42491</c:v>
                </c:pt>
                <c:pt idx="16">
                  <c:v>42461</c:v>
                </c:pt>
                <c:pt idx="17">
                  <c:v>42430</c:v>
                </c:pt>
                <c:pt idx="18">
                  <c:v>42401</c:v>
                </c:pt>
                <c:pt idx="19">
                  <c:v>42370</c:v>
                </c:pt>
                <c:pt idx="20">
                  <c:v>42339</c:v>
                </c:pt>
                <c:pt idx="21">
                  <c:v>42309</c:v>
                </c:pt>
                <c:pt idx="22">
                  <c:v>42278</c:v>
                </c:pt>
                <c:pt idx="23">
                  <c:v>42248</c:v>
                </c:pt>
                <c:pt idx="24">
                  <c:v>42217</c:v>
                </c:pt>
                <c:pt idx="25">
                  <c:v>42186</c:v>
                </c:pt>
                <c:pt idx="26">
                  <c:v>42156</c:v>
                </c:pt>
                <c:pt idx="27">
                  <c:v>42125</c:v>
                </c:pt>
                <c:pt idx="28">
                  <c:v>42095</c:v>
                </c:pt>
                <c:pt idx="29">
                  <c:v>42064</c:v>
                </c:pt>
                <c:pt idx="30">
                  <c:v>42036</c:v>
                </c:pt>
                <c:pt idx="31">
                  <c:v>42005</c:v>
                </c:pt>
                <c:pt idx="32">
                  <c:v>41974</c:v>
                </c:pt>
                <c:pt idx="33">
                  <c:v>41944</c:v>
                </c:pt>
                <c:pt idx="34">
                  <c:v>41913</c:v>
                </c:pt>
                <c:pt idx="35">
                  <c:v>41883</c:v>
                </c:pt>
                <c:pt idx="36">
                  <c:v>41852</c:v>
                </c:pt>
                <c:pt idx="37">
                  <c:v>41821</c:v>
                </c:pt>
                <c:pt idx="38">
                  <c:v>41791</c:v>
                </c:pt>
                <c:pt idx="39">
                  <c:v>41760</c:v>
                </c:pt>
                <c:pt idx="40">
                  <c:v>41730</c:v>
                </c:pt>
                <c:pt idx="41">
                  <c:v>41699</c:v>
                </c:pt>
                <c:pt idx="42">
                  <c:v>41671</c:v>
                </c:pt>
                <c:pt idx="43">
                  <c:v>41640</c:v>
                </c:pt>
                <c:pt idx="44">
                  <c:v>41609</c:v>
                </c:pt>
                <c:pt idx="45">
                  <c:v>41579</c:v>
                </c:pt>
                <c:pt idx="46">
                  <c:v>41548</c:v>
                </c:pt>
                <c:pt idx="47">
                  <c:v>41518</c:v>
                </c:pt>
                <c:pt idx="48">
                  <c:v>41487</c:v>
                </c:pt>
                <c:pt idx="49">
                  <c:v>41456</c:v>
                </c:pt>
                <c:pt idx="50">
                  <c:v>41426</c:v>
                </c:pt>
                <c:pt idx="51">
                  <c:v>41395</c:v>
                </c:pt>
                <c:pt idx="52">
                  <c:v>41365</c:v>
                </c:pt>
                <c:pt idx="53">
                  <c:v>41334</c:v>
                </c:pt>
                <c:pt idx="54">
                  <c:v>41306</c:v>
                </c:pt>
                <c:pt idx="55">
                  <c:v>41275</c:v>
                </c:pt>
                <c:pt idx="56">
                  <c:v>41244</c:v>
                </c:pt>
                <c:pt idx="57">
                  <c:v>41214</c:v>
                </c:pt>
                <c:pt idx="58">
                  <c:v>41183</c:v>
                </c:pt>
                <c:pt idx="59">
                  <c:v>41153</c:v>
                </c:pt>
                <c:pt idx="60">
                  <c:v>41122</c:v>
                </c:pt>
                <c:pt idx="61">
                  <c:v>41091</c:v>
                </c:pt>
                <c:pt idx="62">
                  <c:v>41061</c:v>
                </c:pt>
                <c:pt idx="63">
                  <c:v>41030</c:v>
                </c:pt>
                <c:pt idx="64">
                  <c:v>41000</c:v>
                </c:pt>
                <c:pt idx="65">
                  <c:v>40969</c:v>
                </c:pt>
                <c:pt idx="66">
                  <c:v>40940</c:v>
                </c:pt>
                <c:pt idx="67">
                  <c:v>40909</c:v>
                </c:pt>
                <c:pt idx="68">
                  <c:v>40878</c:v>
                </c:pt>
                <c:pt idx="69">
                  <c:v>40848</c:v>
                </c:pt>
                <c:pt idx="70">
                  <c:v>40817</c:v>
                </c:pt>
                <c:pt idx="71">
                  <c:v>40787</c:v>
                </c:pt>
                <c:pt idx="72">
                  <c:v>40756</c:v>
                </c:pt>
                <c:pt idx="73">
                  <c:v>40725</c:v>
                </c:pt>
                <c:pt idx="74">
                  <c:v>40695</c:v>
                </c:pt>
                <c:pt idx="75">
                  <c:v>40664</c:v>
                </c:pt>
                <c:pt idx="76">
                  <c:v>40634</c:v>
                </c:pt>
                <c:pt idx="77">
                  <c:v>40603</c:v>
                </c:pt>
                <c:pt idx="78">
                  <c:v>40575</c:v>
                </c:pt>
                <c:pt idx="79">
                  <c:v>40544</c:v>
                </c:pt>
                <c:pt idx="80">
                  <c:v>40513</c:v>
                </c:pt>
                <c:pt idx="81">
                  <c:v>40483</c:v>
                </c:pt>
                <c:pt idx="82">
                  <c:v>40452</c:v>
                </c:pt>
                <c:pt idx="83">
                  <c:v>40422</c:v>
                </c:pt>
                <c:pt idx="84">
                  <c:v>40391</c:v>
                </c:pt>
                <c:pt idx="85">
                  <c:v>40360</c:v>
                </c:pt>
                <c:pt idx="86">
                  <c:v>40330</c:v>
                </c:pt>
                <c:pt idx="87">
                  <c:v>40299</c:v>
                </c:pt>
                <c:pt idx="88">
                  <c:v>40269</c:v>
                </c:pt>
                <c:pt idx="89">
                  <c:v>40238</c:v>
                </c:pt>
                <c:pt idx="90">
                  <c:v>40210</c:v>
                </c:pt>
                <c:pt idx="91">
                  <c:v>40179</c:v>
                </c:pt>
                <c:pt idx="92">
                  <c:v>40148</c:v>
                </c:pt>
                <c:pt idx="93">
                  <c:v>40118</c:v>
                </c:pt>
                <c:pt idx="94">
                  <c:v>40087</c:v>
                </c:pt>
                <c:pt idx="95">
                  <c:v>40057</c:v>
                </c:pt>
                <c:pt idx="96">
                  <c:v>40026</c:v>
                </c:pt>
                <c:pt idx="97">
                  <c:v>39995</c:v>
                </c:pt>
                <c:pt idx="98">
                  <c:v>39965</c:v>
                </c:pt>
                <c:pt idx="99">
                  <c:v>39934</c:v>
                </c:pt>
                <c:pt idx="100">
                  <c:v>39904</c:v>
                </c:pt>
                <c:pt idx="101">
                  <c:v>39873</c:v>
                </c:pt>
                <c:pt idx="102">
                  <c:v>39845</c:v>
                </c:pt>
                <c:pt idx="103">
                  <c:v>39814</c:v>
                </c:pt>
                <c:pt idx="104">
                  <c:v>39783</c:v>
                </c:pt>
                <c:pt idx="105">
                  <c:v>39753</c:v>
                </c:pt>
                <c:pt idx="106">
                  <c:v>39722</c:v>
                </c:pt>
                <c:pt idx="107">
                  <c:v>39692</c:v>
                </c:pt>
                <c:pt idx="108">
                  <c:v>39661</c:v>
                </c:pt>
                <c:pt idx="109">
                  <c:v>39630</c:v>
                </c:pt>
                <c:pt idx="110">
                  <c:v>39600</c:v>
                </c:pt>
                <c:pt idx="111">
                  <c:v>39569</c:v>
                </c:pt>
                <c:pt idx="112">
                  <c:v>39539</c:v>
                </c:pt>
                <c:pt idx="113">
                  <c:v>39508</c:v>
                </c:pt>
                <c:pt idx="114">
                  <c:v>39479</c:v>
                </c:pt>
                <c:pt idx="115">
                  <c:v>39448</c:v>
                </c:pt>
                <c:pt idx="116">
                  <c:v>39417</c:v>
                </c:pt>
                <c:pt idx="117">
                  <c:v>39387</c:v>
                </c:pt>
                <c:pt idx="118">
                  <c:v>39356</c:v>
                </c:pt>
                <c:pt idx="119">
                  <c:v>39326</c:v>
                </c:pt>
                <c:pt idx="120">
                  <c:v>39295</c:v>
                </c:pt>
                <c:pt idx="121">
                  <c:v>39264</c:v>
                </c:pt>
                <c:pt idx="122">
                  <c:v>39234</c:v>
                </c:pt>
                <c:pt idx="123">
                  <c:v>39203</c:v>
                </c:pt>
                <c:pt idx="124">
                  <c:v>39173</c:v>
                </c:pt>
                <c:pt idx="125">
                  <c:v>39142</c:v>
                </c:pt>
                <c:pt idx="126">
                  <c:v>39114</c:v>
                </c:pt>
                <c:pt idx="127">
                  <c:v>39083</c:v>
                </c:pt>
                <c:pt idx="128">
                  <c:v>39052</c:v>
                </c:pt>
                <c:pt idx="129">
                  <c:v>39022</c:v>
                </c:pt>
                <c:pt idx="130">
                  <c:v>38991</c:v>
                </c:pt>
                <c:pt idx="131">
                  <c:v>38961</c:v>
                </c:pt>
                <c:pt idx="132">
                  <c:v>38930</c:v>
                </c:pt>
                <c:pt idx="133">
                  <c:v>38899</c:v>
                </c:pt>
                <c:pt idx="134">
                  <c:v>38869</c:v>
                </c:pt>
                <c:pt idx="135">
                  <c:v>38838</c:v>
                </c:pt>
                <c:pt idx="136">
                  <c:v>38808</c:v>
                </c:pt>
                <c:pt idx="137">
                  <c:v>38777</c:v>
                </c:pt>
                <c:pt idx="138">
                  <c:v>38749</c:v>
                </c:pt>
                <c:pt idx="139">
                  <c:v>38718</c:v>
                </c:pt>
                <c:pt idx="140">
                  <c:v>38687</c:v>
                </c:pt>
                <c:pt idx="141">
                  <c:v>38657</c:v>
                </c:pt>
                <c:pt idx="142">
                  <c:v>38626</c:v>
                </c:pt>
                <c:pt idx="143">
                  <c:v>38596</c:v>
                </c:pt>
                <c:pt idx="144">
                  <c:v>38565</c:v>
                </c:pt>
                <c:pt idx="145">
                  <c:v>38534</c:v>
                </c:pt>
                <c:pt idx="146">
                  <c:v>38504</c:v>
                </c:pt>
                <c:pt idx="147">
                  <c:v>38473</c:v>
                </c:pt>
                <c:pt idx="148">
                  <c:v>38443</c:v>
                </c:pt>
                <c:pt idx="149">
                  <c:v>38412</c:v>
                </c:pt>
                <c:pt idx="150">
                  <c:v>38384</c:v>
                </c:pt>
                <c:pt idx="151">
                  <c:v>38353</c:v>
                </c:pt>
                <c:pt idx="152">
                  <c:v>38322</c:v>
                </c:pt>
                <c:pt idx="153">
                  <c:v>38292</c:v>
                </c:pt>
                <c:pt idx="154">
                  <c:v>38261</c:v>
                </c:pt>
                <c:pt idx="155">
                  <c:v>38231</c:v>
                </c:pt>
                <c:pt idx="156">
                  <c:v>38200</c:v>
                </c:pt>
                <c:pt idx="157">
                  <c:v>38169</c:v>
                </c:pt>
                <c:pt idx="158">
                  <c:v>38139</c:v>
                </c:pt>
                <c:pt idx="159">
                  <c:v>38108</c:v>
                </c:pt>
                <c:pt idx="160">
                  <c:v>38078</c:v>
                </c:pt>
                <c:pt idx="161">
                  <c:v>38047</c:v>
                </c:pt>
                <c:pt idx="162">
                  <c:v>38018</c:v>
                </c:pt>
                <c:pt idx="163">
                  <c:v>37987</c:v>
                </c:pt>
                <c:pt idx="164">
                  <c:v>37956</c:v>
                </c:pt>
                <c:pt idx="165">
                  <c:v>37926</c:v>
                </c:pt>
                <c:pt idx="166">
                  <c:v>37895</c:v>
                </c:pt>
                <c:pt idx="167">
                  <c:v>37865</c:v>
                </c:pt>
                <c:pt idx="168">
                  <c:v>37834</c:v>
                </c:pt>
                <c:pt idx="169">
                  <c:v>37803</c:v>
                </c:pt>
                <c:pt idx="170">
                  <c:v>37773</c:v>
                </c:pt>
                <c:pt idx="171">
                  <c:v>37742</c:v>
                </c:pt>
                <c:pt idx="172">
                  <c:v>37712</c:v>
                </c:pt>
                <c:pt idx="173">
                  <c:v>37681</c:v>
                </c:pt>
                <c:pt idx="174">
                  <c:v>37653</c:v>
                </c:pt>
                <c:pt idx="175">
                  <c:v>37622</c:v>
                </c:pt>
                <c:pt idx="176">
                  <c:v>37591</c:v>
                </c:pt>
                <c:pt idx="177">
                  <c:v>37561</c:v>
                </c:pt>
                <c:pt idx="178">
                  <c:v>37530</c:v>
                </c:pt>
                <c:pt idx="179">
                  <c:v>37500</c:v>
                </c:pt>
                <c:pt idx="180">
                  <c:v>37469</c:v>
                </c:pt>
                <c:pt idx="181">
                  <c:v>37438</c:v>
                </c:pt>
                <c:pt idx="182">
                  <c:v>37408</c:v>
                </c:pt>
                <c:pt idx="183">
                  <c:v>37377</c:v>
                </c:pt>
                <c:pt idx="184">
                  <c:v>37347</c:v>
                </c:pt>
                <c:pt idx="185">
                  <c:v>37316</c:v>
                </c:pt>
                <c:pt idx="186">
                  <c:v>37288</c:v>
                </c:pt>
                <c:pt idx="187">
                  <c:v>37257</c:v>
                </c:pt>
                <c:pt idx="188">
                  <c:v>37226</c:v>
                </c:pt>
                <c:pt idx="189">
                  <c:v>37196</c:v>
                </c:pt>
                <c:pt idx="190">
                  <c:v>37165</c:v>
                </c:pt>
                <c:pt idx="191">
                  <c:v>37135</c:v>
                </c:pt>
                <c:pt idx="192">
                  <c:v>37104</c:v>
                </c:pt>
                <c:pt idx="193">
                  <c:v>37073</c:v>
                </c:pt>
                <c:pt idx="194">
                  <c:v>37043</c:v>
                </c:pt>
                <c:pt idx="195">
                  <c:v>37012</c:v>
                </c:pt>
                <c:pt idx="196">
                  <c:v>36982</c:v>
                </c:pt>
                <c:pt idx="197">
                  <c:v>36951</c:v>
                </c:pt>
                <c:pt idx="198">
                  <c:v>36923</c:v>
                </c:pt>
                <c:pt idx="199">
                  <c:v>36892</c:v>
                </c:pt>
                <c:pt idx="200">
                  <c:v>36861</c:v>
                </c:pt>
                <c:pt idx="201">
                  <c:v>36831</c:v>
                </c:pt>
                <c:pt idx="202">
                  <c:v>36800</c:v>
                </c:pt>
                <c:pt idx="203">
                  <c:v>36770</c:v>
                </c:pt>
                <c:pt idx="204">
                  <c:v>36739</c:v>
                </c:pt>
                <c:pt idx="205">
                  <c:v>36708</c:v>
                </c:pt>
                <c:pt idx="206">
                  <c:v>36678</c:v>
                </c:pt>
                <c:pt idx="207">
                  <c:v>36647</c:v>
                </c:pt>
                <c:pt idx="208">
                  <c:v>36617</c:v>
                </c:pt>
                <c:pt idx="209">
                  <c:v>36586</c:v>
                </c:pt>
                <c:pt idx="210">
                  <c:v>36557</c:v>
                </c:pt>
                <c:pt idx="211">
                  <c:v>36526</c:v>
                </c:pt>
                <c:pt idx="212">
                  <c:v>36495</c:v>
                </c:pt>
                <c:pt idx="213">
                  <c:v>36465</c:v>
                </c:pt>
                <c:pt idx="214">
                  <c:v>36434</c:v>
                </c:pt>
                <c:pt idx="215">
                  <c:v>36404</c:v>
                </c:pt>
                <c:pt idx="216">
                  <c:v>36373</c:v>
                </c:pt>
                <c:pt idx="217">
                  <c:v>36342</c:v>
                </c:pt>
                <c:pt idx="218">
                  <c:v>36312</c:v>
                </c:pt>
                <c:pt idx="219">
                  <c:v>36281</c:v>
                </c:pt>
                <c:pt idx="220">
                  <c:v>36251</c:v>
                </c:pt>
                <c:pt idx="221">
                  <c:v>36220</c:v>
                </c:pt>
                <c:pt idx="222">
                  <c:v>36192</c:v>
                </c:pt>
                <c:pt idx="223">
                  <c:v>36161</c:v>
                </c:pt>
                <c:pt idx="224">
                  <c:v>36130</c:v>
                </c:pt>
                <c:pt idx="225">
                  <c:v>36100</c:v>
                </c:pt>
                <c:pt idx="226">
                  <c:v>36069</c:v>
                </c:pt>
                <c:pt idx="227">
                  <c:v>36039</c:v>
                </c:pt>
                <c:pt idx="228">
                  <c:v>36008</c:v>
                </c:pt>
                <c:pt idx="229">
                  <c:v>35977</c:v>
                </c:pt>
                <c:pt idx="230">
                  <c:v>35947</c:v>
                </c:pt>
                <c:pt idx="231">
                  <c:v>35916</c:v>
                </c:pt>
                <c:pt idx="232">
                  <c:v>35886</c:v>
                </c:pt>
                <c:pt idx="233">
                  <c:v>35855</c:v>
                </c:pt>
                <c:pt idx="234">
                  <c:v>35827</c:v>
                </c:pt>
                <c:pt idx="235">
                  <c:v>35796</c:v>
                </c:pt>
                <c:pt idx="236">
                  <c:v>35765</c:v>
                </c:pt>
                <c:pt idx="237">
                  <c:v>35735</c:v>
                </c:pt>
                <c:pt idx="238">
                  <c:v>35704</c:v>
                </c:pt>
                <c:pt idx="239">
                  <c:v>35674</c:v>
                </c:pt>
                <c:pt idx="240">
                  <c:v>35643</c:v>
                </c:pt>
                <c:pt idx="241">
                  <c:v>35612</c:v>
                </c:pt>
                <c:pt idx="242">
                  <c:v>35582</c:v>
                </c:pt>
                <c:pt idx="243">
                  <c:v>35551</c:v>
                </c:pt>
                <c:pt idx="244">
                  <c:v>35521</c:v>
                </c:pt>
                <c:pt idx="245">
                  <c:v>35490</c:v>
                </c:pt>
                <c:pt idx="246">
                  <c:v>35462</c:v>
                </c:pt>
                <c:pt idx="247">
                  <c:v>35431</c:v>
                </c:pt>
                <c:pt idx="248">
                  <c:v>35400</c:v>
                </c:pt>
                <c:pt idx="249">
                  <c:v>35370</c:v>
                </c:pt>
                <c:pt idx="250">
                  <c:v>35339</c:v>
                </c:pt>
                <c:pt idx="251">
                  <c:v>35309</c:v>
                </c:pt>
                <c:pt idx="252">
                  <c:v>35278</c:v>
                </c:pt>
                <c:pt idx="253">
                  <c:v>35247</c:v>
                </c:pt>
                <c:pt idx="254">
                  <c:v>35217</c:v>
                </c:pt>
                <c:pt idx="255">
                  <c:v>35186</c:v>
                </c:pt>
                <c:pt idx="256">
                  <c:v>35156</c:v>
                </c:pt>
                <c:pt idx="257">
                  <c:v>35125</c:v>
                </c:pt>
                <c:pt idx="258">
                  <c:v>35096</c:v>
                </c:pt>
                <c:pt idx="259">
                  <c:v>35065</c:v>
                </c:pt>
                <c:pt idx="260">
                  <c:v>35034</c:v>
                </c:pt>
                <c:pt idx="261">
                  <c:v>35004</c:v>
                </c:pt>
                <c:pt idx="262">
                  <c:v>34973</c:v>
                </c:pt>
                <c:pt idx="263">
                  <c:v>34943</c:v>
                </c:pt>
                <c:pt idx="264">
                  <c:v>34912</c:v>
                </c:pt>
                <c:pt idx="265">
                  <c:v>34881</c:v>
                </c:pt>
                <c:pt idx="266">
                  <c:v>34851</c:v>
                </c:pt>
                <c:pt idx="267">
                  <c:v>34820</c:v>
                </c:pt>
                <c:pt idx="268">
                  <c:v>34790</c:v>
                </c:pt>
                <c:pt idx="269">
                  <c:v>34759</c:v>
                </c:pt>
                <c:pt idx="270">
                  <c:v>34731</c:v>
                </c:pt>
                <c:pt idx="271">
                  <c:v>34700</c:v>
                </c:pt>
                <c:pt idx="272">
                  <c:v>34669</c:v>
                </c:pt>
                <c:pt idx="273">
                  <c:v>34639</c:v>
                </c:pt>
                <c:pt idx="274">
                  <c:v>34608</c:v>
                </c:pt>
                <c:pt idx="275">
                  <c:v>34578</c:v>
                </c:pt>
                <c:pt idx="276">
                  <c:v>34547</c:v>
                </c:pt>
                <c:pt idx="277">
                  <c:v>34516</c:v>
                </c:pt>
                <c:pt idx="278">
                  <c:v>34486</c:v>
                </c:pt>
                <c:pt idx="279">
                  <c:v>34455</c:v>
                </c:pt>
                <c:pt idx="280">
                  <c:v>34425</c:v>
                </c:pt>
                <c:pt idx="281">
                  <c:v>34394</c:v>
                </c:pt>
                <c:pt idx="282">
                  <c:v>34366</c:v>
                </c:pt>
                <c:pt idx="283">
                  <c:v>34335</c:v>
                </c:pt>
                <c:pt idx="284">
                  <c:v>34304</c:v>
                </c:pt>
                <c:pt idx="285">
                  <c:v>34274</c:v>
                </c:pt>
                <c:pt idx="286">
                  <c:v>34243</c:v>
                </c:pt>
                <c:pt idx="287">
                  <c:v>34213</c:v>
                </c:pt>
                <c:pt idx="288">
                  <c:v>34182</c:v>
                </c:pt>
                <c:pt idx="289">
                  <c:v>34151</c:v>
                </c:pt>
                <c:pt idx="290">
                  <c:v>34121</c:v>
                </c:pt>
                <c:pt idx="291">
                  <c:v>34090</c:v>
                </c:pt>
                <c:pt idx="292">
                  <c:v>34060</c:v>
                </c:pt>
                <c:pt idx="293">
                  <c:v>34029</c:v>
                </c:pt>
                <c:pt idx="294">
                  <c:v>34001</c:v>
                </c:pt>
                <c:pt idx="295">
                  <c:v>33970</c:v>
                </c:pt>
                <c:pt idx="296">
                  <c:v>33939</c:v>
                </c:pt>
                <c:pt idx="297">
                  <c:v>33909</c:v>
                </c:pt>
                <c:pt idx="298">
                  <c:v>33878</c:v>
                </c:pt>
                <c:pt idx="299">
                  <c:v>33848</c:v>
                </c:pt>
                <c:pt idx="300">
                  <c:v>33817</c:v>
                </c:pt>
                <c:pt idx="301">
                  <c:v>33786</c:v>
                </c:pt>
                <c:pt idx="302">
                  <c:v>33756</c:v>
                </c:pt>
                <c:pt idx="303">
                  <c:v>33725</c:v>
                </c:pt>
                <c:pt idx="304">
                  <c:v>33695</c:v>
                </c:pt>
                <c:pt idx="305">
                  <c:v>33664</c:v>
                </c:pt>
                <c:pt idx="306">
                  <c:v>33635</c:v>
                </c:pt>
                <c:pt idx="307">
                  <c:v>33604</c:v>
                </c:pt>
                <c:pt idx="308">
                  <c:v>33573</c:v>
                </c:pt>
                <c:pt idx="309">
                  <c:v>33543</c:v>
                </c:pt>
                <c:pt idx="310">
                  <c:v>33512</c:v>
                </c:pt>
                <c:pt idx="311">
                  <c:v>33482</c:v>
                </c:pt>
                <c:pt idx="312">
                  <c:v>33451</c:v>
                </c:pt>
                <c:pt idx="313">
                  <c:v>33420</c:v>
                </c:pt>
                <c:pt idx="314">
                  <c:v>33390</c:v>
                </c:pt>
                <c:pt idx="315">
                  <c:v>33359</c:v>
                </c:pt>
                <c:pt idx="316">
                  <c:v>33329</c:v>
                </c:pt>
                <c:pt idx="317">
                  <c:v>33298</c:v>
                </c:pt>
                <c:pt idx="318">
                  <c:v>33270</c:v>
                </c:pt>
                <c:pt idx="319">
                  <c:v>33239</c:v>
                </c:pt>
                <c:pt idx="320">
                  <c:v>33208</c:v>
                </c:pt>
                <c:pt idx="321">
                  <c:v>33178</c:v>
                </c:pt>
                <c:pt idx="322">
                  <c:v>33147</c:v>
                </c:pt>
                <c:pt idx="323">
                  <c:v>33117</c:v>
                </c:pt>
                <c:pt idx="324">
                  <c:v>33086</c:v>
                </c:pt>
                <c:pt idx="325">
                  <c:v>33055</c:v>
                </c:pt>
                <c:pt idx="326">
                  <c:v>33025</c:v>
                </c:pt>
                <c:pt idx="327">
                  <c:v>32994</c:v>
                </c:pt>
                <c:pt idx="328">
                  <c:v>32964</c:v>
                </c:pt>
                <c:pt idx="329">
                  <c:v>32933</c:v>
                </c:pt>
                <c:pt idx="330">
                  <c:v>32905</c:v>
                </c:pt>
                <c:pt idx="331">
                  <c:v>32874</c:v>
                </c:pt>
              </c:numCache>
            </c:numRef>
          </c:cat>
          <c:val>
            <c:numRef>
              <c:f>'Long Term'!$C$3:$C$334</c:f>
              <c:numCache>
                <c:formatCode>0.0%</c:formatCode>
                <c:ptCount val="332"/>
                <c:pt idx="0">
                  <c:v>1.29301E-2</c:v>
                </c:pt>
                <c:pt idx="1">
                  <c:v>1.4151499999999999E-2</c:v>
                </c:pt>
                <c:pt idx="2">
                  <c:v>1.5049600000000002E-2</c:v>
                </c:pt>
                <c:pt idx="3">
                  <c:v>1.4759500000000002E-2</c:v>
                </c:pt>
                <c:pt idx="4">
                  <c:v>1.5776100000000001E-2</c:v>
                </c:pt>
                <c:pt idx="5">
                  <c:v>1.61081E-2</c:v>
                </c:pt>
                <c:pt idx="6">
                  <c:v>1.8617600000000002E-2</c:v>
                </c:pt>
                <c:pt idx="7">
                  <c:v>1.8869800000000003E-2</c:v>
                </c:pt>
                <c:pt idx="8">
                  <c:v>1.8692899999999998E-2</c:v>
                </c:pt>
                <c:pt idx="9">
                  <c:v>1.8165299999999999E-2</c:v>
                </c:pt>
                <c:pt idx="10">
                  <c:v>1.9145499999999999E-2</c:v>
                </c:pt>
                <c:pt idx="11">
                  <c:v>1.8352299999999998E-2</c:v>
                </c:pt>
                <c:pt idx="12">
                  <c:v>1.9085899999999999E-2</c:v>
                </c:pt>
                <c:pt idx="13">
                  <c:v>1.7826700000000001E-2</c:v>
                </c:pt>
                <c:pt idx="14">
                  <c:v>1.71538E-2</c:v>
                </c:pt>
                <c:pt idx="15">
                  <c:v>1.7507100000000001E-2</c:v>
                </c:pt>
                <c:pt idx="16">
                  <c:v>1.7080999999999999E-2</c:v>
                </c:pt>
                <c:pt idx="17">
                  <c:v>1.6287799999999998E-2</c:v>
                </c:pt>
                <c:pt idx="18">
                  <c:v>1.7041399999999998E-2</c:v>
                </c:pt>
                <c:pt idx="19">
                  <c:v>1.6119399999999999E-2</c:v>
                </c:pt>
                <c:pt idx="20">
                  <c:v>1.37033E-2</c:v>
                </c:pt>
                <c:pt idx="21">
                  <c:v>1.3314999999999999E-2</c:v>
                </c:pt>
                <c:pt idx="22">
                  <c:v>1.2847799999999999E-2</c:v>
                </c:pt>
                <c:pt idx="23">
                  <c:v>1.33764E-2</c:v>
                </c:pt>
                <c:pt idx="24">
                  <c:v>1.2959700000000001E-2</c:v>
                </c:pt>
                <c:pt idx="25">
                  <c:v>1.2541800000000001E-2</c:v>
                </c:pt>
                <c:pt idx="26">
                  <c:v>1.3025999999999999E-2</c:v>
                </c:pt>
                <c:pt idx="27">
                  <c:v>1.28377E-2</c:v>
                </c:pt>
                <c:pt idx="28">
                  <c:v>1.3296799999999999E-2</c:v>
                </c:pt>
                <c:pt idx="29">
                  <c:v>1.3664099999999998E-2</c:v>
                </c:pt>
                <c:pt idx="30">
                  <c:v>1.3932999999999999E-2</c:v>
                </c:pt>
                <c:pt idx="31">
                  <c:v>1.3634599999999998E-2</c:v>
                </c:pt>
                <c:pt idx="32">
                  <c:v>1.4793199999999999E-2</c:v>
                </c:pt>
                <c:pt idx="33">
                  <c:v>1.5408900000000001E-2</c:v>
                </c:pt>
                <c:pt idx="34">
                  <c:v>1.6155299999999997E-2</c:v>
                </c:pt>
                <c:pt idx="35">
                  <c:v>1.70382E-2</c:v>
                </c:pt>
                <c:pt idx="36">
                  <c:v>1.6822E-2</c:v>
                </c:pt>
                <c:pt idx="37">
                  <c:v>1.74436E-2</c:v>
                </c:pt>
                <c:pt idx="38">
                  <c:v>1.6745699999999999E-2</c:v>
                </c:pt>
                <c:pt idx="39">
                  <c:v>1.6948399999999999E-2</c:v>
                </c:pt>
                <c:pt idx="40">
                  <c:v>1.62974E-2</c:v>
                </c:pt>
                <c:pt idx="41">
                  <c:v>1.5145800000000001E-2</c:v>
                </c:pt>
                <c:pt idx="42">
                  <c:v>1.4091599999999999E-2</c:v>
                </c:pt>
                <c:pt idx="43">
                  <c:v>1.46769E-2</c:v>
                </c:pt>
                <c:pt idx="44">
                  <c:v>1.54967E-2</c:v>
                </c:pt>
                <c:pt idx="45">
                  <c:v>1.4936799999999998E-2</c:v>
                </c:pt>
                <c:pt idx="46">
                  <c:v>1.4296400000000001E-2</c:v>
                </c:pt>
                <c:pt idx="47">
                  <c:v>1.4950399999999999E-2</c:v>
                </c:pt>
                <c:pt idx="48">
                  <c:v>1.50443E-2</c:v>
                </c:pt>
                <c:pt idx="49">
                  <c:v>1.4423200000000001E-2</c:v>
                </c:pt>
                <c:pt idx="50">
                  <c:v>1.4496100000000001E-2</c:v>
                </c:pt>
                <c:pt idx="51">
                  <c:v>1.43324E-2</c:v>
                </c:pt>
                <c:pt idx="52">
                  <c:v>1.4426399999999999E-2</c:v>
                </c:pt>
                <c:pt idx="53">
                  <c:v>1.5553999999999998E-2</c:v>
                </c:pt>
                <c:pt idx="54">
                  <c:v>1.6592800000000001E-2</c:v>
                </c:pt>
                <c:pt idx="55">
                  <c:v>1.6701900000000002E-2</c:v>
                </c:pt>
                <c:pt idx="56">
                  <c:v>1.7230099999999998E-2</c:v>
                </c:pt>
                <c:pt idx="57">
                  <c:v>1.7751799999999998E-2</c:v>
                </c:pt>
                <c:pt idx="58">
                  <c:v>1.8380399999999998E-2</c:v>
                </c:pt>
                <c:pt idx="59">
                  <c:v>1.72818E-2</c:v>
                </c:pt>
                <c:pt idx="60">
                  <c:v>1.6799599999999998E-2</c:v>
                </c:pt>
                <c:pt idx="61">
                  <c:v>1.8350100000000001E-2</c:v>
                </c:pt>
                <c:pt idx="62">
                  <c:v>1.89847E-2</c:v>
                </c:pt>
                <c:pt idx="63">
                  <c:v>1.90981E-2</c:v>
                </c:pt>
                <c:pt idx="64">
                  <c:v>2.0286400000000003E-2</c:v>
                </c:pt>
                <c:pt idx="65">
                  <c:v>2.1061200000000002E-2</c:v>
                </c:pt>
                <c:pt idx="66">
                  <c:v>2.0572099999999999E-2</c:v>
                </c:pt>
                <c:pt idx="67">
                  <c:v>2.0941399999999999E-2</c:v>
                </c:pt>
                <c:pt idx="68">
                  <c:v>1.9563900000000002E-2</c:v>
                </c:pt>
                <c:pt idx="69">
                  <c:v>1.8433100000000001E-2</c:v>
                </c:pt>
                <c:pt idx="70">
                  <c:v>1.7841800000000001E-2</c:v>
                </c:pt>
                <c:pt idx="71">
                  <c:v>1.7164600000000002E-2</c:v>
                </c:pt>
                <c:pt idx="72">
                  <c:v>1.69062E-2</c:v>
                </c:pt>
                <c:pt idx="73">
                  <c:v>1.5758100000000001E-2</c:v>
                </c:pt>
                <c:pt idx="74">
                  <c:v>1.4601900000000001E-2</c:v>
                </c:pt>
                <c:pt idx="75">
                  <c:v>1.4291100000000001E-2</c:v>
                </c:pt>
                <c:pt idx="76">
                  <c:v>1.30911E-2</c:v>
                </c:pt>
                <c:pt idx="77">
                  <c:v>1.0867700000000001E-2</c:v>
                </c:pt>
                <c:pt idx="78">
                  <c:v>1.0833600000000001E-2</c:v>
                </c:pt>
                <c:pt idx="79">
                  <c:v>9.9299000000000002E-3</c:v>
                </c:pt>
                <c:pt idx="80">
                  <c:v>9.4725E-3</c:v>
                </c:pt>
                <c:pt idx="81">
                  <c:v>9.9238999999999994E-3</c:v>
                </c:pt>
                <c:pt idx="82">
                  <c:v>9.7235000000000012E-3</c:v>
                </c:pt>
                <c:pt idx="83">
                  <c:v>1.1935299999999999E-2</c:v>
                </c:pt>
                <c:pt idx="84">
                  <c:v>1.33054E-2</c:v>
                </c:pt>
                <c:pt idx="85">
                  <c:v>1.35412E-2</c:v>
                </c:pt>
                <c:pt idx="86">
                  <c:v>1.3143400000000001E-2</c:v>
                </c:pt>
                <c:pt idx="87">
                  <c:v>1.34415E-2</c:v>
                </c:pt>
                <c:pt idx="88">
                  <c:v>1.3274900000000001E-2</c:v>
                </c:pt>
                <c:pt idx="89">
                  <c:v>1.56112E-2</c:v>
                </c:pt>
                <c:pt idx="90">
                  <c:v>1.5419E-2</c:v>
                </c:pt>
                <c:pt idx="91">
                  <c:v>1.5595600000000001E-2</c:v>
                </c:pt>
                <c:pt idx="92">
                  <c:v>1.49655E-2</c:v>
                </c:pt>
                <c:pt idx="93">
                  <c:v>1.4215899999999998E-2</c:v>
                </c:pt>
                <c:pt idx="94">
                  <c:v>1.3298300000000001E-2</c:v>
                </c:pt>
                <c:pt idx="95">
                  <c:v>1.02851E-2</c:v>
                </c:pt>
                <c:pt idx="96">
                  <c:v>9.7129E-3</c:v>
                </c:pt>
                <c:pt idx="97">
                  <c:v>9.7143000000000004E-3</c:v>
                </c:pt>
                <c:pt idx="98">
                  <c:v>1.09208E-2</c:v>
                </c:pt>
                <c:pt idx="99">
                  <c:v>1.15297E-2</c:v>
                </c:pt>
                <c:pt idx="100">
                  <c:v>1.24145E-2</c:v>
                </c:pt>
                <c:pt idx="101">
                  <c:v>1.1037300000000002E-2</c:v>
                </c:pt>
                <c:pt idx="102">
                  <c:v>1.20705E-2</c:v>
                </c:pt>
                <c:pt idx="103">
                  <c:v>1.2247900000000001E-2</c:v>
                </c:pt>
                <c:pt idx="104">
                  <c:v>1.4010199999999999E-2</c:v>
                </c:pt>
                <c:pt idx="105">
                  <c:v>1.6759E-2</c:v>
                </c:pt>
                <c:pt idx="106">
                  <c:v>1.84794E-2</c:v>
                </c:pt>
                <c:pt idx="107">
                  <c:v>2.1075699999999999E-2</c:v>
                </c:pt>
                <c:pt idx="108">
                  <c:v>2.2597900000000001E-2</c:v>
                </c:pt>
                <c:pt idx="109">
                  <c:v>2.3100800000000001E-2</c:v>
                </c:pt>
                <c:pt idx="110">
                  <c:v>2.3207200000000001E-2</c:v>
                </c:pt>
                <c:pt idx="111">
                  <c:v>2.2818700000000001E-2</c:v>
                </c:pt>
                <c:pt idx="112">
                  <c:v>2.1961300000000003E-2</c:v>
                </c:pt>
                <c:pt idx="113">
                  <c:v>2.1691500000000002E-2</c:v>
                </c:pt>
                <c:pt idx="114">
                  <c:v>2.0223000000000001E-2</c:v>
                </c:pt>
                <c:pt idx="115">
                  <c:v>2.14588E-2</c:v>
                </c:pt>
                <c:pt idx="116">
                  <c:v>2.3266300000000004E-2</c:v>
                </c:pt>
                <c:pt idx="117">
                  <c:v>2.2723900000000002E-2</c:v>
                </c:pt>
                <c:pt idx="118">
                  <c:v>2.14541E-2</c:v>
                </c:pt>
                <c:pt idx="119">
                  <c:v>2.0457200000000002E-2</c:v>
                </c:pt>
                <c:pt idx="120">
                  <c:v>1.94305E-2</c:v>
                </c:pt>
                <c:pt idx="121">
                  <c:v>1.9807600000000002E-2</c:v>
                </c:pt>
                <c:pt idx="122">
                  <c:v>1.9493099999999999E-2</c:v>
                </c:pt>
                <c:pt idx="123">
                  <c:v>2.0343399999999998E-2</c:v>
                </c:pt>
                <c:pt idx="124">
                  <c:v>2.1262799999999998E-2</c:v>
                </c:pt>
                <c:pt idx="125">
                  <c:v>2.2856399999999999E-2</c:v>
                </c:pt>
                <c:pt idx="126">
                  <c:v>2.4498000000000002E-2</c:v>
                </c:pt>
                <c:pt idx="127">
                  <c:v>2.3509199999999997E-2</c:v>
                </c:pt>
                <c:pt idx="128">
                  <c:v>2.1349300000000002E-2</c:v>
                </c:pt>
                <c:pt idx="129">
                  <c:v>2.0691899999999999E-2</c:v>
                </c:pt>
                <c:pt idx="130">
                  <c:v>2.27131E-2</c:v>
                </c:pt>
                <c:pt idx="131">
                  <c:v>2.3923700000000003E-2</c:v>
                </c:pt>
                <c:pt idx="132">
                  <c:v>2.4506399999999998E-2</c:v>
                </c:pt>
                <c:pt idx="133">
                  <c:v>2.3420100000000003E-2</c:v>
                </c:pt>
                <c:pt idx="134">
                  <c:v>2.3757299999999999E-2</c:v>
                </c:pt>
                <c:pt idx="135">
                  <c:v>2.19571E-2</c:v>
                </c:pt>
                <c:pt idx="136">
                  <c:v>2.2410899999999997E-2</c:v>
                </c:pt>
                <c:pt idx="137">
                  <c:v>2.1137899999999998E-2</c:v>
                </c:pt>
                <c:pt idx="138">
                  <c:v>2.1179E-2</c:v>
                </c:pt>
                <c:pt idx="139">
                  <c:v>2.1565599999999997E-2</c:v>
                </c:pt>
                <c:pt idx="140">
                  <c:v>2.2763800000000001E-2</c:v>
                </c:pt>
                <c:pt idx="141">
                  <c:v>2.2905000000000002E-2</c:v>
                </c:pt>
                <c:pt idx="142">
                  <c:v>2.2120000000000001E-2</c:v>
                </c:pt>
                <c:pt idx="143">
                  <c:v>2.1114500000000001E-2</c:v>
                </c:pt>
                <c:pt idx="144">
                  <c:v>2.0636399999999999E-2</c:v>
                </c:pt>
                <c:pt idx="145">
                  <c:v>2.0376500000000002E-2</c:v>
                </c:pt>
                <c:pt idx="146">
                  <c:v>2.0531199999999999E-2</c:v>
                </c:pt>
                <c:pt idx="147">
                  <c:v>2.1930700000000001E-2</c:v>
                </c:pt>
                <c:pt idx="148">
                  <c:v>2.1046700000000002E-2</c:v>
                </c:pt>
                <c:pt idx="149">
                  <c:v>2.22626E-2</c:v>
                </c:pt>
                <c:pt idx="150">
                  <c:v>2.16826E-2</c:v>
                </c:pt>
                <c:pt idx="151">
                  <c:v>2.17679E-2</c:v>
                </c:pt>
                <c:pt idx="152">
                  <c:v>2.1171000000000002E-2</c:v>
                </c:pt>
                <c:pt idx="153">
                  <c:v>2.1053000000000002E-2</c:v>
                </c:pt>
                <c:pt idx="154">
                  <c:v>2.0550799999999998E-2</c:v>
                </c:pt>
                <c:pt idx="155">
                  <c:v>2.0186099999999998E-2</c:v>
                </c:pt>
                <c:pt idx="156">
                  <c:v>1.9400399999999998E-2</c:v>
                </c:pt>
                <c:pt idx="157">
                  <c:v>1.9575100000000002E-2</c:v>
                </c:pt>
                <c:pt idx="158">
                  <c:v>2.0181000000000001E-2</c:v>
                </c:pt>
                <c:pt idx="159">
                  <c:v>1.87189E-2</c:v>
                </c:pt>
                <c:pt idx="160">
                  <c:v>1.8587800000000002E-2</c:v>
                </c:pt>
                <c:pt idx="161">
                  <c:v>1.7198399999999999E-2</c:v>
                </c:pt>
                <c:pt idx="162">
                  <c:v>1.6771899999999999E-2</c:v>
                </c:pt>
                <c:pt idx="163">
                  <c:v>1.6114099999999999E-2</c:v>
                </c:pt>
                <c:pt idx="164">
                  <c:v>1.40713E-2</c:v>
                </c:pt>
                <c:pt idx="165">
                  <c:v>1.3550100000000001E-2</c:v>
                </c:pt>
                <c:pt idx="166">
                  <c:v>1.3415999999999999E-2</c:v>
                </c:pt>
                <c:pt idx="167">
                  <c:v>1.29972E-2</c:v>
                </c:pt>
                <c:pt idx="168">
                  <c:v>1.3471299999999999E-2</c:v>
                </c:pt>
                <c:pt idx="169">
                  <c:v>1.44987E-2</c:v>
                </c:pt>
                <c:pt idx="170">
                  <c:v>1.4126700000000001E-2</c:v>
                </c:pt>
                <c:pt idx="171">
                  <c:v>1.5177299999999999E-2</c:v>
                </c:pt>
                <c:pt idx="172">
                  <c:v>1.5048299999999999E-2</c:v>
                </c:pt>
                <c:pt idx="173">
                  <c:v>1.6950900000000001E-2</c:v>
                </c:pt>
                <c:pt idx="174">
                  <c:v>1.67426E-2</c:v>
                </c:pt>
                <c:pt idx="175">
                  <c:v>1.7418699999999999E-2</c:v>
                </c:pt>
                <c:pt idx="176">
                  <c:v>1.7482299999999999E-2</c:v>
                </c:pt>
                <c:pt idx="177">
                  <c:v>1.6922E-2</c:v>
                </c:pt>
                <c:pt idx="178">
                  <c:v>1.79828E-2</c:v>
                </c:pt>
                <c:pt idx="179">
                  <c:v>2.43384E-2</c:v>
                </c:pt>
                <c:pt idx="180">
                  <c:v>1.7156899999999999E-2</c:v>
                </c:pt>
                <c:pt idx="181">
                  <c:v>1.5802899999999998E-2</c:v>
                </c:pt>
                <c:pt idx="182">
                  <c:v>1.6551099999999999E-2</c:v>
                </c:pt>
                <c:pt idx="183">
                  <c:v>1.7322299999999999E-2</c:v>
                </c:pt>
                <c:pt idx="184">
                  <c:v>1.6363700000000002E-2</c:v>
                </c:pt>
                <c:pt idx="185">
                  <c:v>1.5076000000000001E-2</c:v>
                </c:pt>
                <c:pt idx="186">
                  <c:v>1.47878E-2</c:v>
                </c:pt>
                <c:pt idx="187">
                  <c:v>1.44136E-2</c:v>
                </c:pt>
                <c:pt idx="188">
                  <c:v>1.73881E-2</c:v>
                </c:pt>
                <c:pt idx="189">
                  <c:v>1.78689E-2</c:v>
                </c:pt>
                <c:pt idx="190">
                  <c:v>1.7547199999999999E-2</c:v>
                </c:pt>
                <c:pt idx="191">
                  <c:v>1.1741999999999999E-2</c:v>
                </c:pt>
                <c:pt idx="192">
                  <c:v>1.98541E-2</c:v>
                </c:pt>
                <c:pt idx="193">
                  <c:v>2.0431499999999998E-2</c:v>
                </c:pt>
                <c:pt idx="194">
                  <c:v>2.0015399999999999E-2</c:v>
                </c:pt>
                <c:pt idx="195">
                  <c:v>1.8253699999999998E-2</c:v>
                </c:pt>
                <c:pt idx="196">
                  <c:v>1.8935400000000002E-2</c:v>
                </c:pt>
                <c:pt idx="197">
                  <c:v>1.7748799999999999E-2</c:v>
                </c:pt>
                <c:pt idx="198">
                  <c:v>1.88177E-2</c:v>
                </c:pt>
                <c:pt idx="199">
                  <c:v>1.8786499999999998E-2</c:v>
                </c:pt>
                <c:pt idx="200">
                  <c:v>1.8059800000000001E-2</c:v>
                </c:pt>
                <c:pt idx="201">
                  <c:v>1.8801699999999998E-2</c:v>
                </c:pt>
                <c:pt idx="202">
                  <c:v>1.80552E-2</c:v>
                </c:pt>
                <c:pt idx="203">
                  <c:v>1.8227299999999998E-2</c:v>
                </c:pt>
                <c:pt idx="204">
                  <c:v>1.82977E-2</c:v>
                </c:pt>
                <c:pt idx="205">
                  <c:v>1.7561299999999998E-2</c:v>
                </c:pt>
                <c:pt idx="206">
                  <c:v>1.7135600000000001E-2</c:v>
                </c:pt>
                <c:pt idx="207">
                  <c:v>1.69021E-2</c:v>
                </c:pt>
                <c:pt idx="208">
                  <c:v>1.6564499999999999E-2</c:v>
                </c:pt>
                <c:pt idx="209">
                  <c:v>1.8413499999999999E-2</c:v>
                </c:pt>
                <c:pt idx="210">
                  <c:v>1.6583199999999999E-2</c:v>
                </c:pt>
                <c:pt idx="211">
                  <c:v>1.5074700000000002E-2</c:v>
                </c:pt>
                <c:pt idx="212">
                  <c:v>1.4402E-2</c:v>
                </c:pt>
                <c:pt idx="213">
                  <c:v>1.47791E-2</c:v>
                </c:pt>
                <c:pt idx="214">
                  <c:v>1.3932999999999999E-2</c:v>
                </c:pt>
                <c:pt idx="215">
                  <c:v>1.42507E-2</c:v>
                </c:pt>
                <c:pt idx="216">
                  <c:v>1.1444000000000001E-2</c:v>
                </c:pt>
                <c:pt idx="217">
                  <c:v>1.29494E-2</c:v>
                </c:pt>
                <c:pt idx="218">
                  <c:v>1.39238E-2</c:v>
                </c:pt>
                <c:pt idx="219">
                  <c:v>1.2287300000000001E-2</c:v>
                </c:pt>
                <c:pt idx="220">
                  <c:v>1.2616700000000002E-2</c:v>
                </c:pt>
                <c:pt idx="221">
                  <c:v>1.21397E-2</c:v>
                </c:pt>
                <c:pt idx="222">
                  <c:v>1.28725E-2</c:v>
                </c:pt>
                <c:pt idx="223">
                  <c:v>1.35914E-2</c:v>
                </c:pt>
                <c:pt idx="224">
                  <c:v>1.3108399999999999E-2</c:v>
                </c:pt>
                <c:pt idx="225">
                  <c:v>1.1927500000000001E-2</c:v>
                </c:pt>
                <c:pt idx="226">
                  <c:v>1.2202200000000002E-2</c:v>
                </c:pt>
                <c:pt idx="227">
                  <c:v>1.18029E-2</c:v>
                </c:pt>
                <c:pt idx="228">
                  <c:v>1.39665E-2</c:v>
                </c:pt>
                <c:pt idx="229">
                  <c:v>1.1636299999999999E-2</c:v>
                </c:pt>
                <c:pt idx="230">
                  <c:v>9.5143999999999992E-3</c:v>
                </c:pt>
                <c:pt idx="231">
                  <c:v>1.2190600000000001E-2</c:v>
                </c:pt>
                <c:pt idx="232">
                  <c:v>1.1978299999999999E-2</c:v>
                </c:pt>
                <c:pt idx="233">
                  <c:v>1.19886E-2</c:v>
                </c:pt>
                <c:pt idx="234">
                  <c:v>1.34044E-2</c:v>
                </c:pt>
                <c:pt idx="235">
                  <c:v>1.4735100000000001E-2</c:v>
                </c:pt>
                <c:pt idx="236">
                  <c:v>1.4352799999999999E-2</c:v>
                </c:pt>
                <c:pt idx="237">
                  <c:v>1.4109700000000001E-2</c:v>
                </c:pt>
                <c:pt idx="238">
                  <c:v>1.5112799999999999E-2</c:v>
                </c:pt>
                <c:pt idx="239">
                  <c:v>1.59592E-2</c:v>
                </c:pt>
                <c:pt idx="240">
                  <c:v>1.6994499999999999E-2</c:v>
                </c:pt>
                <c:pt idx="241">
                  <c:v>1.8287299999999999E-2</c:v>
                </c:pt>
                <c:pt idx="242">
                  <c:v>1.95643E-2</c:v>
                </c:pt>
                <c:pt idx="243">
                  <c:v>1.8888799999999997E-2</c:v>
                </c:pt>
                <c:pt idx="244">
                  <c:v>1.98271E-2</c:v>
                </c:pt>
                <c:pt idx="245">
                  <c:v>1.9248700000000001E-2</c:v>
                </c:pt>
                <c:pt idx="246">
                  <c:v>1.9153299999999998E-2</c:v>
                </c:pt>
                <c:pt idx="247">
                  <c:v>1.83813E-2</c:v>
                </c:pt>
                <c:pt idx="248">
                  <c:v>1.8542700000000002E-2</c:v>
                </c:pt>
                <c:pt idx="249">
                  <c:v>1.9595700000000001E-2</c:v>
                </c:pt>
                <c:pt idx="250">
                  <c:v>1.8886400000000001E-2</c:v>
                </c:pt>
                <c:pt idx="251">
                  <c:v>1.89572E-2</c:v>
                </c:pt>
                <c:pt idx="252">
                  <c:v>1.7327200000000001E-2</c:v>
                </c:pt>
                <c:pt idx="253">
                  <c:v>1.88229E-2</c:v>
                </c:pt>
                <c:pt idx="254">
                  <c:v>1.8507599999999999E-2</c:v>
                </c:pt>
                <c:pt idx="255">
                  <c:v>1.8509299999999999E-2</c:v>
                </c:pt>
                <c:pt idx="256">
                  <c:v>1.8424300000000001E-2</c:v>
                </c:pt>
                <c:pt idx="257">
                  <c:v>1.93908E-2</c:v>
                </c:pt>
                <c:pt idx="258">
                  <c:v>1.9514199999999999E-2</c:v>
                </c:pt>
                <c:pt idx="259">
                  <c:v>1.9789299999999999E-2</c:v>
                </c:pt>
                <c:pt idx="260">
                  <c:v>2.1026099999999999E-2</c:v>
                </c:pt>
                <c:pt idx="261">
                  <c:v>1.99346E-2</c:v>
                </c:pt>
                <c:pt idx="262">
                  <c:v>2.11509E-2</c:v>
                </c:pt>
                <c:pt idx="263">
                  <c:v>2.1083500000000002E-2</c:v>
                </c:pt>
                <c:pt idx="264">
                  <c:v>2.1284600000000001E-2</c:v>
                </c:pt>
                <c:pt idx="265">
                  <c:v>1.99534E-2</c:v>
                </c:pt>
                <c:pt idx="266">
                  <c:v>2.0504500000000002E-2</c:v>
                </c:pt>
                <c:pt idx="267">
                  <c:v>2.1921599999999999E-2</c:v>
                </c:pt>
                <c:pt idx="268">
                  <c:v>2.2534000000000002E-2</c:v>
                </c:pt>
                <c:pt idx="269">
                  <c:v>2.1727699999999999E-2</c:v>
                </c:pt>
                <c:pt idx="270">
                  <c:v>2.2789500000000001E-2</c:v>
                </c:pt>
                <c:pt idx="271">
                  <c:v>2.34059E-2</c:v>
                </c:pt>
                <c:pt idx="272">
                  <c:v>2.1734E-2</c:v>
                </c:pt>
                <c:pt idx="273">
                  <c:v>2.1809200000000001E-2</c:v>
                </c:pt>
                <c:pt idx="274">
                  <c:v>2.2473800000000002E-2</c:v>
                </c:pt>
                <c:pt idx="275">
                  <c:v>2.17544E-2</c:v>
                </c:pt>
                <c:pt idx="276">
                  <c:v>2.1761099999999998E-2</c:v>
                </c:pt>
                <c:pt idx="277">
                  <c:v>2.2614100000000002E-2</c:v>
                </c:pt>
                <c:pt idx="278">
                  <c:v>2.2540499999999998E-2</c:v>
                </c:pt>
                <c:pt idx="279">
                  <c:v>2.1307299999999998E-2</c:v>
                </c:pt>
                <c:pt idx="280">
                  <c:v>2.2477900000000002E-2</c:v>
                </c:pt>
                <c:pt idx="281">
                  <c:v>2.39819E-2</c:v>
                </c:pt>
                <c:pt idx="282">
                  <c:v>2.2687200000000001E-2</c:v>
                </c:pt>
                <c:pt idx="283">
                  <c:v>2.2447400000000003E-2</c:v>
                </c:pt>
                <c:pt idx="284">
                  <c:v>2.4581599999999999E-2</c:v>
                </c:pt>
                <c:pt idx="285">
                  <c:v>2.6064299999999999E-2</c:v>
                </c:pt>
                <c:pt idx="286">
                  <c:v>2.5741999999999998E-2</c:v>
                </c:pt>
                <c:pt idx="287">
                  <c:v>2.8037299999999998E-2</c:v>
                </c:pt>
                <c:pt idx="288">
                  <c:v>2.8165599999999999E-2</c:v>
                </c:pt>
                <c:pt idx="289">
                  <c:v>2.7151900000000003E-2</c:v>
                </c:pt>
                <c:pt idx="290">
                  <c:v>2.89149E-2</c:v>
                </c:pt>
                <c:pt idx="291">
                  <c:v>2.8717400000000001E-2</c:v>
                </c:pt>
                <c:pt idx="292">
                  <c:v>2.6695099999999999E-2</c:v>
                </c:pt>
                <c:pt idx="293">
                  <c:v>2.7017000000000003E-2</c:v>
                </c:pt>
                <c:pt idx="294">
                  <c:v>2.7375099999999999E-2</c:v>
                </c:pt>
                <c:pt idx="295">
                  <c:v>2.8155700000000002E-2</c:v>
                </c:pt>
                <c:pt idx="296">
                  <c:v>2.79528E-2</c:v>
                </c:pt>
                <c:pt idx="297">
                  <c:v>2.8479399999999998E-2</c:v>
                </c:pt>
                <c:pt idx="298">
                  <c:v>2.8070700000000001E-2</c:v>
                </c:pt>
                <c:pt idx="299">
                  <c:v>2.6340499999999999E-2</c:v>
                </c:pt>
                <c:pt idx="300">
                  <c:v>2.87216E-2</c:v>
                </c:pt>
                <c:pt idx="301">
                  <c:v>3.0589100000000001E-2</c:v>
                </c:pt>
                <c:pt idx="302">
                  <c:v>2.9834100000000002E-2</c:v>
                </c:pt>
                <c:pt idx="303">
                  <c:v>3.1243400000000001E-2</c:v>
                </c:pt>
                <c:pt idx="304">
                  <c:v>3.38993E-2</c:v>
                </c:pt>
                <c:pt idx="305">
                  <c:v>3.2525999999999999E-2</c:v>
                </c:pt>
                <c:pt idx="306">
                  <c:v>3.2020400000000004E-2</c:v>
                </c:pt>
                <c:pt idx="307">
                  <c:v>3.1916899999999998E-2</c:v>
                </c:pt>
                <c:pt idx="308">
                  <c:v>3.41867E-2</c:v>
                </c:pt>
                <c:pt idx="309">
                  <c:v>3.3019899999999998E-2</c:v>
                </c:pt>
                <c:pt idx="310">
                  <c:v>3.2307800000000005E-2</c:v>
                </c:pt>
                <c:pt idx="311">
                  <c:v>3.3500599999999998E-2</c:v>
                </c:pt>
                <c:pt idx="312">
                  <c:v>3.3053199999999998E-2</c:v>
                </c:pt>
                <c:pt idx="313">
                  <c:v>3.4561700000000001E-2</c:v>
                </c:pt>
                <c:pt idx="314">
                  <c:v>3.3884200000000003E-2</c:v>
                </c:pt>
                <c:pt idx="315">
                  <c:v>3.5657700000000001E-2</c:v>
                </c:pt>
                <c:pt idx="316">
                  <c:v>3.4570999999999998E-2</c:v>
                </c:pt>
                <c:pt idx="317">
                  <c:v>3.57243E-2</c:v>
                </c:pt>
                <c:pt idx="318">
                  <c:v>3.8486099999999995E-2</c:v>
                </c:pt>
                <c:pt idx="319">
                  <c:v>4.0770400000000005E-2</c:v>
                </c:pt>
                <c:pt idx="320">
                  <c:v>3.9560999999999999E-2</c:v>
                </c:pt>
                <c:pt idx="321">
                  <c:v>4.1186899999999999E-2</c:v>
                </c:pt>
                <c:pt idx="322">
                  <c:v>4.2738399999999996E-2</c:v>
                </c:pt>
                <c:pt idx="323">
                  <c:v>4.3044700000000005E-2</c:v>
                </c:pt>
                <c:pt idx="324">
                  <c:v>4.29036E-2</c:v>
                </c:pt>
                <c:pt idx="325">
                  <c:v>3.9944199999999999E-2</c:v>
                </c:pt>
                <c:pt idx="326">
                  <c:v>4.0011499999999998E-2</c:v>
                </c:pt>
                <c:pt idx="327">
                  <c:v>3.8682500000000002E-2</c:v>
                </c:pt>
                <c:pt idx="328">
                  <c:v>3.87213E-2</c:v>
                </c:pt>
                <c:pt idx="329">
                  <c:v>3.8971600000000002E-2</c:v>
                </c:pt>
                <c:pt idx="330">
                  <c:v>3.7148099999999996E-2</c:v>
                </c:pt>
                <c:pt idx="331">
                  <c:v>3.4694299999999997E-2</c:v>
                </c:pt>
              </c:numCache>
            </c:numRef>
          </c:val>
          <c:smooth val="0"/>
        </c:ser>
        <c:ser>
          <c:idx val="1"/>
          <c:order val="1"/>
          <c:tx>
            <c:strRef>
              <c:f>'Long Term'!$D$2</c:f>
              <c:strCache>
                <c:ptCount val="1"/>
                <c:pt idx="0">
                  <c:v>Core PCE Durable Goods</c:v>
                </c:pt>
              </c:strCache>
            </c:strRef>
          </c:tx>
          <c:spPr>
            <a:ln w="28575" cap="rnd">
              <a:solidFill>
                <a:srgbClr val="A32638"/>
              </a:solidFill>
              <a:round/>
            </a:ln>
            <a:effectLst/>
          </c:spPr>
          <c:marker>
            <c:symbol val="none"/>
          </c:marker>
          <c:cat>
            <c:numRef>
              <c:f>'Long Term'!$B$3:$B$334</c:f>
              <c:numCache>
                <c:formatCode>yyyy\-mm\-dd</c:formatCode>
                <c:ptCount val="332"/>
                <c:pt idx="0">
                  <c:v>42948</c:v>
                </c:pt>
                <c:pt idx="1">
                  <c:v>42917</c:v>
                </c:pt>
                <c:pt idx="2">
                  <c:v>42887</c:v>
                </c:pt>
                <c:pt idx="3">
                  <c:v>42856</c:v>
                </c:pt>
                <c:pt idx="4">
                  <c:v>42826</c:v>
                </c:pt>
                <c:pt idx="5">
                  <c:v>42795</c:v>
                </c:pt>
                <c:pt idx="6">
                  <c:v>42767</c:v>
                </c:pt>
                <c:pt idx="7">
                  <c:v>42736</c:v>
                </c:pt>
                <c:pt idx="8">
                  <c:v>42705</c:v>
                </c:pt>
                <c:pt idx="9">
                  <c:v>42675</c:v>
                </c:pt>
                <c:pt idx="10">
                  <c:v>42644</c:v>
                </c:pt>
                <c:pt idx="11">
                  <c:v>42614</c:v>
                </c:pt>
                <c:pt idx="12">
                  <c:v>42583</c:v>
                </c:pt>
                <c:pt idx="13">
                  <c:v>42552</c:v>
                </c:pt>
                <c:pt idx="14">
                  <c:v>42522</c:v>
                </c:pt>
                <c:pt idx="15">
                  <c:v>42491</c:v>
                </c:pt>
                <c:pt idx="16">
                  <c:v>42461</c:v>
                </c:pt>
                <c:pt idx="17">
                  <c:v>42430</c:v>
                </c:pt>
                <c:pt idx="18">
                  <c:v>42401</c:v>
                </c:pt>
                <c:pt idx="19">
                  <c:v>42370</c:v>
                </c:pt>
                <c:pt idx="20">
                  <c:v>42339</c:v>
                </c:pt>
                <c:pt idx="21">
                  <c:v>42309</c:v>
                </c:pt>
                <c:pt idx="22">
                  <c:v>42278</c:v>
                </c:pt>
                <c:pt idx="23">
                  <c:v>42248</c:v>
                </c:pt>
                <c:pt idx="24">
                  <c:v>42217</c:v>
                </c:pt>
                <c:pt idx="25">
                  <c:v>42186</c:v>
                </c:pt>
                <c:pt idx="26">
                  <c:v>42156</c:v>
                </c:pt>
                <c:pt idx="27">
                  <c:v>42125</c:v>
                </c:pt>
                <c:pt idx="28">
                  <c:v>42095</c:v>
                </c:pt>
                <c:pt idx="29">
                  <c:v>42064</c:v>
                </c:pt>
                <c:pt idx="30">
                  <c:v>42036</c:v>
                </c:pt>
                <c:pt idx="31">
                  <c:v>42005</c:v>
                </c:pt>
                <c:pt idx="32">
                  <c:v>41974</c:v>
                </c:pt>
                <c:pt idx="33">
                  <c:v>41944</c:v>
                </c:pt>
                <c:pt idx="34">
                  <c:v>41913</c:v>
                </c:pt>
                <c:pt idx="35">
                  <c:v>41883</c:v>
                </c:pt>
                <c:pt idx="36">
                  <c:v>41852</c:v>
                </c:pt>
                <c:pt idx="37">
                  <c:v>41821</c:v>
                </c:pt>
                <c:pt idx="38">
                  <c:v>41791</c:v>
                </c:pt>
                <c:pt idx="39">
                  <c:v>41760</c:v>
                </c:pt>
                <c:pt idx="40">
                  <c:v>41730</c:v>
                </c:pt>
                <c:pt idx="41">
                  <c:v>41699</c:v>
                </c:pt>
                <c:pt idx="42">
                  <c:v>41671</c:v>
                </c:pt>
                <c:pt idx="43">
                  <c:v>41640</c:v>
                </c:pt>
                <c:pt idx="44">
                  <c:v>41609</c:v>
                </c:pt>
                <c:pt idx="45">
                  <c:v>41579</c:v>
                </c:pt>
                <c:pt idx="46">
                  <c:v>41548</c:v>
                </c:pt>
                <c:pt idx="47">
                  <c:v>41518</c:v>
                </c:pt>
                <c:pt idx="48">
                  <c:v>41487</c:v>
                </c:pt>
                <c:pt idx="49">
                  <c:v>41456</c:v>
                </c:pt>
                <c:pt idx="50">
                  <c:v>41426</c:v>
                </c:pt>
                <c:pt idx="51">
                  <c:v>41395</c:v>
                </c:pt>
                <c:pt idx="52">
                  <c:v>41365</c:v>
                </c:pt>
                <c:pt idx="53">
                  <c:v>41334</c:v>
                </c:pt>
                <c:pt idx="54">
                  <c:v>41306</c:v>
                </c:pt>
                <c:pt idx="55">
                  <c:v>41275</c:v>
                </c:pt>
                <c:pt idx="56">
                  <c:v>41244</c:v>
                </c:pt>
                <c:pt idx="57">
                  <c:v>41214</c:v>
                </c:pt>
                <c:pt idx="58">
                  <c:v>41183</c:v>
                </c:pt>
                <c:pt idx="59">
                  <c:v>41153</c:v>
                </c:pt>
                <c:pt idx="60">
                  <c:v>41122</c:v>
                </c:pt>
                <c:pt idx="61">
                  <c:v>41091</c:v>
                </c:pt>
                <c:pt idx="62">
                  <c:v>41061</c:v>
                </c:pt>
                <c:pt idx="63">
                  <c:v>41030</c:v>
                </c:pt>
                <c:pt idx="64">
                  <c:v>41000</c:v>
                </c:pt>
                <c:pt idx="65">
                  <c:v>40969</c:v>
                </c:pt>
                <c:pt idx="66">
                  <c:v>40940</c:v>
                </c:pt>
                <c:pt idx="67">
                  <c:v>40909</c:v>
                </c:pt>
                <c:pt idx="68">
                  <c:v>40878</c:v>
                </c:pt>
                <c:pt idx="69">
                  <c:v>40848</c:v>
                </c:pt>
                <c:pt idx="70">
                  <c:v>40817</c:v>
                </c:pt>
                <c:pt idx="71">
                  <c:v>40787</c:v>
                </c:pt>
                <c:pt idx="72">
                  <c:v>40756</c:v>
                </c:pt>
                <c:pt idx="73">
                  <c:v>40725</c:v>
                </c:pt>
                <c:pt idx="74">
                  <c:v>40695</c:v>
                </c:pt>
                <c:pt idx="75">
                  <c:v>40664</c:v>
                </c:pt>
                <c:pt idx="76">
                  <c:v>40634</c:v>
                </c:pt>
                <c:pt idx="77">
                  <c:v>40603</c:v>
                </c:pt>
                <c:pt idx="78">
                  <c:v>40575</c:v>
                </c:pt>
                <c:pt idx="79">
                  <c:v>40544</c:v>
                </c:pt>
                <c:pt idx="80">
                  <c:v>40513</c:v>
                </c:pt>
                <c:pt idx="81">
                  <c:v>40483</c:v>
                </c:pt>
                <c:pt idx="82">
                  <c:v>40452</c:v>
                </c:pt>
                <c:pt idx="83">
                  <c:v>40422</c:v>
                </c:pt>
                <c:pt idx="84">
                  <c:v>40391</c:v>
                </c:pt>
                <c:pt idx="85">
                  <c:v>40360</c:v>
                </c:pt>
                <c:pt idx="86">
                  <c:v>40330</c:v>
                </c:pt>
                <c:pt idx="87">
                  <c:v>40299</c:v>
                </c:pt>
                <c:pt idx="88">
                  <c:v>40269</c:v>
                </c:pt>
                <c:pt idx="89">
                  <c:v>40238</c:v>
                </c:pt>
                <c:pt idx="90">
                  <c:v>40210</c:v>
                </c:pt>
                <c:pt idx="91">
                  <c:v>40179</c:v>
                </c:pt>
                <c:pt idx="92">
                  <c:v>40148</c:v>
                </c:pt>
                <c:pt idx="93">
                  <c:v>40118</c:v>
                </c:pt>
                <c:pt idx="94">
                  <c:v>40087</c:v>
                </c:pt>
                <c:pt idx="95">
                  <c:v>40057</c:v>
                </c:pt>
                <c:pt idx="96">
                  <c:v>40026</c:v>
                </c:pt>
                <c:pt idx="97">
                  <c:v>39995</c:v>
                </c:pt>
                <c:pt idx="98">
                  <c:v>39965</c:v>
                </c:pt>
                <c:pt idx="99">
                  <c:v>39934</c:v>
                </c:pt>
                <c:pt idx="100">
                  <c:v>39904</c:v>
                </c:pt>
                <c:pt idx="101">
                  <c:v>39873</c:v>
                </c:pt>
                <c:pt idx="102">
                  <c:v>39845</c:v>
                </c:pt>
                <c:pt idx="103">
                  <c:v>39814</c:v>
                </c:pt>
                <c:pt idx="104">
                  <c:v>39783</c:v>
                </c:pt>
                <c:pt idx="105">
                  <c:v>39753</c:v>
                </c:pt>
                <c:pt idx="106">
                  <c:v>39722</c:v>
                </c:pt>
                <c:pt idx="107">
                  <c:v>39692</c:v>
                </c:pt>
                <c:pt idx="108">
                  <c:v>39661</c:v>
                </c:pt>
                <c:pt idx="109">
                  <c:v>39630</c:v>
                </c:pt>
                <c:pt idx="110">
                  <c:v>39600</c:v>
                </c:pt>
                <c:pt idx="111">
                  <c:v>39569</c:v>
                </c:pt>
                <c:pt idx="112">
                  <c:v>39539</c:v>
                </c:pt>
                <c:pt idx="113">
                  <c:v>39508</c:v>
                </c:pt>
                <c:pt idx="114">
                  <c:v>39479</c:v>
                </c:pt>
                <c:pt idx="115">
                  <c:v>39448</c:v>
                </c:pt>
                <c:pt idx="116">
                  <c:v>39417</c:v>
                </c:pt>
                <c:pt idx="117">
                  <c:v>39387</c:v>
                </c:pt>
                <c:pt idx="118">
                  <c:v>39356</c:v>
                </c:pt>
                <c:pt idx="119">
                  <c:v>39326</c:v>
                </c:pt>
                <c:pt idx="120">
                  <c:v>39295</c:v>
                </c:pt>
                <c:pt idx="121">
                  <c:v>39264</c:v>
                </c:pt>
                <c:pt idx="122">
                  <c:v>39234</c:v>
                </c:pt>
                <c:pt idx="123">
                  <c:v>39203</c:v>
                </c:pt>
                <c:pt idx="124">
                  <c:v>39173</c:v>
                </c:pt>
                <c:pt idx="125">
                  <c:v>39142</c:v>
                </c:pt>
                <c:pt idx="126">
                  <c:v>39114</c:v>
                </c:pt>
                <c:pt idx="127">
                  <c:v>39083</c:v>
                </c:pt>
                <c:pt idx="128">
                  <c:v>39052</c:v>
                </c:pt>
                <c:pt idx="129">
                  <c:v>39022</c:v>
                </c:pt>
                <c:pt idx="130">
                  <c:v>38991</c:v>
                </c:pt>
                <c:pt idx="131">
                  <c:v>38961</c:v>
                </c:pt>
                <c:pt idx="132">
                  <c:v>38930</c:v>
                </c:pt>
                <c:pt idx="133">
                  <c:v>38899</c:v>
                </c:pt>
                <c:pt idx="134">
                  <c:v>38869</c:v>
                </c:pt>
                <c:pt idx="135">
                  <c:v>38838</c:v>
                </c:pt>
                <c:pt idx="136">
                  <c:v>38808</c:v>
                </c:pt>
                <c:pt idx="137">
                  <c:v>38777</c:v>
                </c:pt>
                <c:pt idx="138">
                  <c:v>38749</c:v>
                </c:pt>
                <c:pt idx="139">
                  <c:v>38718</c:v>
                </c:pt>
                <c:pt idx="140">
                  <c:v>38687</c:v>
                </c:pt>
                <c:pt idx="141">
                  <c:v>38657</c:v>
                </c:pt>
                <c:pt idx="142">
                  <c:v>38626</c:v>
                </c:pt>
                <c:pt idx="143">
                  <c:v>38596</c:v>
                </c:pt>
                <c:pt idx="144">
                  <c:v>38565</c:v>
                </c:pt>
                <c:pt idx="145">
                  <c:v>38534</c:v>
                </c:pt>
                <c:pt idx="146">
                  <c:v>38504</c:v>
                </c:pt>
                <c:pt idx="147">
                  <c:v>38473</c:v>
                </c:pt>
                <c:pt idx="148">
                  <c:v>38443</c:v>
                </c:pt>
                <c:pt idx="149">
                  <c:v>38412</c:v>
                </c:pt>
                <c:pt idx="150">
                  <c:v>38384</c:v>
                </c:pt>
                <c:pt idx="151">
                  <c:v>38353</c:v>
                </c:pt>
                <c:pt idx="152">
                  <c:v>38322</c:v>
                </c:pt>
                <c:pt idx="153">
                  <c:v>38292</c:v>
                </c:pt>
                <c:pt idx="154">
                  <c:v>38261</c:v>
                </c:pt>
                <c:pt idx="155">
                  <c:v>38231</c:v>
                </c:pt>
                <c:pt idx="156">
                  <c:v>38200</c:v>
                </c:pt>
                <c:pt idx="157">
                  <c:v>38169</c:v>
                </c:pt>
                <c:pt idx="158">
                  <c:v>38139</c:v>
                </c:pt>
                <c:pt idx="159">
                  <c:v>38108</c:v>
                </c:pt>
                <c:pt idx="160">
                  <c:v>38078</c:v>
                </c:pt>
                <c:pt idx="161">
                  <c:v>38047</c:v>
                </c:pt>
                <c:pt idx="162">
                  <c:v>38018</c:v>
                </c:pt>
                <c:pt idx="163">
                  <c:v>37987</c:v>
                </c:pt>
                <c:pt idx="164">
                  <c:v>37956</c:v>
                </c:pt>
                <c:pt idx="165">
                  <c:v>37926</c:v>
                </c:pt>
                <c:pt idx="166">
                  <c:v>37895</c:v>
                </c:pt>
                <c:pt idx="167">
                  <c:v>37865</c:v>
                </c:pt>
                <c:pt idx="168">
                  <c:v>37834</c:v>
                </c:pt>
                <c:pt idx="169">
                  <c:v>37803</c:v>
                </c:pt>
                <c:pt idx="170">
                  <c:v>37773</c:v>
                </c:pt>
                <c:pt idx="171">
                  <c:v>37742</c:v>
                </c:pt>
                <c:pt idx="172">
                  <c:v>37712</c:v>
                </c:pt>
                <c:pt idx="173">
                  <c:v>37681</c:v>
                </c:pt>
                <c:pt idx="174">
                  <c:v>37653</c:v>
                </c:pt>
                <c:pt idx="175">
                  <c:v>37622</c:v>
                </c:pt>
                <c:pt idx="176">
                  <c:v>37591</c:v>
                </c:pt>
                <c:pt idx="177">
                  <c:v>37561</c:v>
                </c:pt>
                <c:pt idx="178">
                  <c:v>37530</c:v>
                </c:pt>
                <c:pt idx="179">
                  <c:v>37500</c:v>
                </c:pt>
                <c:pt idx="180">
                  <c:v>37469</c:v>
                </c:pt>
                <c:pt idx="181">
                  <c:v>37438</c:v>
                </c:pt>
                <c:pt idx="182">
                  <c:v>37408</c:v>
                </c:pt>
                <c:pt idx="183">
                  <c:v>37377</c:v>
                </c:pt>
                <c:pt idx="184">
                  <c:v>37347</c:v>
                </c:pt>
                <c:pt idx="185">
                  <c:v>37316</c:v>
                </c:pt>
                <c:pt idx="186">
                  <c:v>37288</c:v>
                </c:pt>
                <c:pt idx="187">
                  <c:v>37257</c:v>
                </c:pt>
                <c:pt idx="188">
                  <c:v>37226</c:v>
                </c:pt>
                <c:pt idx="189">
                  <c:v>37196</c:v>
                </c:pt>
                <c:pt idx="190">
                  <c:v>37165</c:v>
                </c:pt>
                <c:pt idx="191">
                  <c:v>37135</c:v>
                </c:pt>
                <c:pt idx="192">
                  <c:v>37104</c:v>
                </c:pt>
                <c:pt idx="193">
                  <c:v>37073</c:v>
                </c:pt>
                <c:pt idx="194">
                  <c:v>37043</c:v>
                </c:pt>
                <c:pt idx="195">
                  <c:v>37012</c:v>
                </c:pt>
                <c:pt idx="196">
                  <c:v>36982</c:v>
                </c:pt>
                <c:pt idx="197">
                  <c:v>36951</c:v>
                </c:pt>
                <c:pt idx="198">
                  <c:v>36923</c:v>
                </c:pt>
                <c:pt idx="199">
                  <c:v>36892</c:v>
                </c:pt>
                <c:pt idx="200">
                  <c:v>36861</c:v>
                </c:pt>
                <c:pt idx="201">
                  <c:v>36831</c:v>
                </c:pt>
                <c:pt idx="202">
                  <c:v>36800</c:v>
                </c:pt>
                <c:pt idx="203">
                  <c:v>36770</c:v>
                </c:pt>
                <c:pt idx="204">
                  <c:v>36739</c:v>
                </c:pt>
                <c:pt idx="205">
                  <c:v>36708</c:v>
                </c:pt>
                <c:pt idx="206">
                  <c:v>36678</c:v>
                </c:pt>
                <c:pt idx="207">
                  <c:v>36647</c:v>
                </c:pt>
                <c:pt idx="208">
                  <c:v>36617</c:v>
                </c:pt>
                <c:pt idx="209">
                  <c:v>36586</c:v>
                </c:pt>
                <c:pt idx="210">
                  <c:v>36557</c:v>
                </c:pt>
                <c:pt idx="211">
                  <c:v>36526</c:v>
                </c:pt>
                <c:pt idx="212">
                  <c:v>36495</c:v>
                </c:pt>
                <c:pt idx="213">
                  <c:v>36465</c:v>
                </c:pt>
                <c:pt idx="214">
                  <c:v>36434</c:v>
                </c:pt>
                <c:pt idx="215">
                  <c:v>36404</c:v>
                </c:pt>
                <c:pt idx="216">
                  <c:v>36373</c:v>
                </c:pt>
                <c:pt idx="217">
                  <c:v>36342</c:v>
                </c:pt>
                <c:pt idx="218">
                  <c:v>36312</c:v>
                </c:pt>
                <c:pt idx="219">
                  <c:v>36281</c:v>
                </c:pt>
                <c:pt idx="220">
                  <c:v>36251</c:v>
                </c:pt>
                <c:pt idx="221">
                  <c:v>36220</c:v>
                </c:pt>
                <c:pt idx="222">
                  <c:v>36192</c:v>
                </c:pt>
                <c:pt idx="223">
                  <c:v>36161</c:v>
                </c:pt>
                <c:pt idx="224">
                  <c:v>36130</c:v>
                </c:pt>
                <c:pt idx="225">
                  <c:v>36100</c:v>
                </c:pt>
                <c:pt idx="226">
                  <c:v>36069</c:v>
                </c:pt>
                <c:pt idx="227">
                  <c:v>36039</c:v>
                </c:pt>
                <c:pt idx="228">
                  <c:v>36008</c:v>
                </c:pt>
                <c:pt idx="229">
                  <c:v>35977</c:v>
                </c:pt>
                <c:pt idx="230">
                  <c:v>35947</c:v>
                </c:pt>
                <c:pt idx="231">
                  <c:v>35916</c:v>
                </c:pt>
                <c:pt idx="232">
                  <c:v>35886</c:v>
                </c:pt>
                <c:pt idx="233">
                  <c:v>35855</c:v>
                </c:pt>
                <c:pt idx="234">
                  <c:v>35827</c:v>
                </c:pt>
                <c:pt idx="235">
                  <c:v>35796</c:v>
                </c:pt>
                <c:pt idx="236">
                  <c:v>35765</c:v>
                </c:pt>
                <c:pt idx="237">
                  <c:v>35735</c:v>
                </c:pt>
                <c:pt idx="238">
                  <c:v>35704</c:v>
                </c:pt>
                <c:pt idx="239">
                  <c:v>35674</c:v>
                </c:pt>
                <c:pt idx="240">
                  <c:v>35643</c:v>
                </c:pt>
                <c:pt idx="241">
                  <c:v>35612</c:v>
                </c:pt>
                <c:pt idx="242">
                  <c:v>35582</c:v>
                </c:pt>
                <c:pt idx="243">
                  <c:v>35551</c:v>
                </c:pt>
                <c:pt idx="244">
                  <c:v>35521</c:v>
                </c:pt>
                <c:pt idx="245">
                  <c:v>35490</c:v>
                </c:pt>
                <c:pt idx="246">
                  <c:v>35462</c:v>
                </c:pt>
                <c:pt idx="247">
                  <c:v>35431</c:v>
                </c:pt>
                <c:pt idx="248">
                  <c:v>35400</c:v>
                </c:pt>
                <c:pt idx="249">
                  <c:v>35370</c:v>
                </c:pt>
                <c:pt idx="250">
                  <c:v>35339</c:v>
                </c:pt>
                <c:pt idx="251">
                  <c:v>35309</c:v>
                </c:pt>
                <c:pt idx="252">
                  <c:v>35278</c:v>
                </c:pt>
                <c:pt idx="253">
                  <c:v>35247</c:v>
                </c:pt>
                <c:pt idx="254">
                  <c:v>35217</c:v>
                </c:pt>
                <c:pt idx="255">
                  <c:v>35186</c:v>
                </c:pt>
                <c:pt idx="256">
                  <c:v>35156</c:v>
                </c:pt>
                <c:pt idx="257">
                  <c:v>35125</c:v>
                </c:pt>
                <c:pt idx="258">
                  <c:v>35096</c:v>
                </c:pt>
                <c:pt idx="259">
                  <c:v>35065</c:v>
                </c:pt>
                <c:pt idx="260">
                  <c:v>35034</c:v>
                </c:pt>
                <c:pt idx="261">
                  <c:v>35004</c:v>
                </c:pt>
                <c:pt idx="262">
                  <c:v>34973</c:v>
                </c:pt>
                <c:pt idx="263">
                  <c:v>34943</c:v>
                </c:pt>
                <c:pt idx="264">
                  <c:v>34912</c:v>
                </c:pt>
                <c:pt idx="265">
                  <c:v>34881</c:v>
                </c:pt>
                <c:pt idx="266">
                  <c:v>34851</c:v>
                </c:pt>
                <c:pt idx="267">
                  <c:v>34820</c:v>
                </c:pt>
                <c:pt idx="268">
                  <c:v>34790</c:v>
                </c:pt>
                <c:pt idx="269">
                  <c:v>34759</c:v>
                </c:pt>
                <c:pt idx="270">
                  <c:v>34731</c:v>
                </c:pt>
                <c:pt idx="271">
                  <c:v>34700</c:v>
                </c:pt>
                <c:pt idx="272">
                  <c:v>34669</c:v>
                </c:pt>
                <c:pt idx="273">
                  <c:v>34639</c:v>
                </c:pt>
                <c:pt idx="274">
                  <c:v>34608</c:v>
                </c:pt>
                <c:pt idx="275">
                  <c:v>34578</c:v>
                </c:pt>
                <c:pt idx="276">
                  <c:v>34547</c:v>
                </c:pt>
                <c:pt idx="277">
                  <c:v>34516</c:v>
                </c:pt>
                <c:pt idx="278">
                  <c:v>34486</c:v>
                </c:pt>
                <c:pt idx="279">
                  <c:v>34455</c:v>
                </c:pt>
                <c:pt idx="280">
                  <c:v>34425</c:v>
                </c:pt>
                <c:pt idx="281">
                  <c:v>34394</c:v>
                </c:pt>
                <c:pt idx="282">
                  <c:v>34366</c:v>
                </c:pt>
                <c:pt idx="283">
                  <c:v>34335</c:v>
                </c:pt>
                <c:pt idx="284">
                  <c:v>34304</c:v>
                </c:pt>
                <c:pt idx="285">
                  <c:v>34274</c:v>
                </c:pt>
                <c:pt idx="286">
                  <c:v>34243</c:v>
                </c:pt>
                <c:pt idx="287">
                  <c:v>34213</c:v>
                </c:pt>
                <c:pt idx="288">
                  <c:v>34182</c:v>
                </c:pt>
                <c:pt idx="289">
                  <c:v>34151</c:v>
                </c:pt>
                <c:pt idx="290">
                  <c:v>34121</c:v>
                </c:pt>
                <c:pt idx="291">
                  <c:v>34090</c:v>
                </c:pt>
                <c:pt idx="292">
                  <c:v>34060</c:v>
                </c:pt>
                <c:pt idx="293">
                  <c:v>34029</c:v>
                </c:pt>
                <c:pt idx="294">
                  <c:v>34001</c:v>
                </c:pt>
                <c:pt idx="295">
                  <c:v>33970</c:v>
                </c:pt>
                <c:pt idx="296">
                  <c:v>33939</c:v>
                </c:pt>
                <c:pt idx="297">
                  <c:v>33909</c:v>
                </c:pt>
                <c:pt idx="298">
                  <c:v>33878</c:v>
                </c:pt>
                <c:pt idx="299">
                  <c:v>33848</c:v>
                </c:pt>
                <c:pt idx="300">
                  <c:v>33817</c:v>
                </c:pt>
                <c:pt idx="301">
                  <c:v>33786</c:v>
                </c:pt>
                <c:pt idx="302">
                  <c:v>33756</c:v>
                </c:pt>
                <c:pt idx="303">
                  <c:v>33725</c:v>
                </c:pt>
                <c:pt idx="304">
                  <c:v>33695</c:v>
                </c:pt>
                <c:pt idx="305">
                  <c:v>33664</c:v>
                </c:pt>
                <c:pt idx="306">
                  <c:v>33635</c:v>
                </c:pt>
                <c:pt idx="307">
                  <c:v>33604</c:v>
                </c:pt>
                <c:pt idx="308">
                  <c:v>33573</c:v>
                </c:pt>
                <c:pt idx="309">
                  <c:v>33543</c:v>
                </c:pt>
                <c:pt idx="310">
                  <c:v>33512</c:v>
                </c:pt>
                <c:pt idx="311">
                  <c:v>33482</c:v>
                </c:pt>
                <c:pt idx="312">
                  <c:v>33451</c:v>
                </c:pt>
                <c:pt idx="313">
                  <c:v>33420</c:v>
                </c:pt>
                <c:pt idx="314">
                  <c:v>33390</c:v>
                </c:pt>
                <c:pt idx="315">
                  <c:v>33359</c:v>
                </c:pt>
                <c:pt idx="316">
                  <c:v>33329</c:v>
                </c:pt>
                <c:pt idx="317">
                  <c:v>33298</c:v>
                </c:pt>
                <c:pt idx="318">
                  <c:v>33270</c:v>
                </c:pt>
                <c:pt idx="319">
                  <c:v>33239</c:v>
                </c:pt>
                <c:pt idx="320">
                  <c:v>33208</c:v>
                </c:pt>
                <c:pt idx="321">
                  <c:v>33178</c:v>
                </c:pt>
                <c:pt idx="322">
                  <c:v>33147</c:v>
                </c:pt>
                <c:pt idx="323">
                  <c:v>33117</c:v>
                </c:pt>
                <c:pt idx="324">
                  <c:v>33086</c:v>
                </c:pt>
                <c:pt idx="325">
                  <c:v>33055</c:v>
                </c:pt>
                <c:pt idx="326">
                  <c:v>33025</c:v>
                </c:pt>
                <c:pt idx="327">
                  <c:v>32994</c:v>
                </c:pt>
                <c:pt idx="328">
                  <c:v>32964</c:v>
                </c:pt>
                <c:pt idx="329">
                  <c:v>32933</c:v>
                </c:pt>
                <c:pt idx="330">
                  <c:v>32905</c:v>
                </c:pt>
                <c:pt idx="331">
                  <c:v>32874</c:v>
                </c:pt>
              </c:numCache>
            </c:numRef>
          </c:cat>
          <c:val>
            <c:numRef>
              <c:f>'Long Term'!$D$3:$D$334</c:f>
              <c:numCache>
                <c:formatCode>0.0%</c:formatCode>
                <c:ptCount val="332"/>
                <c:pt idx="0">
                  <c:v>-2.2000000000000002E-2</c:v>
                </c:pt>
                <c:pt idx="1">
                  <c:v>-0.02</c:v>
                </c:pt>
                <c:pt idx="2">
                  <c:v>-2.1000000000000001E-2</c:v>
                </c:pt>
                <c:pt idx="3">
                  <c:v>-2.4E-2</c:v>
                </c:pt>
                <c:pt idx="4">
                  <c:v>-2.5000000000000001E-2</c:v>
                </c:pt>
                <c:pt idx="5">
                  <c:v>-2.3E-2</c:v>
                </c:pt>
                <c:pt idx="6">
                  <c:v>-0.02</c:v>
                </c:pt>
                <c:pt idx="7">
                  <c:v>-2.2000000000000002E-2</c:v>
                </c:pt>
                <c:pt idx="8">
                  <c:v>-2.7000000000000003E-2</c:v>
                </c:pt>
                <c:pt idx="9">
                  <c:v>-2.7999999999999997E-2</c:v>
                </c:pt>
                <c:pt idx="10">
                  <c:v>-2.6000000000000002E-2</c:v>
                </c:pt>
                <c:pt idx="11">
                  <c:v>-2.7000000000000003E-2</c:v>
                </c:pt>
                <c:pt idx="12">
                  <c:v>-2.2000000000000002E-2</c:v>
                </c:pt>
                <c:pt idx="13">
                  <c:v>-2.4E-2</c:v>
                </c:pt>
                <c:pt idx="14">
                  <c:v>-2.3E-2</c:v>
                </c:pt>
                <c:pt idx="15">
                  <c:v>-0.02</c:v>
                </c:pt>
                <c:pt idx="16">
                  <c:v>-1.8000000000000002E-2</c:v>
                </c:pt>
                <c:pt idx="17">
                  <c:v>-1.7000000000000001E-2</c:v>
                </c:pt>
                <c:pt idx="18">
                  <c:v>-1.7000000000000001E-2</c:v>
                </c:pt>
                <c:pt idx="19">
                  <c:v>-1.3000000000000001E-2</c:v>
                </c:pt>
                <c:pt idx="20">
                  <c:v>-1.6E-2</c:v>
                </c:pt>
                <c:pt idx="21">
                  <c:v>-1.9E-2</c:v>
                </c:pt>
                <c:pt idx="22">
                  <c:v>-2.1000000000000001E-2</c:v>
                </c:pt>
                <c:pt idx="23">
                  <c:v>-1.9E-2</c:v>
                </c:pt>
                <c:pt idx="24">
                  <c:v>-2.3E-2</c:v>
                </c:pt>
                <c:pt idx="25">
                  <c:v>-2.2000000000000002E-2</c:v>
                </c:pt>
                <c:pt idx="26">
                  <c:v>-2.1000000000000001E-2</c:v>
                </c:pt>
                <c:pt idx="27">
                  <c:v>-0.02</c:v>
                </c:pt>
                <c:pt idx="28">
                  <c:v>-2.2000000000000002E-2</c:v>
                </c:pt>
                <c:pt idx="29">
                  <c:v>-2.3E-2</c:v>
                </c:pt>
                <c:pt idx="30">
                  <c:v>-2.3E-2</c:v>
                </c:pt>
                <c:pt idx="31">
                  <c:v>-2.7000000000000003E-2</c:v>
                </c:pt>
                <c:pt idx="32">
                  <c:v>-2.6000000000000002E-2</c:v>
                </c:pt>
                <c:pt idx="33">
                  <c:v>-2.5000000000000001E-2</c:v>
                </c:pt>
                <c:pt idx="34">
                  <c:v>-2.1000000000000001E-2</c:v>
                </c:pt>
                <c:pt idx="35">
                  <c:v>-2.1000000000000001E-2</c:v>
                </c:pt>
                <c:pt idx="36">
                  <c:v>-2.1000000000000001E-2</c:v>
                </c:pt>
                <c:pt idx="37">
                  <c:v>-2.2000000000000002E-2</c:v>
                </c:pt>
                <c:pt idx="38">
                  <c:v>-2.4E-2</c:v>
                </c:pt>
                <c:pt idx="39">
                  <c:v>-2.4E-2</c:v>
                </c:pt>
                <c:pt idx="40">
                  <c:v>-2.2000000000000002E-2</c:v>
                </c:pt>
                <c:pt idx="41">
                  <c:v>-2.4E-2</c:v>
                </c:pt>
                <c:pt idx="42">
                  <c:v>-2.5000000000000001E-2</c:v>
                </c:pt>
                <c:pt idx="43">
                  <c:v>-2.3E-2</c:v>
                </c:pt>
                <c:pt idx="44">
                  <c:v>-2.2000000000000002E-2</c:v>
                </c:pt>
                <c:pt idx="45">
                  <c:v>-2.1000000000000001E-2</c:v>
                </c:pt>
                <c:pt idx="46">
                  <c:v>-0.02</c:v>
                </c:pt>
                <c:pt idx="47">
                  <c:v>-1.9E-2</c:v>
                </c:pt>
                <c:pt idx="48">
                  <c:v>-0.02</c:v>
                </c:pt>
                <c:pt idx="49">
                  <c:v>-1.9E-2</c:v>
                </c:pt>
                <c:pt idx="50">
                  <c:v>-1.8000000000000002E-2</c:v>
                </c:pt>
                <c:pt idx="51">
                  <c:v>-1.9E-2</c:v>
                </c:pt>
                <c:pt idx="52">
                  <c:v>-1.9E-2</c:v>
                </c:pt>
                <c:pt idx="53">
                  <c:v>-1.8000000000000002E-2</c:v>
                </c:pt>
                <c:pt idx="54">
                  <c:v>-1.7000000000000001E-2</c:v>
                </c:pt>
                <c:pt idx="55">
                  <c:v>-1.6E-2</c:v>
                </c:pt>
                <c:pt idx="56">
                  <c:v>-1.6E-2</c:v>
                </c:pt>
                <c:pt idx="57">
                  <c:v>-1.6E-2</c:v>
                </c:pt>
                <c:pt idx="58">
                  <c:v>-1.7000000000000001E-2</c:v>
                </c:pt>
                <c:pt idx="59">
                  <c:v>-1.6E-2</c:v>
                </c:pt>
                <c:pt idx="60">
                  <c:v>-1.8000000000000002E-2</c:v>
                </c:pt>
                <c:pt idx="61">
                  <c:v>-1.8000000000000002E-2</c:v>
                </c:pt>
                <c:pt idx="62">
                  <c:v>-1.7000000000000001E-2</c:v>
                </c:pt>
                <c:pt idx="63">
                  <c:v>-1.3999999999999999E-2</c:v>
                </c:pt>
                <c:pt idx="64">
                  <c:v>-1.2E-2</c:v>
                </c:pt>
                <c:pt idx="65">
                  <c:v>-6.9999999999999993E-3</c:v>
                </c:pt>
                <c:pt idx="66">
                  <c:v>-6.9999999999999993E-3</c:v>
                </c:pt>
                <c:pt idx="67">
                  <c:v>-4.0000000000000001E-3</c:v>
                </c:pt>
                <c:pt idx="68">
                  <c:v>-4.0000000000000001E-3</c:v>
                </c:pt>
                <c:pt idx="69">
                  <c:v>-6.0000000000000001E-3</c:v>
                </c:pt>
                <c:pt idx="70">
                  <c:v>-5.0000000000000001E-3</c:v>
                </c:pt>
                <c:pt idx="71">
                  <c:v>-6.9999999999999993E-3</c:v>
                </c:pt>
                <c:pt idx="72">
                  <c:v>-4.0000000000000001E-3</c:v>
                </c:pt>
                <c:pt idx="73">
                  <c:v>-2E-3</c:v>
                </c:pt>
                <c:pt idx="74">
                  <c:v>-4.0000000000000001E-3</c:v>
                </c:pt>
                <c:pt idx="75">
                  <c:v>-9.0000000000000011E-3</c:v>
                </c:pt>
                <c:pt idx="76">
                  <c:v>-1.2E-2</c:v>
                </c:pt>
                <c:pt idx="77">
                  <c:v>-1.7000000000000001E-2</c:v>
                </c:pt>
                <c:pt idx="78">
                  <c:v>-1.6E-2</c:v>
                </c:pt>
                <c:pt idx="79">
                  <c:v>-2.1000000000000001E-2</c:v>
                </c:pt>
                <c:pt idx="80">
                  <c:v>-2.3E-2</c:v>
                </c:pt>
                <c:pt idx="81">
                  <c:v>-2.1000000000000001E-2</c:v>
                </c:pt>
                <c:pt idx="82">
                  <c:v>-1.9E-2</c:v>
                </c:pt>
                <c:pt idx="83">
                  <c:v>-1.3999999999999999E-2</c:v>
                </c:pt>
                <c:pt idx="84">
                  <c:v>-0.01</c:v>
                </c:pt>
                <c:pt idx="85">
                  <c:v>-1.3999999999999999E-2</c:v>
                </c:pt>
                <c:pt idx="86">
                  <c:v>-1.6E-2</c:v>
                </c:pt>
                <c:pt idx="87">
                  <c:v>-1.2E-2</c:v>
                </c:pt>
                <c:pt idx="88">
                  <c:v>-1.1000000000000001E-2</c:v>
                </c:pt>
                <c:pt idx="89">
                  <c:v>-9.0000000000000011E-3</c:v>
                </c:pt>
                <c:pt idx="90">
                  <c:v>-0.01</c:v>
                </c:pt>
                <c:pt idx="91">
                  <c:v>-6.0000000000000001E-3</c:v>
                </c:pt>
                <c:pt idx="92">
                  <c:v>-6.0000000000000001E-3</c:v>
                </c:pt>
                <c:pt idx="93">
                  <c:v>-9.0000000000000011E-3</c:v>
                </c:pt>
                <c:pt idx="94">
                  <c:v>-1.3999999999999999E-2</c:v>
                </c:pt>
                <c:pt idx="95">
                  <c:v>-1.8000000000000002E-2</c:v>
                </c:pt>
                <c:pt idx="96">
                  <c:v>-2.2000000000000002E-2</c:v>
                </c:pt>
                <c:pt idx="97">
                  <c:v>-2.1000000000000001E-2</c:v>
                </c:pt>
                <c:pt idx="98">
                  <c:v>-1.6E-2</c:v>
                </c:pt>
                <c:pt idx="99">
                  <c:v>-1.6E-2</c:v>
                </c:pt>
                <c:pt idx="100">
                  <c:v>-1.8000000000000002E-2</c:v>
                </c:pt>
                <c:pt idx="101">
                  <c:v>-2.2000000000000002E-2</c:v>
                </c:pt>
                <c:pt idx="102">
                  <c:v>-2.2000000000000002E-2</c:v>
                </c:pt>
                <c:pt idx="103">
                  <c:v>-2.4E-2</c:v>
                </c:pt>
                <c:pt idx="104">
                  <c:v>-2.3E-2</c:v>
                </c:pt>
                <c:pt idx="105">
                  <c:v>-2.1000000000000001E-2</c:v>
                </c:pt>
                <c:pt idx="106">
                  <c:v>-1.8000000000000002E-2</c:v>
                </c:pt>
                <c:pt idx="107">
                  <c:v>-1.7000000000000001E-2</c:v>
                </c:pt>
                <c:pt idx="108">
                  <c:v>-1.6E-2</c:v>
                </c:pt>
                <c:pt idx="109">
                  <c:v>-1.9E-2</c:v>
                </c:pt>
                <c:pt idx="110">
                  <c:v>-2.2000000000000002E-2</c:v>
                </c:pt>
                <c:pt idx="111">
                  <c:v>-2.1000000000000001E-2</c:v>
                </c:pt>
                <c:pt idx="112">
                  <c:v>-0.02</c:v>
                </c:pt>
                <c:pt idx="113">
                  <c:v>-1.8000000000000002E-2</c:v>
                </c:pt>
                <c:pt idx="114">
                  <c:v>-1.9E-2</c:v>
                </c:pt>
                <c:pt idx="115">
                  <c:v>-1.7000000000000001E-2</c:v>
                </c:pt>
                <c:pt idx="116">
                  <c:v>-0.02</c:v>
                </c:pt>
                <c:pt idx="117">
                  <c:v>-1.9E-2</c:v>
                </c:pt>
                <c:pt idx="118">
                  <c:v>-2.1000000000000001E-2</c:v>
                </c:pt>
                <c:pt idx="119">
                  <c:v>-2.1000000000000001E-2</c:v>
                </c:pt>
                <c:pt idx="120">
                  <c:v>-2.5000000000000001E-2</c:v>
                </c:pt>
                <c:pt idx="121">
                  <c:v>-0.02</c:v>
                </c:pt>
                <c:pt idx="122">
                  <c:v>-1.7000000000000001E-2</c:v>
                </c:pt>
                <c:pt idx="123">
                  <c:v>-2.1000000000000001E-2</c:v>
                </c:pt>
                <c:pt idx="124">
                  <c:v>-2.1000000000000001E-2</c:v>
                </c:pt>
                <c:pt idx="125">
                  <c:v>-1.9E-2</c:v>
                </c:pt>
                <c:pt idx="126">
                  <c:v>-1.9E-2</c:v>
                </c:pt>
                <c:pt idx="127">
                  <c:v>-2.1000000000000001E-2</c:v>
                </c:pt>
                <c:pt idx="128">
                  <c:v>-0.02</c:v>
                </c:pt>
                <c:pt idx="129">
                  <c:v>-1.9E-2</c:v>
                </c:pt>
                <c:pt idx="130">
                  <c:v>-1.7000000000000001E-2</c:v>
                </c:pt>
                <c:pt idx="131">
                  <c:v>-1.7000000000000001E-2</c:v>
                </c:pt>
                <c:pt idx="132">
                  <c:v>-1.2E-2</c:v>
                </c:pt>
                <c:pt idx="133">
                  <c:v>-1.4999999999999999E-2</c:v>
                </c:pt>
                <c:pt idx="134">
                  <c:v>-1.8000000000000002E-2</c:v>
                </c:pt>
                <c:pt idx="135">
                  <c:v>-1.9E-2</c:v>
                </c:pt>
                <c:pt idx="136">
                  <c:v>-1.4999999999999999E-2</c:v>
                </c:pt>
                <c:pt idx="137">
                  <c:v>-1.6E-2</c:v>
                </c:pt>
                <c:pt idx="138">
                  <c:v>-1.3999999999999999E-2</c:v>
                </c:pt>
                <c:pt idx="139">
                  <c:v>-1.3000000000000001E-2</c:v>
                </c:pt>
                <c:pt idx="140">
                  <c:v>-1.3999999999999999E-2</c:v>
                </c:pt>
                <c:pt idx="141">
                  <c:v>-1.2E-2</c:v>
                </c:pt>
                <c:pt idx="142">
                  <c:v>-1.1000000000000001E-2</c:v>
                </c:pt>
                <c:pt idx="143">
                  <c:v>-8.0000000000000002E-3</c:v>
                </c:pt>
                <c:pt idx="144">
                  <c:v>-9.0000000000000011E-3</c:v>
                </c:pt>
                <c:pt idx="145">
                  <c:v>-0.01</c:v>
                </c:pt>
                <c:pt idx="146">
                  <c:v>-0.01</c:v>
                </c:pt>
                <c:pt idx="147">
                  <c:v>-6.9999999999999993E-3</c:v>
                </c:pt>
                <c:pt idx="148">
                  <c:v>-1.1000000000000001E-2</c:v>
                </c:pt>
                <c:pt idx="149">
                  <c:v>-0.01</c:v>
                </c:pt>
                <c:pt idx="150">
                  <c:v>-9.0000000000000011E-3</c:v>
                </c:pt>
                <c:pt idx="151">
                  <c:v>-8.0000000000000002E-3</c:v>
                </c:pt>
                <c:pt idx="152">
                  <c:v>-5.0000000000000001E-3</c:v>
                </c:pt>
                <c:pt idx="153">
                  <c:v>-8.0000000000000002E-3</c:v>
                </c:pt>
                <c:pt idx="154">
                  <c:v>-1.1000000000000001E-2</c:v>
                </c:pt>
                <c:pt idx="155">
                  <c:v>-1.6E-2</c:v>
                </c:pt>
                <c:pt idx="156">
                  <c:v>-1.9E-2</c:v>
                </c:pt>
                <c:pt idx="157">
                  <c:v>-1.9E-2</c:v>
                </c:pt>
                <c:pt idx="158">
                  <c:v>-1.7000000000000001E-2</c:v>
                </c:pt>
                <c:pt idx="159">
                  <c:v>-0.02</c:v>
                </c:pt>
                <c:pt idx="160">
                  <c:v>-2.5000000000000001E-2</c:v>
                </c:pt>
                <c:pt idx="161">
                  <c:v>-2.7999999999999997E-2</c:v>
                </c:pt>
                <c:pt idx="162">
                  <c:v>-0.03</c:v>
                </c:pt>
                <c:pt idx="163">
                  <c:v>-3.3000000000000002E-2</c:v>
                </c:pt>
                <c:pt idx="164">
                  <c:v>-0.04</c:v>
                </c:pt>
                <c:pt idx="165">
                  <c:v>-4.2000000000000003E-2</c:v>
                </c:pt>
                <c:pt idx="166">
                  <c:v>-4.2999999999999997E-2</c:v>
                </c:pt>
                <c:pt idx="167">
                  <c:v>-4.0999999999999995E-2</c:v>
                </c:pt>
                <c:pt idx="168">
                  <c:v>-0.04</c:v>
                </c:pt>
                <c:pt idx="169">
                  <c:v>-3.7000000000000005E-2</c:v>
                </c:pt>
                <c:pt idx="170">
                  <c:v>-3.7000000000000005E-2</c:v>
                </c:pt>
                <c:pt idx="171">
                  <c:v>-3.6000000000000004E-2</c:v>
                </c:pt>
                <c:pt idx="172">
                  <c:v>-0.03</c:v>
                </c:pt>
                <c:pt idx="173">
                  <c:v>-2.7999999999999997E-2</c:v>
                </c:pt>
                <c:pt idx="174">
                  <c:v>-2.7000000000000003E-2</c:v>
                </c:pt>
                <c:pt idx="175">
                  <c:v>-0.03</c:v>
                </c:pt>
                <c:pt idx="176">
                  <c:v>-2.7000000000000003E-2</c:v>
                </c:pt>
                <c:pt idx="177">
                  <c:v>-2.5000000000000001E-2</c:v>
                </c:pt>
                <c:pt idx="178">
                  <c:v>-2.3E-2</c:v>
                </c:pt>
                <c:pt idx="179">
                  <c:v>-1.7000000000000001E-2</c:v>
                </c:pt>
                <c:pt idx="180">
                  <c:v>-2.5000000000000001E-2</c:v>
                </c:pt>
                <c:pt idx="181">
                  <c:v>-2.7999999999999997E-2</c:v>
                </c:pt>
                <c:pt idx="182">
                  <c:v>-2.6000000000000002E-2</c:v>
                </c:pt>
                <c:pt idx="183">
                  <c:v>-2.3E-2</c:v>
                </c:pt>
                <c:pt idx="184">
                  <c:v>-2.6000000000000002E-2</c:v>
                </c:pt>
                <c:pt idx="185">
                  <c:v>-2.7000000000000003E-2</c:v>
                </c:pt>
                <c:pt idx="186">
                  <c:v>-2.8999999999999998E-2</c:v>
                </c:pt>
                <c:pt idx="187">
                  <c:v>-2.6000000000000002E-2</c:v>
                </c:pt>
                <c:pt idx="188">
                  <c:v>-2.4E-2</c:v>
                </c:pt>
                <c:pt idx="189">
                  <c:v>-2.3E-2</c:v>
                </c:pt>
                <c:pt idx="190">
                  <c:v>-2.1000000000000001E-2</c:v>
                </c:pt>
                <c:pt idx="191">
                  <c:v>-2.7999999999999997E-2</c:v>
                </c:pt>
                <c:pt idx="192">
                  <c:v>-1.7000000000000001E-2</c:v>
                </c:pt>
                <c:pt idx="193">
                  <c:v>-1.7000000000000001E-2</c:v>
                </c:pt>
                <c:pt idx="194">
                  <c:v>-1.9E-2</c:v>
                </c:pt>
                <c:pt idx="195">
                  <c:v>-2.2000000000000002E-2</c:v>
                </c:pt>
                <c:pt idx="196">
                  <c:v>-1.8000000000000002E-2</c:v>
                </c:pt>
                <c:pt idx="197">
                  <c:v>-1.9E-2</c:v>
                </c:pt>
                <c:pt idx="198">
                  <c:v>-1.3999999999999999E-2</c:v>
                </c:pt>
                <c:pt idx="199">
                  <c:v>-1.3000000000000001E-2</c:v>
                </c:pt>
                <c:pt idx="200">
                  <c:v>-1.3000000000000001E-2</c:v>
                </c:pt>
                <c:pt idx="201">
                  <c:v>-1.4999999999999999E-2</c:v>
                </c:pt>
                <c:pt idx="202">
                  <c:v>-1.8000000000000002E-2</c:v>
                </c:pt>
                <c:pt idx="203">
                  <c:v>-1.8000000000000002E-2</c:v>
                </c:pt>
                <c:pt idx="204">
                  <c:v>-0.02</c:v>
                </c:pt>
                <c:pt idx="205">
                  <c:v>-1.8000000000000002E-2</c:v>
                </c:pt>
                <c:pt idx="206">
                  <c:v>-1.7000000000000001E-2</c:v>
                </c:pt>
                <c:pt idx="207">
                  <c:v>-1.6E-2</c:v>
                </c:pt>
                <c:pt idx="208">
                  <c:v>-1.9E-2</c:v>
                </c:pt>
                <c:pt idx="209">
                  <c:v>-1.6E-2</c:v>
                </c:pt>
                <c:pt idx="210">
                  <c:v>-2.2000000000000002E-2</c:v>
                </c:pt>
                <c:pt idx="211">
                  <c:v>-2.3E-2</c:v>
                </c:pt>
                <c:pt idx="212">
                  <c:v>-2.3E-2</c:v>
                </c:pt>
                <c:pt idx="213">
                  <c:v>-2.4E-2</c:v>
                </c:pt>
                <c:pt idx="214">
                  <c:v>-2.4E-2</c:v>
                </c:pt>
                <c:pt idx="215">
                  <c:v>-2.4E-2</c:v>
                </c:pt>
                <c:pt idx="216">
                  <c:v>-2.5000000000000001E-2</c:v>
                </c:pt>
                <c:pt idx="217">
                  <c:v>-2.7000000000000003E-2</c:v>
                </c:pt>
                <c:pt idx="218">
                  <c:v>-2.6000000000000002E-2</c:v>
                </c:pt>
                <c:pt idx="219">
                  <c:v>-2.7000000000000003E-2</c:v>
                </c:pt>
                <c:pt idx="220">
                  <c:v>-3.2000000000000001E-2</c:v>
                </c:pt>
                <c:pt idx="221">
                  <c:v>-3.3000000000000002E-2</c:v>
                </c:pt>
                <c:pt idx="222">
                  <c:v>-0.03</c:v>
                </c:pt>
                <c:pt idx="223">
                  <c:v>-2.8999999999999998E-2</c:v>
                </c:pt>
                <c:pt idx="224">
                  <c:v>-0.03</c:v>
                </c:pt>
                <c:pt idx="225">
                  <c:v>-2.7999999999999997E-2</c:v>
                </c:pt>
                <c:pt idx="226">
                  <c:v>-0.03</c:v>
                </c:pt>
                <c:pt idx="227">
                  <c:v>-2.8999999999999998E-2</c:v>
                </c:pt>
                <c:pt idx="228">
                  <c:v>-2.7000000000000003E-2</c:v>
                </c:pt>
                <c:pt idx="229">
                  <c:v>-2.7000000000000003E-2</c:v>
                </c:pt>
                <c:pt idx="230">
                  <c:v>-0.03</c:v>
                </c:pt>
                <c:pt idx="231">
                  <c:v>-2.7999999999999997E-2</c:v>
                </c:pt>
                <c:pt idx="232">
                  <c:v>-2.3E-2</c:v>
                </c:pt>
                <c:pt idx="233">
                  <c:v>-3.1E-2</c:v>
                </c:pt>
                <c:pt idx="234">
                  <c:v>-0.03</c:v>
                </c:pt>
                <c:pt idx="235">
                  <c:v>-2.6000000000000002E-2</c:v>
                </c:pt>
                <c:pt idx="236">
                  <c:v>-2.4E-2</c:v>
                </c:pt>
                <c:pt idx="237">
                  <c:v>-2.7000000000000003E-2</c:v>
                </c:pt>
                <c:pt idx="238">
                  <c:v>-2.5000000000000001E-2</c:v>
                </c:pt>
                <c:pt idx="239">
                  <c:v>-2.5000000000000001E-2</c:v>
                </c:pt>
                <c:pt idx="240">
                  <c:v>-2.5000000000000001E-2</c:v>
                </c:pt>
                <c:pt idx="241">
                  <c:v>-2.3E-2</c:v>
                </c:pt>
                <c:pt idx="242">
                  <c:v>-0.02</c:v>
                </c:pt>
                <c:pt idx="243">
                  <c:v>-1.9E-2</c:v>
                </c:pt>
                <c:pt idx="244">
                  <c:v>-2.1000000000000001E-2</c:v>
                </c:pt>
                <c:pt idx="245">
                  <c:v>-1.7000000000000001E-2</c:v>
                </c:pt>
                <c:pt idx="246">
                  <c:v>-1.6E-2</c:v>
                </c:pt>
                <c:pt idx="247">
                  <c:v>-1.9E-2</c:v>
                </c:pt>
                <c:pt idx="248">
                  <c:v>-1.7000000000000001E-2</c:v>
                </c:pt>
                <c:pt idx="249">
                  <c:v>-1.1000000000000001E-2</c:v>
                </c:pt>
                <c:pt idx="250">
                  <c:v>-0.01</c:v>
                </c:pt>
                <c:pt idx="251">
                  <c:v>-0.01</c:v>
                </c:pt>
                <c:pt idx="252">
                  <c:v>-1.1000000000000001E-2</c:v>
                </c:pt>
                <c:pt idx="253">
                  <c:v>-0.01</c:v>
                </c:pt>
                <c:pt idx="254">
                  <c:v>-1.1000000000000001E-2</c:v>
                </c:pt>
                <c:pt idx="255">
                  <c:v>-1.2E-2</c:v>
                </c:pt>
                <c:pt idx="256">
                  <c:v>-1.1000000000000001E-2</c:v>
                </c:pt>
                <c:pt idx="257">
                  <c:v>-6.9999999999999993E-3</c:v>
                </c:pt>
                <c:pt idx="258">
                  <c:v>-6.0000000000000001E-3</c:v>
                </c:pt>
                <c:pt idx="259">
                  <c:v>-5.0000000000000001E-3</c:v>
                </c:pt>
                <c:pt idx="260">
                  <c:v>-2E-3</c:v>
                </c:pt>
                <c:pt idx="261">
                  <c:v>-5.0000000000000001E-3</c:v>
                </c:pt>
                <c:pt idx="262">
                  <c:v>-1E-3</c:v>
                </c:pt>
                <c:pt idx="263">
                  <c:v>0</c:v>
                </c:pt>
                <c:pt idx="264">
                  <c:v>2E-3</c:v>
                </c:pt>
                <c:pt idx="265">
                  <c:v>2E-3</c:v>
                </c:pt>
                <c:pt idx="266">
                  <c:v>6.9999999999999993E-3</c:v>
                </c:pt>
                <c:pt idx="267">
                  <c:v>1.1000000000000001E-2</c:v>
                </c:pt>
                <c:pt idx="268">
                  <c:v>1.8000000000000002E-2</c:v>
                </c:pt>
                <c:pt idx="269">
                  <c:v>1.7000000000000001E-2</c:v>
                </c:pt>
                <c:pt idx="270">
                  <c:v>1.9E-2</c:v>
                </c:pt>
                <c:pt idx="271">
                  <c:v>0.02</c:v>
                </c:pt>
                <c:pt idx="272">
                  <c:v>1.8000000000000002E-2</c:v>
                </c:pt>
                <c:pt idx="273">
                  <c:v>1.7000000000000001E-2</c:v>
                </c:pt>
                <c:pt idx="274">
                  <c:v>1.7000000000000001E-2</c:v>
                </c:pt>
                <c:pt idx="275">
                  <c:v>0.02</c:v>
                </c:pt>
                <c:pt idx="276">
                  <c:v>2.3E-2</c:v>
                </c:pt>
                <c:pt idx="277">
                  <c:v>2.4E-2</c:v>
                </c:pt>
                <c:pt idx="278">
                  <c:v>2.1000000000000001E-2</c:v>
                </c:pt>
                <c:pt idx="279">
                  <c:v>2.1000000000000001E-2</c:v>
                </c:pt>
                <c:pt idx="280">
                  <c:v>1.7000000000000001E-2</c:v>
                </c:pt>
                <c:pt idx="281">
                  <c:v>2.2000000000000002E-2</c:v>
                </c:pt>
                <c:pt idx="282">
                  <c:v>1.9E-2</c:v>
                </c:pt>
                <c:pt idx="283">
                  <c:v>1.6E-2</c:v>
                </c:pt>
                <c:pt idx="284">
                  <c:v>1.7000000000000001E-2</c:v>
                </c:pt>
                <c:pt idx="285">
                  <c:v>1.6E-2</c:v>
                </c:pt>
                <c:pt idx="286">
                  <c:v>1.6E-2</c:v>
                </c:pt>
                <c:pt idx="287">
                  <c:v>1.3999999999999999E-2</c:v>
                </c:pt>
                <c:pt idx="288">
                  <c:v>0.01</c:v>
                </c:pt>
                <c:pt idx="289">
                  <c:v>9.0000000000000011E-3</c:v>
                </c:pt>
                <c:pt idx="290">
                  <c:v>9.0000000000000011E-3</c:v>
                </c:pt>
                <c:pt idx="291">
                  <c:v>5.0000000000000001E-3</c:v>
                </c:pt>
                <c:pt idx="292">
                  <c:v>6.9999999999999993E-3</c:v>
                </c:pt>
                <c:pt idx="293">
                  <c:v>4.0000000000000001E-3</c:v>
                </c:pt>
                <c:pt idx="294">
                  <c:v>4.0000000000000001E-3</c:v>
                </c:pt>
                <c:pt idx="295">
                  <c:v>6.0000000000000001E-3</c:v>
                </c:pt>
                <c:pt idx="296">
                  <c:v>6.0000000000000001E-3</c:v>
                </c:pt>
                <c:pt idx="297">
                  <c:v>5.0000000000000001E-3</c:v>
                </c:pt>
                <c:pt idx="298">
                  <c:v>4.0000000000000001E-3</c:v>
                </c:pt>
                <c:pt idx="299">
                  <c:v>4.0000000000000001E-3</c:v>
                </c:pt>
                <c:pt idx="300">
                  <c:v>8.0000000000000002E-3</c:v>
                </c:pt>
                <c:pt idx="301">
                  <c:v>5.0000000000000001E-3</c:v>
                </c:pt>
                <c:pt idx="302">
                  <c:v>0.01</c:v>
                </c:pt>
                <c:pt idx="303">
                  <c:v>9.0000000000000011E-3</c:v>
                </c:pt>
                <c:pt idx="304">
                  <c:v>6.9999999999999993E-3</c:v>
                </c:pt>
                <c:pt idx="305">
                  <c:v>6.9999999999999993E-3</c:v>
                </c:pt>
                <c:pt idx="306">
                  <c:v>6.9999999999999993E-3</c:v>
                </c:pt>
                <c:pt idx="307">
                  <c:v>1.1000000000000001E-2</c:v>
                </c:pt>
                <c:pt idx="308">
                  <c:v>1.7000000000000001E-2</c:v>
                </c:pt>
                <c:pt idx="309">
                  <c:v>1.8000000000000002E-2</c:v>
                </c:pt>
                <c:pt idx="310">
                  <c:v>1.6E-2</c:v>
                </c:pt>
                <c:pt idx="311">
                  <c:v>1.7000000000000001E-2</c:v>
                </c:pt>
                <c:pt idx="312">
                  <c:v>1.6E-2</c:v>
                </c:pt>
                <c:pt idx="313">
                  <c:v>1.8000000000000002E-2</c:v>
                </c:pt>
                <c:pt idx="314">
                  <c:v>1.3000000000000001E-2</c:v>
                </c:pt>
                <c:pt idx="315">
                  <c:v>1.3999999999999999E-2</c:v>
                </c:pt>
                <c:pt idx="316">
                  <c:v>1.3999999999999999E-2</c:v>
                </c:pt>
                <c:pt idx="317">
                  <c:v>1.2E-2</c:v>
                </c:pt>
                <c:pt idx="318">
                  <c:v>1.1000000000000001E-2</c:v>
                </c:pt>
                <c:pt idx="319">
                  <c:v>1.1000000000000001E-2</c:v>
                </c:pt>
                <c:pt idx="320">
                  <c:v>6.0000000000000001E-3</c:v>
                </c:pt>
                <c:pt idx="321">
                  <c:v>6.9999999999999993E-3</c:v>
                </c:pt>
                <c:pt idx="322">
                  <c:v>1.1000000000000001E-2</c:v>
                </c:pt>
                <c:pt idx="323">
                  <c:v>0.01</c:v>
                </c:pt>
                <c:pt idx="324">
                  <c:v>9.0000000000000011E-3</c:v>
                </c:pt>
                <c:pt idx="325">
                  <c:v>9.0000000000000011E-3</c:v>
                </c:pt>
                <c:pt idx="326">
                  <c:v>9.0000000000000011E-3</c:v>
                </c:pt>
                <c:pt idx="327">
                  <c:v>1.2E-2</c:v>
                </c:pt>
                <c:pt idx="328">
                  <c:v>1.2E-2</c:v>
                </c:pt>
                <c:pt idx="329">
                  <c:v>1.4999999999999999E-2</c:v>
                </c:pt>
                <c:pt idx="330">
                  <c:v>1.2E-2</c:v>
                </c:pt>
                <c:pt idx="331">
                  <c:v>8.0000000000000002E-3</c:v>
                </c:pt>
              </c:numCache>
            </c:numRef>
          </c:val>
          <c:smooth val="0"/>
        </c:ser>
        <c:ser>
          <c:idx val="2"/>
          <c:order val="2"/>
          <c:tx>
            <c:strRef>
              <c:f>'Long Term'!$E$2</c:f>
              <c:strCache>
                <c:ptCount val="1"/>
                <c:pt idx="0">
                  <c:v>Core PCE Services</c:v>
                </c:pt>
              </c:strCache>
            </c:strRef>
          </c:tx>
          <c:spPr>
            <a:ln w="28575" cap="rnd">
              <a:solidFill>
                <a:srgbClr val="7030A0"/>
              </a:solidFill>
              <a:round/>
            </a:ln>
            <a:effectLst/>
          </c:spPr>
          <c:marker>
            <c:symbol val="none"/>
          </c:marker>
          <c:cat>
            <c:numRef>
              <c:f>'Long Term'!$B$3:$B$334</c:f>
              <c:numCache>
                <c:formatCode>yyyy\-mm\-dd</c:formatCode>
                <c:ptCount val="332"/>
                <c:pt idx="0">
                  <c:v>42948</c:v>
                </c:pt>
                <c:pt idx="1">
                  <c:v>42917</c:v>
                </c:pt>
                <c:pt idx="2">
                  <c:v>42887</c:v>
                </c:pt>
                <c:pt idx="3">
                  <c:v>42856</c:v>
                </c:pt>
                <c:pt idx="4">
                  <c:v>42826</c:v>
                </c:pt>
                <c:pt idx="5">
                  <c:v>42795</c:v>
                </c:pt>
                <c:pt idx="6">
                  <c:v>42767</c:v>
                </c:pt>
                <c:pt idx="7">
                  <c:v>42736</c:v>
                </c:pt>
                <c:pt idx="8">
                  <c:v>42705</c:v>
                </c:pt>
                <c:pt idx="9">
                  <c:v>42675</c:v>
                </c:pt>
                <c:pt idx="10">
                  <c:v>42644</c:v>
                </c:pt>
                <c:pt idx="11">
                  <c:v>42614</c:v>
                </c:pt>
                <c:pt idx="12">
                  <c:v>42583</c:v>
                </c:pt>
                <c:pt idx="13">
                  <c:v>42552</c:v>
                </c:pt>
                <c:pt idx="14">
                  <c:v>42522</c:v>
                </c:pt>
                <c:pt idx="15">
                  <c:v>42491</c:v>
                </c:pt>
                <c:pt idx="16">
                  <c:v>42461</c:v>
                </c:pt>
                <c:pt idx="17">
                  <c:v>42430</c:v>
                </c:pt>
                <c:pt idx="18">
                  <c:v>42401</c:v>
                </c:pt>
                <c:pt idx="19">
                  <c:v>42370</c:v>
                </c:pt>
                <c:pt idx="20">
                  <c:v>42339</c:v>
                </c:pt>
                <c:pt idx="21">
                  <c:v>42309</c:v>
                </c:pt>
                <c:pt idx="22">
                  <c:v>42278</c:v>
                </c:pt>
                <c:pt idx="23">
                  <c:v>42248</c:v>
                </c:pt>
                <c:pt idx="24">
                  <c:v>42217</c:v>
                </c:pt>
                <c:pt idx="25">
                  <c:v>42186</c:v>
                </c:pt>
                <c:pt idx="26">
                  <c:v>42156</c:v>
                </c:pt>
                <c:pt idx="27">
                  <c:v>42125</c:v>
                </c:pt>
                <c:pt idx="28">
                  <c:v>42095</c:v>
                </c:pt>
                <c:pt idx="29">
                  <c:v>42064</c:v>
                </c:pt>
                <c:pt idx="30">
                  <c:v>42036</c:v>
                </c:pt>
                <c:pt idx="31">
                  <c:v>42005</c:v>
                </c:pt>
                <c:pt idx="32">
                  <c:v>41974</c:v>
                </c:pt>
                <c:pt idx="33">
                  <c:v>41944</c:v>
                </c:pt>
                <c:pt idx="34">
                  <c:v>41913</c:v>
                </c:pt>
                <c:pt idx="35">
                  <c:v>41883</c:v>
                </c:pt>
                <c:pt idx="36">
                  <c:v>41852</c:v>
                </c:pt>
                <c:pt idx="37">
                  <c:v>41821</c:v>
                </c:pt>
                <c:pt idx="38">
                  <c:v>41791</c:v>
                </c:pt>
                <c:pt idx="39">
                  <c:v>41760</c:v>
                </c:pt>
                <c:pt idx="40">
                  <c:v>41730</c:v>
                </c:pt>
                <c:pt idx="41">
                  <c:v>41699</c:v>
                </c:pt>
                <c:pt idx="42">
                  <c:v>41671</c:v>
                </c:pt>
                <c:pt idx="43">
                  <c:v>41640</c:v>
                </c:pt>
                <c:pt idx="44">
                  <c:v>41609</c:v>
                </c:pt>
                <c:pt idx="45">
                  <c:v>41579</c:v>
                </c:pt>
                <c:pt idx="46">
                  <c:v>41548</c:v>
                </c:pt>
                <c:pt idx="47">
                  <c:v>41518</c:v>
                </c:pt>
                <c:pt idx="48">
                  <c:v>41487</c:v>
                </c:pt>
                <c:pt idx="49">
                  <c:v>41456</c:v>
                </c:pt>
                <c:pt idx="50">
                  <c:v>41426</c:v>
                </c:pt>
                <c:pt idx="51">
                  <c:v>41395</c:v>
                </c:pt>
                <c:pt idx="52">
                  <c:v>41365</c:v>
                </c:pt>
                <c:pt idx="53">
                  <c:v>41334</c:v>
                </c:pt>
                <c:pt idx="54">
                  <c:v>41306</c:v>
                </c:pt>
                <c:pt idx="55">
                  <c:v>41275</c:v>
                </c:pt>
                <c:pt idx="56">
                  <c:v>41244</c:v>
                </c:pt>
                <c:pt idx="57">
                  <c:v>41214</c:v>
                </c:pt>
                <c:pt idx="58">
                  <c:v>41183</c:v>
                </c:pt>
                <c:pt idx="59">
                  <c:v>41153</c:v>
                </c:pt>
                <c:pt idx="60">
                  <c:v>41122</c:v>
                </c:pt>
                <c:pt idx="61">
                  <c:v>41091</c:v>
                </c:pt>
                <c:pt idx="62">
                  <c:v>41061</c:v>
                </c:pt>
                <c:pt idx="63">
                  <c:v>41030</c:v>
                </c:pt>
                <c:pt idx="64">
                  <c:v>41000</c:v>
                </c:pt>
                <c:pt idx="65">
                  <c:v>40969</c:v>
                </c:pt>
                <c:pt idx="66">
                  <c:v>40940</c:v>
                </c:pt>
                <c:pt idx="67">
                  <c:v>40909</c:v>
                </c:pt>
                <c:pt idx="68">
                  <c:v>40878</c:v>
                </c:pt>
                <c:pt idx="69">
                  <c:v>40848</c:v>
                </c:pt>
                <c:pt idx="70">
                  <c:v>40817</c:v>
                </c:pt>
                <c:pt idx="71">
                  <c:v>40787</c:v>
                </c:pt>
                <c:pt idx="72">
                  <c:v>40756</c:v>
                </c:pt>
                <c:pt idx="73">
                  <c:v>40725</c:v>
                </c:pt>
                <c:pt idx="74">
                  <c:v>40695</c:v>
                </c:pt>
                <c:pt idx="75">
                  <c:v>40664</c:v>
                </c:pt>
                <c:pt idx="76">
                  <c:v>40634</c:v>
                </c:pt>
                <c:pt idx="77">
                  <c:v>40603</c:v>
                </c:pt>
                <c:pt idx="78">
                  <c:v>40575</c:v>
                </c:pt>
                <c:pt idx="79">
                  <c:v>40544</c:v>
                </c:pt>
                <c:pt idx="80">
                  <c:v>40513</c:v>
                </c:pt>
                <c:pt idx="81">
                  <c:v>40483</c:v>
                </c:pt>
                <c:pt idx="82">
                  <c:v>40452</c:v>
                </c:pt>
                <c:pt idx="83">
                  <c:v>40422</c:v>
                </c:pt>
                <c:pt idx="84">
                  <c:v>40391</c:v>
                </c:pt>
                <c:pt idx="85">
                  <c:v>40360</c:v>
                </c:pt>
                <c:pt idx="86">
                  <c:v>40330</c:v>
                </c:pt>
                <c:pt idx="87">
                  <c:v>40299</c:v>
                </c:pt>
                <c:pt idx="88">
                  <c:v>40269</c:v>
                </c:pt>
                <c:pt idx="89">
                  <c:v>40238</c:v>
                </c:pt>
                <c:pt idx="90">
                  <c:v>40210</c:v>
                </c:pt>
                <c:pt idx="91">
                  <c:v>40179</c:v>
                </c:pt>
                <c:pt idx="92">
                  <c:v>40148</c:v>
                </c:pt>
                <c:pt idx="93">
                  <c:v>40118</c:v>
                </c:pt>
                <c:pt idx="94">
                  <c:v>40087</c:v>
                </c:pt>
                <c:pt idx="95">
                  <c:v>40057</c:v>
                </c:pt>
                <c:pt idx="96">
                  <c:v>40026</c:v>
                </c:pt>
                <c:pt idx="97">
                  <c:v>39995</c:v>
                </c:pt>
                <c:pt idx="98">
                  <c:v>39965</c:v>
                </c:pt>
                <c:pt idx="99">
                  <c:v>39934</c:v>
                </c:pt>
                <c:pt idx="100">
                  <c:v>39904</c:v>
                </c:pt>
                <c:pt idx="101">
                  <c:v>39873</c:v>
                </c:pt>
                <c:pt idx="102">
                  <c:v>39845</c:v>
                </c:pt>
                <c:pt idx="103">
                  <c:v>39814</c:v>
                </c:pt>
                <c:pt idx="104">
                  <c:v>39783</c:v>
                </c:pt>
                <c:pt idx="105">
                  <c:v>39753</c:v>
                </c:pt>
                <c:pt idx="106">
                  <c:v>39722</c:v>
                </c:pt>
                <c:pt idx="107">
                  <c:v>39692</c:v>
                </c:pt>
                <c:pt idx="108">
                  <c:v>39661</c:v>
                </c:pt>
                <c:pt idx="109">
                  <c:v>39630</c:v>
                </c:pt>
                <c:pt idx="110">
                  <c:v>39600</c:v>
                </c:pt>
                <c:pt idx="111">
                  <c:v>39569</c:v>
                </c:pt>
                <c:pt idx="112">
                  <c:v>39539</c:v>
                </c:pt>
                <c:pt idx="113">
                  <c:v>39508</c:v>
                </c:pt>
                <c:pt idx="114">
                  <c:v>39479</c:v>
                </c:pt>
                <c:pt idx="115">
                  <c:v>39448</c:v>
                </c:pt>
                <c:pt idx="116">
                  <c:v>39417</c:v>
                </c:pt>
                <c:pt idx="117">
                  <c:v>39387</c:v>
                </c:pt>
                <c:pt idx="118">
                  <c:v>39356</c:v>
                </c:pt>
                <c:pt idx="119">
                  <c:v>39326</c:v>
                </c:pt>
                <c:pt idx="120">
                  <c:v>39295</c:v>
                </c:pt>
                <c:pt idx="121">
                  <c:v>39264</c:v>
                </c:pt>
                <c:pt idx="122">
                  <c:v>39234</c:v>
                </c:pt>
                <c:pt idx="123">
                  <c:v>39203</c:v>
                </c:pt>
                <c:pt idx="124">
                  <c:v>39173</c:v>
                </c:pt>
                <c:pt idx="125">
                  <c:v>39142</c:v>
                </c:pt>
                <c:pt idx="126">
                  <c:v>39114</c:v>
                </c:pt>
                <c:pt idx="127">
                  <c:v>39083</c:v>
                </c:pt>
                <c:pt idx="128">
                  <c:v>39052</c:v>
                </c:pt>
                <c:pt idx="129">
                  <c:v>39022</c:v>
                </c:pt>
                <c:pt idx="130">
                  <c:v>38991</c:v>
                </c:pt>
                <c:pt idx="131">
                  <c:v>38961</c:v>
                </c:pt>
                <c:pt idx="132">
                  <c:v>38930</c:v>
                </c:pt>
                <c:pt idx="133">
                  <c:v>38899</c:v>
                </c:pt>
                <c:pt idx="134">
                  <c:v>38869</c:v>
                </c:pt>
                <c:pt idx="135">
                  <c:v>38838</c:v>
                </c:pt>
                <c:pt idx="136">
                  <c:v>38808</c:v>
                </c:pt>
                <c:pt idx="137">
                  <c:v>38777</c:v>
                </c:pt>
                <c:pt idx="138">
                  <c:v>38749</c:v>
                </c:pt>
                <c:pt idx="139">
                  <c:v>38718</c:v>
                </c:pt>
                <c:pt idx="140">
                  <c:v>38687</c:v>
                </c:pt>
                <c:pt idx="141">
                  <c:v>38657</c:v>
                </c:pt>
                <c:pt idx="142">
                  <c:v>38626</c:v>
                </c:pt>
                <c:pt idx="143">
                  <c:v>38596</c:v>
                </c:pt>
                <c:pt idx="144">
                  <c:v>38565</c:v>
                </c:pt>
                <c:pt idx="145">
                  <c:v>38534</c:v>
                </c:pt>
                <c:pt idx="146">
                  <c:v>38504</c:v>
                </c:pt>
                <c:pt idx="147">
                  <c:v>38473</c:v>
                </c:pt>
                <c:pt idx="148">
                  <c:v>38443</c:v>
                </c:pt>
                <c:pt idx="149">
                  <c:v>38412</c:v>
                </c:pt>
                <c:pt idx="150">
                  <c:v>38384</c:v>
                </c:pt>
                <c:pt idx="151">
                  <c:v>38353</c:v>
                </c:pt>
                <c:pt idx="152">
                  <c:v>38322</c:v>
                </c:pt>
                <c:pt idx="153">
                  <c:v>38292</c:v>
                </c:pt>
                <c:pt idx="154">
                  <c:v>38261</c:v>
                </c:pt>
                <c:pt idx="155">
                  <c:v>38231</c:v>
                </c:pt>
                <c:pt idx="156">
                  <c:v>38200</c:v>
                </c:pt>
                <c:pt idx="157">
                  <c:v>38169</c:v>
                </c:pt>
                <c:pt idx="158">
                  <c:v>38139</c:v>
                </c:pt>
                <c:pt idx="159">
                  <c:v>38108</c:v>
                </c:pt>
                <c:pt idx="160">
                  <c:v>38078</c:v>
                </c:pt>
                <c:pt idx="161">
                  <c:v>38047</c:v>
                </c:pt>
                <c:pt idx="162">
                  <c:v>38018</c:v>
                </c:pt>
                <c:pt idx="163">
                  <c:v>37987</c:v>
                </c:pt>
                <c:pt idx="164">
                  <c:v>37956</c:v>
                </c:pt>
                <c:pt idx="165">
                  <c:v>37926</c:v>
                </c:pt>
                <c:pt idx="166">
                  <c:v>37895</c:v>
                </c:pt>
                <c:pt idx="167">
                  <c:v>37865</c:v>
                </c:pt>
                <c:pt idx="168">
                  <c:v>37834</c:v>
                </c:pt>
                <c:pt idx="169">
                  <c:v>37803</c:v>
                </c:pt>
                <c:pt idx="170">
                  <c:v>37773</c:v>
                </c:pt>
                <c:pt idx="171">
                  <c:v>37742</c:v>
                </c:pt>
                <c:pt idx="172">
                  <c:v>37712</c:v>
                </c:pt>
                <c:pt idx="173">
                  <c:v>37681</c:v>
                </c:pt>
                <c:pt idx="174">
                  <c:v>37653</c:v>
                </c:pt>
                <c:pt idx="175">
                  <c:v>37622</c:v>
                </c:pt>
                <c:pt idx="176">
                  <c:v>37591</c:v>
                </c:pt>
                <c:pt idx="177">
                  <c:v>37561</c:v>
                </c:pt>
                <c:pt idx="178">
                  <c:v>37530</c:v>
                </c:pt>
                <c:pt idx="179">
                  <c:v>37500</c:v>
                </c:pt>
                <c:pt idx="180">
                  <c:v>37469</c:v>
                </c:pt>
                <c:pt idx="181">
                  <c:v>37438</c:v>
                </c:pt>
                <c:pt idx="182">
                  <c:v>37408</c:v>
                </c:pt>
                <c:pt idx="183">
                  <c:v>37377</c:v>
                </c:pt>
                <c:pt idx="184">
                  <c:v>37347</c:v>
                </c:pt>
                <c:pt idx="185">
                  <c:v>37316</c:v>
                </c:pt>
                <c:pt idx="186">
                  <c:v>37288</c:v>
                </c:pt>
                <c:pt idx="187">
                  <c:v>37257</c:v>
                </c:pt>
                <c:pt idx="188">
                  <c:v>37226</c:v>
                </c:pt>
                <c:pt idx="189">
                  <c:v>37196</c:v>
                </c:pt>
                <c:pt idx="190">
                  <c:v>37165</c:v>
                </c:pt>
                <c:pt idx="191">
                  <c:v>37135</c:v>
                </c:pt>
                <c:pt idx="192">
                  <c:v>37104</c:v>
                </c:pt>
                <c:pt idx="193">
                  <c:v>37073</c:v>
                </c:pt>
                <c:pt idx="194">
                  <c:v>37043</c:v>
                </c:pt>
                <c:pt idx="195">
                  <c:v>37012</c:v>
                </c:pt>
                <c:pt idx="196">
                  <c:v>36982</c:v>
                </c:pt>
                <c:pt idx="197">
                  <c:v>36951</c:v>
                </c:pt>
                <c:pt idx="198">
                  <c:v>36923</c:v>
                </c:pt>
                <c:pt idx="199">
                  <c:v>36892</c:v>
                </c:pt>
                <c:pt idx="200">
                  <c:v>36861</c:v>
                </c:pt>
                <c:pt idx="201">
                  <c:v>36831</c:v>
                </c:pt>
                <c:pt idx="202">
                  <c:v>36800</c:v>
                </c:pt>
                <c:pt idx="203">
                  <c:v>36770</c:v>
                </c:pt>
                <c:pt idx="204">
                  <c:v>36739</c:v>
                </c:pt>
                <c:pt idx="205">
                  <c:v>36708</c:v>
                </c:pt>
                <c:pt idx="206">
                  <c:v>36678</c:v>
                </c:pt>
                <c:pt idx="207">
                  <c:v>36647</c:v>
                </c:pt>
                <c:pt idx="208">
                  <c:v>36617</c:v>
                </c:pt>
                <c:pt idx="209">
                  <c:v>36586</c:v>
                </c:pt>
                <c:pt idx="210">
                  <c:v>36557</c:v>
                </c:pt>
                <c:pt idx="211">
                  <c:v>36526</c:v>
                </c:pt>
                <c:pt idx="212">
                  <c:v>36495</c:v>
                </c:pt>
                <c:pt idx="213">
                  <c:v>36465</c:v>
                </c:pt>
                <c:pt idx="214">
                  <c:v>36434</c:v>
                </c:pt>
                <c:pt idx="215">
                  <c:v>36404</c:v>
                </c:pt>
                <c:pt idx="216">
                  <c:v>36373</c:v>
                </c:pt>
                <c:pt idx="217">
                  <c:v>36342</c:v>
                </c:pt>
                <c:pt idx="218">
                  <c:v>36312</c:v>
                </c:pt>
                <c:pt idx="219">
                  <c:v>36281</c:v>
                </c:pt>
                <c:pt idx="220">
                  <c:v>36251</c:v>
                </c:pt>
                <c:pt idx="221">
                  <c:v>36220</c:v>
                </c:pt>
                <c:pt idx="222">
                  <c:v>36192</c:v>
                </c:pt>
                <c:pt idx="223">
                  <c:v>36161</c:v>
                </c:pt>
                <c:pt idx="224">
                  <c:v>36130</c:v>
                </c:pt>
                <c:pt idx="225">
                  <c:v>36100</c:v>
                </c:pt>
                <c:pt idx="226">
                  <c:v>36069</c:v>
                </c:pt>
                <c:pt idx="227">
                  <c:v>36039</c:v>
                </c:pt>
                <c:pt idx="228">
                  <c:v>36008</c:v>
                </c:pt>
                <c:pt idx="229">
                  <c:v>35977</c:v>
                </c:pt>
                <c:pt idx="230">
                  <c:v>35947</c:v>
                </c:pt>
                <c:pt idx="231">
                  <c:v>35916</c:v>
                </c:pt>
                <c:pt idx="232">
                  <c:v>35886</c:v>
                </c:pt>
                <c:pt idx="233">
                  <c:v>35855</c:v>
                </c:pt>
                <c:pt idx="234">
                  <c:v>35827</c:v>
                </c:pt>
                <c:pt idx="235">
                  <c:v>35796</c:v>
                </c:pt>
                <c:pt idx="236">
                  <c:v>35765</c:v>
                </c:pt>
                <c:pt idx="237">
                  <c:v>35735</c:v>
                </c:pt>
                <c:pt idx="238">
                  <c:v>35704</c:v>
                </c:pt>
                <c:pt idx="239">
                  <c:v>35674</c:v>
                </c:pt>
                <c:pt idx="240">
                  <c:v>35643</c:v>
                </c:pt>
                <c:pt idx="241">
                  <c:v>35612</c:v>
                </c:pt>
                <c:pt idx="242">
                  <c:v>35582</c:v>
                </c:pt>
                <c:pt idx="243">
                  <c:v>35551</c:v>
                </c:pt>
                <c:pt idx="244">
                  <c:v>35521</c:v>
                </c:pt>
                <c:pt idx="245">
                  <c:v>35490</c:v>
                </c:pt>
                <c:pt idx="246">
                  <c:v>35462</c:v>
                </c:pt>
                <c:pt idx="247">
                  <c:v>35431</c:v>
                </c:pt>
                <c:pt idx="248">
                  <c:v>35400</c:v>
                </c:pt>
                <c:pt idx="249">
                  <c:v>35370</c:v>
                </c:pt>
                <c:pt idx="250">
                  <c:v>35339</c:v>
                </c:pt>
                <c:pt idx="251">
                  <c:v>35309</c:v>
                </c:pt>
                <c:pt idx="252">
                  <c:v>35278</c:v>
                </c:pt>
                <c:pt idx="253">
                  <c:v>35247</c:v>
                </c:pt>
                <c:pt idx="254">
                  <c:v>35217</c:v>
                </c:pt>
                <c:pt idx="255">
                  <c:v>35186</c:v>
                </c:pt>
                <c:pt idx="256">
                  <c:v>35156</c:v>
                </c:pt>
                <c:pt idx="257">
                  <c:v>35125</c:v>
                </c:pt>
                <c:pt idx="258">
                  <c:v>35096</c:v>
                </c:pt>
                <c:pt idx="259">
                  <c:v>35065</c:v>
                </c:pt>
                <c:pt idx="260">
                  <c:v>35034</c:v>
                </c:pt>
                <c:pt idx="261">
                  <c:v>35004</c:v>
                </c:pt>
                <c:pt idx="262">
                  <c:v>34973</c:v>
                </c:pt>
                <c:pt idx="263">
                  <c:v>34943</c:v>
                </c:pt>
                <c:pt idx="264">
                  <c:v>34912</c:v>
                </c:pt>
                <c:pt idx="265">
                  <c:v>34881</c:v>
                </c:pt>
                <c:pt idx="266">
                  <c:v>34851</c:v>
                </c:pt>
                <c:pt idx="267">
                  <c:v>34820</c:v>
                </c:pt>
                <c:pt idx="268">
                  <c:v>34790</c:v>
                </c:pt>
                <c:pt idx="269">
                  <c:v>34759</c:v>
                </c:pt>
                <c:pt idx="270">
                  <c:v>34731</c:v>
                </c:pt>
                <c:pt idx="271">
                  <c:v>34700</c:v>
                </c:pt>
                <c:pt idx="272">
                  <c:v>34669</c:v>
                </c:pt>
                <c:pt idx="273">
                  <c:v>34639</c:v>
                </c:pt>
                <c:pt idx="274">
                  <c:v>34608</c:v>
                </c:pt>
                <c:pt idx="275">
                  <c:v>34578</c:v>
                </c:pt>
                <c:pt idx="276">
                  <c:v>34547</c:v>
                </c:pt>
                <c:pt idx="277">
                  <c:v>34516</c:v>
                </c:pt>
                <c:pt idx="278">
                  <c:v>34486</c:v>
                </c:pt>
                <c:pt idx="279">
                  <c:v>34455</c:v>
                </c:pt>
                <c:pt idx="280">
                  <c:v>34425</c:v>
                </c:pt>
                <c:pt idx="281">
                  <c:v>34394</c:v>
                </c:pt>
                <c:pt idx="282">
                  <c:v>34366</c:v>
                </c:pt>
                <c:pt idx="283">
                  <c:v>34335</c:v>
                </c:pt>
                <c:pt idx="284">
                  <c:v>34304</c:v>
                </c:pt>
                <c:pt idx="285">
                  <c:v>34274</c:v>
                </c:pt>
                <c:pt idx="286">
                  <c:v>34243</c:v>
                </c:pt>
                <c:pt idx="287">
                  <c:v>34213</c:v>
                </c:pt>
                <c:pt idx="288">
                  <c:v>34182</c:v>
                </c:pt>
                <c:pt idx="289">
                  <c:v>34151</c:v>
                </c:pt>
                <c:pt idx="290">
                  <c:v>34121</c:v>
                </c:pt>
                <c:pt idx="291">
                  <c:v>34090</c:v>
                </c:pt>
                <c:pt idx="292">
                  <c:v>34060</c:v>
                </c:pt>
                <c:pt idx="293">
                  <c:v>34029</c:v>
                </c:pt>
                <c:pt idx="294">
                  <c:v>34001</c:v>
                </c:pt>
                <c:pt idx="295">
                  <c:v>33970</c:v>
                </c:pt>
                <c:pt idx="296">
                  <c:v>33939</c:v>
                </c:pt>
                <c:pt idx="297">
                  <c:v>33909</c:v>
                </c:pt>
                <c:pt idx="298">
                  <c:v>33878</c:v>
                </c:pt>
                <c:pt idx="299">
                  <c:v>33848</c:v>
                </c:pt>
                <c:pt idx="300">
                  <c:v>33817</c:v>
                </c:pt>
                <c:pt idx="301">
                  <c:v>33786</c:v>
                </c:pt>
                <c:pt idx="302">
                  <c:v>33756</c:v>
                </c:pt>
                <c:pt idx="303">
                  <c:v>33725</c:v>
                </c:pt>
                <c:pt idx="304">
                  <c:v>33695</c:v>
                </c:pt>
                <c:pt idx="305">
                  <c:v>33664</c:v>
                </c:pt>
                <c:pt idx="306">
                  <c:v>33635</c:v>
                </c:pt>
                <c:pt idx="307">
                  <c:v>33604</c:v>
                </c:pt>
                <c:pt idx="308">
                  <c:v>33573</c:v>
                </c:pt>
                <c:pt idx="309">
                  <c:v>33543</c:v>
                </c:pt>
                <c:pt idx="310">
                  <c:v>33512</c:v>
                </c:pt>
                <c:pt idx="311">
                  <c:v>33482</c:v>
                </c:pt>
                <c:pt idx="312">
                  <c:v>33451</c:v>
                </c:pt>
                <c:pt idx="313">
                  <c:v>33420</c:v>
                </c:pt>
                <c:pt idx="314">
                  <c:v>33390</c:v>
                </c:pt>
                <c:pt idx="315">
                  <c:v>33359</c:v>
                </c:pt>
                <c:pt idx="316">
                  <c:v>33329</c:v>
                </c:pt>
                <c:pt idx="317">
                  <c:v>33298</c:v>
                </c:pt>
                <c:pt idx="318">
                  <c:v>33270</c:v>
                </c:pt>
                <c:pt idx="319">
                  <c:v>33239</c:v>
                </c:pt>
                <c:pt idx="320">
                  <c:v>33208</c:v>
                </c:pt>
                <c:pt idx="321">
                  <c:v>33178</c:v>
                </c:pt>
                <c:pt idx="322">
                  <c:v>33147</c:v>
                </c:pt>
                <c:pt idx="323">
                  <c:v>33117</c:v>
                </c:pt>
                <c:pt idx="324">
                  <c:v>33086</c:v>
                </c:pt>
                <c:pt idx="325">
                  <c:v>33055</c:v>
                </c:pt>
                <c:pt idx="326">
                  <c:v>33025</c:v>
                </c:pt>
                <c:pt idx="327">
                  <c:v>32994</c:v>
                </c:pt>
                <c:pt idx="328">
                  <c:v>32964</c:v>
                </c:pt>
                <c:pt idx="329">
                  <c:v>32933</c:v>
                </c:pt>
                <c:pt idx="330">
                  <c:v>32905</c:v>
                </c:pt>
                <c:pt idx="331">
                  <c:v>32874</c:v>
                </c:pt>
              </c:numCache>
            </c:numRef>
          </c:cat>
          <c:val>
            <c:numRef>
              <c:f>'Long Term'!$E$3:$E$334</c:f>
              <c:numCache>
                <c:formatCode>0.0%</c:formatCode>
                <c:ptCount val="332"/>
                <c:pt idx="0">
                  <c:v>0.02</c:v>
                </c:pt>
                <c:pt idx="1">
                  <c:v>2.1000000000000001E-2</c:v>
                </c:pt>
                <c:pt idx="2">
                  <c:v>2.3E-2</c:v>
                </c:pt>
                <c:pt idx="3">
                  <c:v>2.3E-2</c:v>
                </c:pt>
                <c:pt idx="4">
                  <c:v>2.4E-2</c:v>
                </c:pt>
                <c:pt idx="5">
                  <c:v>2.4E-2</c:v>
                </c:pt>
                <c:pt idx="6">
                  <c:v>2.6000000000000002E-2</c:v>
                </c:pt>
                <c:pt idx="7">
                  <c:v>2.6000000000000002E-2</c:v>
                </c:pt>
                <c:pt idx="8">
                  <c:v>2.7000000000000003E-2</c:v>
                </c:pt>
                <c:pt idx="9">
                  <c:v>2.7000000000000003E-2</c:v>
                </c:pt>
                <c:pt idx="10">
                  <c:v>2.7000000000000003E-2</c:v>
                </c:pt>
                <c:pt idx="11">
                  <c:v>2.6000000000000002E-2</c:v>
                </c:pt>
                <c:pt idx="12">
                  <c:v>2.6000000000000002E-2</c:v>
                </c:pt>
                <c:pt idx="13">
                  <c:v>2.6000000000000002E-2</c:v>
                </c:pt>
                <c:pt idx="14">
                  <c:v>2.5000000000000001E-2</c:v>
                </c:pt>
                <c:pt idx="15">
                  <c:v>2.5000000000000001E-2</c:v>
                </c:pt>
                <c:pt idx="16">
                  <c:v>2.4E-2</c:v>
                </c:pt>
                <c:pt idx="17">
                  <c:v>2.2000000000000002E-2</c:v>
                </c:pt>
                <c:pt idx="18">
                  <c:v>2.2000000000000002E-2</c:v>
                </c:pt>
                <c:pt idx="19">
                  <c:v>2.1000000000000001E-2</c:v>
                </c:pt>
                <c:pt idx="20">
                  <c:v>1.9E-2</c:v>
                </c:pt>
                <c:pt idx="21">
                  <c:v>1.9E-2</c:v>
                </c:pt>
                <c:pt idx="22">
                  <c:v>1.9E-2</c:v>
                </c:pt>
                <c:pt idx="23">
                  <c:v>1.9E-2</c:v>
                </c:pt>
                <c:pt idx="24">
                  <c:v>1.9E-2</c:v>
                </c:pt>
                <c:pt idx="25">
                  <c:v>1.8000000000000002E-2</c:v>
                </c:pt>
                <c:pt idx="26">
                  <c:v>1.9E-2</c:v>
                </c:pt>
                <c:pt idx="27">
                  <c:v>1.8000000000000002E-2</c:v>
                </c:pt>
                <c:pt idx="28">
                  <c:v>1.9E-2</c:v>
                </c:pt>
                <c:pt idx="29">
                  <c:v>1.9E-2</c:v>
                </c:pt>
                <c:pt idx="30">
                  <c:v>2.1000000000000001E-2</c:v>
                </c:pt>
                <c:pt idx="31">
                  <c:v>2.1000000000000001E-2</c:v>
                </c:pt>
                <c:pt idx="32">
                  <c:v>2.3E-2</c:v>
                </c:pt>
                <c:pt idx="33">
                  <c:v>2.3E-2</c:v>
                </c:pt>
                <c:pt idx="34">
                  <c:v>2.3E-2</c:v>
                </c:pt>
                <c:pt idx="35">
                  <c:v>2.5000000000000001E-2</c:v>
                </c:pt>
                <c:pt idx="36">
                  <c:v>2.5000000000000001E-2</c:v>
                </c:pt>
                <c:pt idx="37">
                  <c:v>2.6000000000000002E-2</c:v>
                </c:pt>
                <c:pt idx="38">
                  <c:v>2.5000000000000001E-2</c:v>
                </c:pt>
                <c:pt idx="39">
                  <c:v>2.6000000000000002E-2</c:v>
                </c:pt>
                <c:pt idx="40">
                  <c:v>2.5000000000000001E-2</c:v>
                </c:pt>
                <c:pt idx="41">
                  <c:v>2.5000000000000001E-2</c:v>
                </c:pt>
                <c:pt idx="42">
                  <c:v>2.3E-2</c:v>
                </c:pt>
                <c:pt idx="43">
                  <c:v>2.4E-2</c:v>
                </c:pt>
                <c:pt idx="44">
                  <c:v>2.4E-2</c:v>
                </c:pt>
                <c:pt idx="45">
                  <c:v>2.3E-2</c:v>
                </c:pt>
                <c:pt idx="46">
                  <c:v>2.3E-2</c:v>
                </c:pt>
                <c:pt idx="47">
                  <c:v>2.3E-2</c:v>
                </c:pt>
                <c:pt idx="48">
                  <c:v>2.3E-2</c:v>
                </c:pt>
                <c:pt idx="49">
                  <c:v>2.3E-2</c:v>
                </c:pt>
                <c:pt idx="50">
                  <c:v>2.3E-2</c:v>
                </c:pt>
                <c:pt idx="51">
                  <c:v>2.3E-2</c:v>
                </c:pt>
                <c:pt idx="52">
                  <c:v>2.2000000000000002E-2</c:v>
                </c:pt>
                <c:pt idx="53">
                  <c:v>2.3E-2</c:v>
                </c:pt>
                <c:pt idx="54">
                  <c:v>2.3E-2</c:v>
                </c:pt>
                <c:pt idx="55">
                  <c:v>2.2000000000000002E-2</c:v>
                </c:pt>
                <c:pt idx="56">
                  <c:v>2.3E-2</c:v>
                </c:pt>
                <c:pt idx="57">
                  <c:v>2.3E-2</c:v>
                </c:pt>
                <c:pt idx="58">
                  <c:v>2.3E-2</c:v>
                </c:pt>
                <c:pt idx="59">
                  <c:v>2.1000000000000001E-2</c:v>
                </c:pt>
                <c:pt idx="60">
                  <c:v>2.1000000000000001E-2</c:v>
                </c:pt>
                <c:pt idx="61">
                  <c:v>2.2000000000000002E-2</c:v>
                </c:pt>
                <c:pt idx="62">
                  <c:v>2.3E-2</c:v>
                </c:pt>
                <c:pt idx="63">
                  <c:v>2.2000000000000002E-2</c:v>
                </c:pt>
                <c:pt idx="64">
                  <c:v>2.3E-2</c:v>
                </c:pt>
                <c:pt idx="65">
                  <c:v>2.3E-2</c:v>
                </c:pt>
                <c:pt idx="66">
                  <c:v>2.3E-2</c:v>
                </c:pt>
                <c:pt idx="67">
                  <c:v>2.3E-2</c:v>
                </c:pt>
                <c:pt idx="68">
                  <c:v>2.2000000000000002E-2</c:v>
                </c:pt>
                <c:pt idx="69">
                  <c:v>2.1000000000000001E-2</c:v>
                </c:pt>
                <c:pt idx="70">
                  <c:v>0.02</c:v>
                </c:pt>
                <c:pt idx="71">
                  <c:v>0.02</c:v>
                </c:pt>
                <c:pt idx="72">
                  <c:v>1.9E-2</c:v>
                </c:pt>
                <c:pt idx="73">
                  <c:v>1.8000000000000002E-2</c:v>
                </c:pt>
                <c:pt idx="74">
                  <c:v>1.7000000000000001E-2</c:v>
                </c:pt>
                <c:pt idx="75">
                  <c:v>1.8000000000000002E-2</c:v>
                </c:pt>
                <c:pt idx="76">
                  <c:v>1.7000000000000001E-2</c:v>
                </c:pt>
                <c:pt idx="77">
                  <c:v>1.6E-2</c:v>
                </c:pt>
                <c:pt idx="78">
                  <c:v>1.6E-2</c:v>
                </c:pt>
                <c:pt idx="79">
                  <c:v>1.4999999999999999E-2</c:v>
                </c:pt>
                <c:pt idx="80">
                  <c:v>1.4999999999999999E-2</c:v>
                </c:pt>
                <c:pt idx="81">
                  <c:v>1.4999999999999999E-2</c:v>
                </c:pt>
                <c:pt idx="82">
                  <c:v>1.6E-2</c:v>
                </c:pt>
                <c:pt idx="83">
                  <c:v>1.8000000000000002E-2</c:v>
                </c:pt>
                <c:pt idx="84">
                  <c:v>1.8000000000000002E-2</c:v>
                </c:pt>
                <c:pt idx="85">
                  <c:v>1.9E-2</c:v>
                </c:pt>
                <c:pt idx="86">
                  <c:v>1.8000000000000002E-2</c:v>
                </c:pt>
                <c:pt idx="87">
                  <c:v>1.8000000000000002E-2</c:v>
                </c:pt>
                <c:pt idx="88">
                  <c:v>1.7000000000000001E-2</c:v>
                </c:pt>
                <c:pt idx="89">
                  <c:v>1.7000000000000001E-2</c:v>
                </c:pt>
                <c:pt idx="90">
                  <c:v>1.3999999999999999E-2</c:v>
                </c:pt>
                <c:pt idx="91">
                  <c:v>1.3000000000000001E-2</c:v>
                </c:pt>
                <c:pt idx="92">
                  <c:v>1.2E-2</c:v>
                </c:pt>
                <c:pt idx="93">
                  <c:v>1.1000000000000001E-2</c:v>
                </c:pt>
                <c:pt idx="94">
                  <c:v>0.01</c:v>
                </c:pt>
                <c:pt idx="95">
                  <c:v>6.0000000000000001E-3</c:v>
                </c:pt>
                <c:pt idx="96">
                  <c:v>6.0000000000000001E-3</c:v>
                </c:pt>
                <c:pt idx="97">
                  <c:v>5.0000000000000001E-3</c:v>
                </c:pt>
                <c:pt idx="98">
                  <c:v>6.9999999999999993E-3</c:v>
                </c:pt>
                <c:pt idx="99">
                  <c:v>9.0000000000000011E-3</c:v>
                </c:pt>
                <c:pt idx="100">
                  <c:v>1.2E-2</c:v>
                </c:pt>
                <c:pt idx="101">
                  <c:v>1.3999999999999999E-2</c:v>
                </c:pt>
                <c:pt idx="102">
                  <c:v>1.8000000000000002E-2</c:v>
                </c:pt>
                <c:pt idx="103">
                  <c:v>0.02</c:v>
                </c:pt>
                <c:pt idx="104">
                  <c:v>2.3E-2</c:v>
                </c:pt>
                <c:pt idx="105">
                  <c:v>2.5000000000000001E-2</c:v>
                </c:pt>
                <c:pt idx="106">
                  <c:v>2.7999999999999997E-2</c:v>
                </c:pt>
                <c:pt idx="107">
                  <c:v>3.1E-2</c:v>
                </c:pt>
                <c:pt idx="108">
                  <c:v>3.4000000000000002E-2</c:v>
                </c:pt>
                <c:pt idx="109">
                  <c:v>3.6000000000000004E-2</c:v>
                </c:pt>
                <c:pt idx="110">
                  <c:v>3.5000000000000003E-2</c:v>
                </c:pt>
                <c:pt idx="111">
                  <c:v>3.5000000000000003E-2</c:v>
                </c:pt>
                <c:pt idx="112">
                  <c:v>3.3000000000000002E-2</c:v>
                </c:pt>
                <c:pt idx="113">
                  <c:v>3.1E-2</c:v>
                </c:pt>
                <c:pt idx="114">
                  <c:v>0.03</c:v>
                </c:pt>
                <c:pt idx="115">
                  <c:v>3.1E-2</c:v>
                </c:pt>
                <c:pt idx="116">
                  <c:v>3.4000000000000002E-2</c:v>
                </c:pt>
                <c:pt idx="117">
                  <c:v>3.4000000000000002E-2</c:v>
                </c:pt>
                <c:pt idx="118">
                  <c:v>3.3000000000000002E-2</c:v>
                </c:pt>
                <c:pt idx="119">
                  <c:v>3.2000000000000001E-2</c:v>
                </c:pt>
                <c:pt idx="120">
                  <c:v>3.1E-2</c:v>
                </c:pt>
                <c:pt idx="121">
                  <c:v>3.1E-2</c:v>
                </c:pt>
                <c:pt idx="122">
                  <c:v>3.1E-2</c:v>
                </c:pt>
                <c:pt idx="123">
                  <c:v>3.2000000000000001E-2</c:v>
                </c:pt>
                <c:pt idx="124">
                  <c:v>3.2000000000000001E-2</c:v>
                </c:pt>
                <c:pt idx="125">
                  <c:v>3.3000000000000002E-2</c:v>
                </c:pt>
                <c:pt idx="126">
                  <c:v>3.3000000000000002E-2</c:v>
                </c:pt>
                <c:pt idx="127">
                  <c:v>3.2000000000000001E-2</c:v>
                </c:pt>
                <c:pt idx="128">
                  <c:v>3.1E-2</c:v>
                </c:pt>
                <c:pt idx="129">
                  <c:v>2.8999999999999998E-2</c:v>
                </c:pt>
                <c:pt idx="130">
                  <c:v>0.03</c:v>
                </c:pt>
                <c:pt idx="131">
                  <c:v>3.4000000000000002E-2</c:v>
                </c:pt>
                <c:pt idx="132">
                  <c:v>3.6000000000000004E-2</c:v>
                </c:pt>
                <c:pt idx="133">
                  <c:v>3.5000000000000003E-2</c:v>
                </c:pt>
                <c:pt idx="134">
                  <c:v>3.6000000000000004E-2</c:v>
                </c:pt>
                <c:pt idx="135">
                  <c:v>3.4000000000000002E-2</c:v>
                </c:pt>
                <c:pt idx="136">
                  <c:v>3.5000000000000003E-2</c:v>
                </c:pt>
                <c:pt idx="137">
                  <c:v>3.5000000000000003E-2</c:v>
                </c:pt>
                <c:pt idx="138">
                  <c:v>3.6000000000000004E-2</c:v>
                </c:pt>
                <c:pt idx="139">
                  <c:v>3.6000000000000004E-2</c:v>
                </c:pt>
                <c:pt idx="140">
                  <c:v>3.7000000000000005E-2</c:v>
                </c:pt>
                <c:pt idx="141">
                  <c:v>3.7999999999999999E-2</c:v>
                </c:pt>
                <c:pt idx="142">
                  <c:v>3.7000000000000005E-2</c:v>
                </c:pt>
                <c:pt idx="143">
                  <c:v>3.3000000000000002E-2</c:v>
                </c:pt>
                <c:pt idx="144">
                  <c:v>3.1E-2</c:v>
                </c:pt>
                <c:pt idx="145">
                  <c:v>3.1E-2</c:v>
                </c:pt>
                <c:pt idx="146">
                  <c:v>3.1E-2</c:v>
                </c:pt>
                <c:pt idx="147">
                  <c:v>3.3000000000000002E-2</c:v>
                </c:pt>
                <c:pt idx="148">
                  <c:v>3.2000000000000001E-2</c:v>
                </c:pt>
                <c:pt idx="149">
                  <c:v>3.3000000000000002E-2</c:v>
                </c:pt>
                <c:pt idx="150">
                  <c:v>3.1E-2</c:v>
                </c:pt>
                <c:pt idx="151">
                  <c:v>3.1E-2</c:v>
                </c:pt>
                <c:pt idx="152">
                  <c:v>0.03</c:v>
                </c:pt>
                <c:pt idx="153">
                  <c:v>0.03</c:v>
                </c:pt>
                <c:pt idx="154">
                  <c:v>2.8999999999999998E-2</c:v>
                </c:pt>
                <c:pt idx="155">
                  <c:v>3.1E-2</c:v>
                </c:pt>
                <c:pt idx="156">
                  <c:v>3.1E-2</c:v>
                </c:pt>
                <c:pt idx="157">
                  <c:v>3.1E-2</c:v>
                </c:pt>
                <c:pt idx="158">
                  <c:v>0.03</c:v>
                </c:pt>
                <c:pt idx="159">
                  <c:v>2.7999999999999997E-2</c:v>
                </c:pt>
                <c:pt idx="160">
                  <c:v>2.8999999999999998E-2</c:v>
                </c:pt>
                <c:pt idx="161">
                  <c:v>2.7999999999999997E-2</c:v>
                </c:pt>
                <c:pt idx="162">
                  <c:v>3.1E-2</c:v>
                </c:pt>
                <c:pt idx="163">
                  <c:v>3.2000000000000001E-2</c:v>
                </c:pt>
                <c:pt idx="164">
                  <c:v>0.03</c:v>
                </c:pt>
                <c:pt idx="165">
                  <c:v>0.03</c:v>
                </c:pt>
                <c:pt idx="166">
                  <c:v>3.1E-2</c:v>
                </c:pt>
                <c:pt idx="167">
                  <c:v>3.1E-2</c:v>
                </c:pt>
                <c:pt idx="168">
                  <c:v>3.1E-2</c:v>
                </c:pt>
                <c:pt idx="169">
                  <c:v>3.1E-2</c:v>
                </c:pt>
                <c:pt idx="170">
                  <c:v>3.2000000000000001E-2</c:v>
                </c:pt>
                <c:pt idx="171">
                  <c:v>3.3000000000000002E-2</c:v>
                </c:pt>
                <c:pt idx="172">
                  <c:v>3.2000000000000001E-2</c:v>
                </c:pt>
                <c:pt idx="173">
                  <c:v>3.3000000000000002E-2</c:v>
                </c:pt>
                <c:pt idx="174">
                  <c:v>3.1E-2</c:v>
                </c:pt>
                <c:pt idx="175">
                  <c:v>0.03</c:v>
                </c:pt>
                <c:pt idx="176">
                  <c:v>2.8999999999999998E-2</c:v>
                </c:pt>
                <c:pt idx="177">
                  <c:v>2.7999999999999997E-2</c:v>
                </c:pt>
                <c:pt idx="178">
                  <c:v>2.8999999999999998E-2</c:v>
                </c:pt>
                <c:pt idx="179">
                  <c:v>3.5000000000000003E-2</c:v>
                </c:pt>
                <c:pt idx="180">
                  <c:v>2.5000000000000001E-2</c:v>
                </c:pt>
                <c:pt idx="181">
                  <c:v>2.5000000000000001E-2</c:v>
                </c:pt>
                <c:pt idx="182">
                  <c:v>2.4E-2</c:v>
                </c:pt>
                <c:pt idx="183">
                  <c:v>2.5000000000000001E-2</c:v>
                </c:pt>
                <c:pt idx="184">
                  <c:v>2.4E-2</c:v>
                </c:pt>
                <c:pt idx="185">
                  <c:v>2.4E-2</c:v>
                </c:pt>
                <c:pt idx="186">
                  <c:v>2.3E-2</c:v>
                </c:pt>
                <c:pt idx="187">
                  <c:v>2.2000000000000002E-2</c:v>
                </c:pt>
                <c:pt idx="188">
                  <c:v>2.7999999999999997E-2</c:v>
                </c:pt>
                <c:pt idx="189">
                  <c:v>2.8999999999999998E-2</c:v>
                </c:pt>
                <c:pt idx="190">
                  <c:v>2.7999999999999997E-2</c:v>
                </c:pt>
                <c:pt idx="191">
                  <c:v>2.2000000000000002E-2</c:v>
                </c:pt>
                <c:pt idx="192">
                  <c:v>3.3000000000000002E-2</c:v>
                </c:pt>
                <c:pt idx="193">
                  <c:v>3.3000000000000002E-2</c:v>
                </c:pt>
                <c:pt idx="194">
                  <c:v>3.4000000000000002E-2</c:v>
                </c:pt>
                <c:pt idx="195">
                  <c:v>3.4000000000000002E-2</c:v>
                </c:pt>
                <c:pt idx="196">
                  <c:v>3.3000000000000002E-2</c:v>
                </c:pt>
                <c:pt idx="197">
                  <c:v>3.1E-2</c:v>
                </c:pt>
                <c:pt idx="198">
                  <c:v>3.1E-2</c:v>
                </c:pt>
                <c:pt idx="199">
                  <c:v>3.2000000000000001E-2</c:v>
                </c:pt>
                <c:pt idx="200">
                  <c:v>0.03</c:v>
                </c:pt>
                <c:pt idx="201">
                  <c:v>0.03</c:v>
                </c:pt>
                <c:pt idx="202">
                  <c:v>0.03</c:v>
                </c:pt>
                <c:pt idx="203">
                  <c:v>2.8999999999999998E-2</c:v>
                </c:pt>
                <c:pt idx="204">
                  <c:v>2.8999999999999998E-2</c:v>
                </c:pt>
                <c:pt idx="205">
                  <c:v>2.7999999999999997E-2</c:v>
                </c:pt>
                <c:pt idx="206">
                  <c:v>2.7999999999999997E-2</c:v>
                </c:pt>
                <c:pt idx="207">
                  <c:v>2.6000000000000002E-2</c:v>
                </c:pt>
                <c:pt idx="208">
                  <c:v>2.5000000000000001E-2</c:v>
                </c:pt>
                <c:pt idx="209">
                  <c:v>2.6000000000000002E-2</c:v>
                </c:pt>
                <c:pt idx="210">
                  <c:v>2.7000000000000003E-2</c:v>
                </c:pt>
                <c:pt idx="211">
                  <c:v>2.5000000000000001E-2</c:v>
                </c:pt>
                <c:pt idx="212">
                  <c:v>2.3E-2</c:v>
                </c:pt>
                <c:pt idx="213">
                  <c:v>2.2000000000000002E-2</c:v>
                </c:pt>
                <c:pt idx="214">
                  <c:v>2.1000000000000001E-2</c:v>
                </c:pt>
                <c:pt idx="215">
                  <c:v>2.1000000000000001E-2</c:v>
                </c:pt>
                <c:pt idx="216">
                  <c:v>1.8000000000000002E-2</c:v>
                </c:pt>
                <c:pt idx="217">
                  <c:v>1.9E-2</c:v>
                </c:pt>
                <c:pt idx="218">
                  <c:v>0.02</c:v>
                </c:pt>
                <c:pt idx="219">
                  <c:v>1.8000000000000002E-2</c:v>
                </c:pt>
                <c:pt idx="220">
                  <c:v>1.9E-2</c:v>
                </c:pt>
                <c:pt idx="221">
                  <c:v>1.9E-2</c:v>
                </c:pt>
                <c:pt idx="222">
                  <c:v>0.02</c:v>
                </c:pt>
                <c:pt idx="223">
                  <c:v>0.02</c:v>
                </c:pt>
                <c:pt idx="224">
                  <c:v>0.02</c:v>
                </c:pt>
                <c:pt idx="225">
                  <c:v>1.9E-2</c:v>
                </c:pt>
                <c:pt idx="226">
                  <c:v>1.9E-2</c:v>
                </c:pt>
                <c:pt idx="227">
                  <c:v>1.9E-2</c:v>
                </c:pt>
                <c:pt idx="228">
                  <c:v>2.1000000000000001E-2</c:v>
                </c:pt>
                <c:pt idx="229">
                  <c:v>0.02</c:v>
                </c:pt>
                <c:pt idx="230">
                  <c:v>1.8000000000000002E-2</c:v>
                </c:pt>
                <c:pt idx="231">
                  <c:v>2.2000000000000002E-2</c:v>
                </c:pt>
                <c:pt idx="232">
                  <c:v>2.1000000000000001E-2</c:v>
                </c:pt>
                <c:pt idx="233">
                  <c:v>2.2000000000000002E-2</c:v>
                </c:pt>
                <c:pt idx="234">
                  <c:v>2.2000000000000002E-2</c:v>
                </c:pt>
                <c:pt idx="235">
                  <c:v>2.4E-2</c:v>
                </c:pt>
                <c:pt idx="236">
                  <c:v>2.4E-2</c:v>
                </c:pt>
                <c:pt idx="237">
                  <c:v>2.5000000000000001E-2</c:v>
                </c:pt>
                <c:pt idx="238">
                  <c:v>2.5000000000000001E-2</c:v>
                </c:pt>
                <c:pt idx="239">
                  <c:v>2.7000000000000003E-2</c:v>
                </c:pt>
                <c:pt idx="240">
                  <c:v>2.7000000000000003E-2</c:v>
                </c:pt>
                <c:pt idx="241">
                  <c:v>2.7999999999999997E-2</c:v>
                </c:pt>
                <c:pt idx="242">
                  <c:v>0.03</c:v>
                </c:pt>
                <c:pt idx="243">
                  <c:v>2.7999999999999997E-2</c:v>
                </c:pt>
                <c:pt idx="244">
                  <c:v>0.03</c:v>
                </c:pt>
                <c:pt idx="245">
                  <c:v>3.1E-2</c:v>
                </c:pt>
                <c:pt idx="246">
                  <c:v>3.1E-2</c:v>
                </c:pt>
                <c:pt idx="247">
                  <c:v>0.03</c:v>
                </c:pt>
                <c:pt idx="248">
                  <c:v>2.8999999999999998E-2</c:v>
                </c:pt>
                <c:pt idx="249">
                  <c:v>0.03</c:v>
                </c:pt>
                <c:pt idx="250">
                  <c:v>2.8999999999999998E-2</c:v>
                </c:pt>
                <c:pt idx="251">
                  <c:v>2.8999999999999998E-2</c:v>
                </c:pt>
                <c:pt idx="252">
                  <c:v>2.7000000000000003E-2</c:v>
                </c:pt>
                <c:pt idx="253">
                  <c:v>2.7999999999999997E-2</c:v>
                </c:pt>
                <c:pt idx="254">
                  <c:v>2.6000000000000002E-2</c:v>
                </c:pt>
                <c:pt idx="255">
                  <c:v>2.6000000000000002E-2</c:v>
                </c:pt>
                <c:pt idx="256">
                  <c:v>2.6000000000000002E-2</c:v>
                </c:pt>
                <c:pt idx="257">
                  <c:v>2.5000000000000001E-2</c:v>
                </c:pt>
                <c:pt idx="258">
                  <c:v>2.6000000000000002E-2</c:v>
                </c:pt>
                <c:pt idx="259">
                  <c:v>2.7000000000000003E-2</c:v>
                </c:pt>
                <c:pt idx="260">
                  <c:v>2.7999999999999997E-2</c:v>
                </c:pt>
                <c:pt idx="261">
                  <c:v>2.7000000000000003E-2</c:v>
                </c:pt>
                <c:pt idx="262">
                  <c:v>2.7999999999999997E-2</c:v>
                </c:pt>
                <c:pt idx="263">
                  <c:v>2.7999999999999997E-2</c:v>
                </c:pt>
                <c:pt idx="264">
                  <c:v>2.7999999999999997E-2</c:v>
                </c:pt>
                <c:pt idx="265">
                  <c:v>2.7000000000000003E-2</c:v>
                </c:pt>
                <c:pt idx="266">
                  <c:v>2.7999999999999997E-2</c:v>
                </c:pt>
                <c:pt idx="267">
                  <c:v>2.7999999999999997E-2</c:v>
                </c:pt>
                <c:pt idx="268">
                  <c:v>2.7000000000000003E-2</c:v>
                </c:pt>
                <c:pt idx="269">
                  <c:v>2.6000000000000002E-2</c:v>
                </c:pt>
                <c:pt idx="270">
                  <c:v>2.7000000000000003E-2</c:v>
                </c:pt>
                <c:pt idx="271">
                  <c:v>2.7000000000000003E-2</c:v>
                </c:pt>
                <c:pt idx="272">
                  <c:v>2.6000000000000002E-2</c:v>
                </c:pt>
                <c:pt idx="273">
                  <c:v>2.6000000000000002E-2</c:v>
                </c:pt>
                <c:pt idx="274">
                  <c:v>2.6000000000000002E-2</c:v>
                </c:pt>
                <c:pt idx="275">
                  <c:v>2.4E-2</c:v>
                </c:pt>
                <c:pt idx="276">
                  <c:v>2.5000000000000001E-2</c:v>
                </c:pt>
                <c:pt idx="277">
                  <c:v>2.6000000000000002E-2</c:v>
                </c:pt>
                <c:pt idx="278">
                  <c:v>2.6000000000000002E-2</c:v>
                </c:pt>
                <c:pt idx="279">
                  <c:v>2.6000000000000002E-2</c:v>
                </c:pt>
                <c:pt idx="280">
                  <c:v>2.8999999999999998E-2</c:v>
                </c:pt>
                <c:pt idx="281">
                  <c:v>3.1E-2</c:v>
                </c:pt>
                <c:pt idx="282">
                  <c:v>3.1E-2</c:v>
                </c:pt>
                <c:pt idx="283">
                  <c:v>2.8999999999999998E-2</c:v>
                </c:pt>
                <c:pt idx="284">
                  <c:v>3.1E-2</c:v>
                </c:pt>
                <c:pt idx="285">
                  <c:v>3.3000000000000002E-2</c:v>
                </c:pt>
                <c:pt idx="286">
                  <c:v>3.3000000000000002E-2</c:v>
                </c:pt>
                <c:pt idx="287">
                  <c:v>3.7000000000000005E-2</c:v>
                </c:pt>
                <c:pt idx="288">
                  <c:v>3.7000000000000005E-2</c:v>
                </c:pt>
                <c:pt idx="289">
                  <c:v>3.6000000000000004E-2</c:v>
                </c:pt>
                <c:pt idx="290">
                  <c:v>3.7000000000000005E-2</c:v>
                </c:pt>
                <c:pt idx="291">
                  <c:v>3.7000000000000005E-2</c:v>
                </c:pt>
                <c:pt idx="292">
                  <c:v>3.3000000000000002E-2</c:v>
                </c:pt>
                <c:pt idx="293">
                  <c:v>3.4000000000000002E-2</c:v>
                </c:pt>
                <c:pt idx="294">
                  <c:v>3.3000000000000002E-2</c:v>
                </c:pt>
                <c:pt idx="295">
                  <c:v>3.5000000000000003E-2</c:v>
                </c:pt>
                <c:pt idx="296">
                  <c:v>3.4000000000000002E-2</c:v>
                </c:pt>
                <c:pt idx="297">
                  <c:v>3.5000000000000003E-2</c:v>
                </c:pt>
                <c:pt idx="298">
                  <c:v>3.4000000000000002E-2</c:v>
                </c:pt>
                <c:pt idx="299">
                  <c:v>3.2000000000000001E-2</c:v>
                </c:pt>
                <c:pt idx="300">
                  <c:v>3.4000000000000002E-2</c:v>
                </c:pt>
                <c:pt idx="301">
                  <c:v>3.5000000000000003E-2</c:v>
                </c:pt>
                <c:pt idx="302">
                  <c:v>3.4000000000000002E-2</c:v>
                </c:pt>
                <c:pt idx="303">
                  <c:v>3.6000000000000004E-2</c:v>
                </c:pt>
                <c:pt idx="304">
                  <c:v>0.04</c:v>
                </c:pt>
                <c:pt idx="305">
                  <c:v>3.7000000000000005E-2</c:v>
                </c:pt>
                <c:pt idx="306">
                  <c:v>3.6000000000000004E-2</c:v>
                </c:pt>
                <c:pt idx="307">
                  <c:v>3.5000000000000003E-2</c:v>
                </c:pt>
                <c:pt idx="308">
                  <c:v>3.7000000000000005E-2</c:v>
                </c:pt>
                <c:pt idx="309">
                  <c:v>3.4000000000000002E-2</c:v>
                </c:pt>
                <c:pt idx="310">
                  <c:v>3.5000000000000003E-2</c:v>
                </c:pt>
                <c:pt idx="311">
                  <c:v>3.6000000000000004E-2</c:v>
                </c:pt>
                <c:pt idx="312">
                  <c:v>3.5000000000000003E-2</c:v>
                </c:pt>
                <c:pt idx="313">
                  <c:v>3.7999999999999999E-2</c:v>
                </c:pt>
                <c:pt idx="314">
                  <c:v>3.7000000000000005E-2</c:v>
                </c:pt>
                <c:pt idx="315">
                  <c:v>3.9E-2</c:v>
                </c:pt>
                <c:pt idx="316">
                  <c:v>3.7999999999999999E-2</c:v>
                </c:pt>
                <c:pt idx="317">
                  <c:v>0.04</c:v>
                </c:pt>
                <c:pt idx="318">
                  <c:v>4.4000000000000004E-2</c:v>
                </c:pt>
                <c:pt idx="319">
                  <c:v>4.4999999999999998E-2</c:v>
                </c:pt>
                <c:pt idx="320">
                  <c:v>4.4000000000000004E-2</c:v>
                </c:pt>
                <c:pt idx="321">
                  <c:v>4.7E-2</c:v>
                </c:pt>
                <c:pt idx="322">
                  <c:v>4.8000000000000001E-2</c:v>
                </c:pt>
                <c:pt idx="323">
                  <c:v>4.8000000000000001E-2</c:v>
                </c:pt>
                <c:pt idx="324">
                  <c:v>4.7E-2</c:v>
                </c:pt>
                <c:pt idx="325">
                  <c:v>4.4000000000000004E-2</c:v>
                </c:pt>
                <c:pt idx="326">
                  <c:v>4.4999999999999998E-2</c:v>
                </c:pt>
                <c:pt idx="327">
                  <c:v>4.2999999999999997E-2</c:v>
                </c:pt>
                <c:pt idx="328">
                  <c:v>4.2999999999999997E-2</c:v>
                </c:pt>
                <c:pt idx="329">
                  <c:v>4.2999999999999997E-2</c:v>
                </c:pt>
                <c:pt idx="330">
                  <c:v>4.2000000000000003E-2</c:v>
                </c:pt>
                <c:pt idx="331">
                  <c:v>4.2000000000000003E-2</c:v>
                </c:pt>
              </c:numCache>
            </c:numRef>
          </c:val>
          <c:smooth val="0"/>
        </c:ser>
        <c:dLbls>
          <c:showLegendKey val="0"/>
          <c:showVal val="0"/>
          <c:showCatName val="0"/>
          <c:showSerName val="0"/>
          <c:showPercent val="0"/>
          <c:showBubbleSize val="0"/>
        </c:dLbls>
        <c:smooth val="0"/>
        <c:axId val="-1302116720"/>
        <c:axId val="-1302110736"/>
      </c:lineChart>
      <c:dateAx>
        <c:axId val="-1302116720"/>
        <c:scaling>
          <c:orientation val="minMax"/>
        </c:scaling>
        <c:delete val="0"/>
        <c:axPos val="b"/>
        <c:numFmt formatCode="mmm\-yy" sourceLinked="0"/>
        <c:majorTickMark val="out"/>
        <c:minorTickMark val="none"/>
        <c:tickLblPos val="low"/>
        <c:spPr>
          <a:noFill/>
          <a:ln w="9525" cap="flat" cmpd="sng" algn="ctr">
            <a:solidFill>
              <a:schemeClr val="tx1"/>
            </a:solidFill>
            <a:round/>
          </a:ln>
          <a:effectLst/>
        </c:spPr>
        <c:txPr>
          <a:bodyPr rot="-2700000" spcFirstLastPara="1" vertOverflow="ellipsis" wrap="square" anchor="ctr" anchorCtr="1"/>
          <a:lstStyle/>
          <a:p>
            <a:pPr>
              <a:defRPr sz="900" b="1" i="0" u="none" strike="noStrike" kern="1200" baseline="0">
                <a:solidFill>
                  <a:schemeClr val="tx1">
                    <a:lumMod val="65000"/>
                    <a:lumOff val="35000"/>
                  </a:schemeClr>
                </a:solidFill>
                <a:latin typeface="+mn-lt"/>
                <a:ea typeface="+mn-ea"/>
                <a:cs typeface="+mn-cs"/>
              </a:defRPr>
            </a:pPr>
            <a:endParaRPr lang="en-US"/>
          </a:p>
        </c:txPr>
        <c:crossAx val="-1302110736"/>
        <c:crosses val="autoZero"/>
        <c:auto val="1"/>
        <c:lblOffset val="100"/>
        <c:baseTimeUnit val="months"/>
      </c:dateAx>
      <c:valAx>
        <c:axId val="-1302110736"/>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0"/>
        <c:majorTickMark val="out"/>
        <c:minorTickMark val="none"/>
        <c:tickLblPos val="nextTo"/>
        <c:spPr>
          <a:noFill/>
          <a:ln>
            <a:solidFill>
              <a:schemeClr val="tx1"/>
            </a:solidFill>
          </a:ln>
          <a:effectLst/>
        </c:spPr>
        <c:txPr>
          <a:bodyPr rot="-60000000" spcFirstLastPara="1" vertOverflow="ellipsis" vert="horz" wrap="square" anchor="ctr" anchorCtr="1"/>
          <a:lstStyle/>
          <a:p>
            <a:pPr>
              <a:defRPr sz="900" b="1" i="0" u="none" strike="noStrike" kern="1200" baseline="0">
                <a:solidFill>
                  <a:schemeClr val="tx1">
                    <a:lumMod val="65000"/>
                    <a:lumOff val="35000"/>
                  </a:schemeClr>
                </a:solidFill>
                <a:latin typeface="+mn-lt"/>
                <a:ea typeface="+mn-ea"/>
                <a:cs typeface="+mn-cs"/>
              </a:defRPr>
            </a:pPr>
            <a:endParaRPr lang="en-US"/>
          </a:p>
        </c:txPr>
        <c:crossAx val="-130211672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1"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5448298754050796E-2"/>
          <c:y val="0.17694992016598435"/>
          <c:w val="0.88572226385652253"/>
          <c:h val="0.63665231968414471"/>
        </c:manualLayout>
      </c:layout>
      <c:lineChart>
        <c:grouping val="standard"/>
        <c:varyColors val="0"/>
        <c:ser>
          <c:idx val="0"/>
          <c:order val="0"/>
          <c:tx>
            <c:strRef>
              <c:f>Sheet3!$B$1</c:f>
              <c:strCache>
                <c:ptCount val="1"/>
                <c:pt idx="0">
                  <c:v>Real Potential GDP</c:v>
                </c:pt>
              </c:strCache>
            </c:strRef>
          </c:tx>
          <c:spPr>
            <a:ln w="28575" cap="rnd">
              <a:solidFill>
                <a:srgbClr val="C00000"/>
              </a:solidFill>
              <a:round/>
            </a:ln>
            <a:effectLst/>
          </c:spPr>
          <c:marker>
            <c:symbol val="none"/>
          </c:marker>
          <c:cat>
            <c:numRef>
              <c:f>Sheet3!$A$2:$A$111</c:f>
              <c:numCache>
                <c:formatCode>[$-409]mmm\-yy;@</c:formatCode>
                <c:ptCount val="110"/>
                <c:pt idx="0">
                  <c:v>32874</c:v>
                </c:pt>
                <c:pt idx="1">
                  <c:v>32964</c:v>
                </c:pt>
                <c:pt idx="2">
                  <c:v>33055</c:v>
                </c:pt>
                <c:pt idx="3">
                  <c:v>33147</c:v>
                </c:pt>
                <c:pt idx="4">
                  <c:v>33239</c:v>
                </c:pt>
                <c:pt idx="5">
                  <c:v>33329</c:v>
                </c:pt>
                <c:pt idx="6">
                  <c:v>33420</c:v>
                </c:pt>
                <c:pt idx="7">
                  <c:v>33512</c:v>
                </c:pt>
                <c:pt idx="8">
                  <c:v>33604</c:v>
                </c:pt>
                <c:pt idx="9">
                  <c:v>33695</c:v>
                </c:pt>
                <c:pt idx="10">
                  <c:v>33786</c:v>
                </c:pt>
                <c:pt idx="11">
                  <c:v>33878</c:v>
                </c:pt>
                <c:pt idx="12">
                  <c:v>33970</c:v>
                </c:pt>
                <c:pt idx="13">
                  <c:v>34060</c:v>
                </c:pt>
                <c:pt idx="14">
                  <c:v>34151</c:v>
                </c:pt>
                <c:pt idx="15">
                  <c:v>34243</c:v>
                </c:pt>
                <c:pt idx="16">
                  <c:v>34335</c:v>
                </c:pt>
                <c:pt idx="17">
                  <c:v>34425</c:v>
                </c:pt>
                <c:pt idx="18">
                  <c:v>34516</c:v>
                </c:pt>
                <c:pt idx="19">
                  <c:v>34608</c:v>
                </c:pt>
                <c:pt idx="20">
                  <c:v>34700</c:v>
                </c:pt>
                <c:pt idx="21">
                  <c:v>34790</c:v>
                </c:pt>
                <c:pt idx="22">
                  <c:v>34881</c:v>
                </c:pt>
                <c:pt idx="23">
                  <c:v>34973</c:v>
                </c:pt>
                <c:pt idx="24">
                  <c:v>35065</c:v>
                </c:pt>
                <c:pt idx="25">
                  <c:v>35156</c:v>
                </c:pt>
                <c:pt idx="26">
                  <c:v>35247</c:v>
                </c:pt>
                <c:pt idx="27">
                  <c:v>35339</c:v>
                </c:pt>
                <c:pt idx="28">
                  <c:v>35431</c:v>
                </c:pt>
                <c:pt idx="29">
                  <c:v>35521</c:v>
                </c:pt>
                <c:pt idx="30">
                  <c:v>35612</c:v>
                </c:pt>
                <c:pt idx="31">
                  <c:v>35704</c:v>
                </c:pt>
                <c:pt idx="32">
                  <c:v>35796</c:v>
                </c:pt>
                <c:pt idx="33">
                  <c:v>35886</c:v>
                </c:pt>
                <c:pt idx="34">
                  <c:v>35977</c:v>
                </c:pt>
                <c:pt idx="35">
                  <c:v>36069</c:v>
                </c:pt>
                <c:pt idx="36">
                  <c:v>36161</c:v>
                </c:pt>
                <c:pt idx="37">
                  <c:v>36251</c:v>
                </c:pt>
                <c:pt idx="38">
                  <c:v>36342</c:v>
                </c:pt>
                <c:pt idx="39">
                  <c:v>36434</c:v>
                </c:pt>
                <c:pt idx="40">
                  <c:v>36526</c:v>
                </c:pt>
                <c:pt idx="41">
                  <c:v>36617</c:v>
                </c:pt>
                <c:pt idx="42">
                  <c:v>36708</c:v>
                </c:pt>
                <c:pt idx="43">
                  <c:v>36800</c:v>
                </c:pt>
                <c:pt idx="44">
                  <c:v>36892</c:v>
                </c:pt>
                <c:pt idx="45">
                  <c:v>36982</c:v>
                </c:pt>
                <c:pt idx="46">
                  <c:v>37073</c:v>
                </c:pt>
                <c:pt idx="47">
                  <c:v>37165</c:v>
                </c:pt>
                <c:pt idx="48">
                  <c:v>37257</c:v>
                </c:pt>
                <c:pt idx="49">
                  <c:v>37347</c:v>
                </c:pt>
                <c:pt idx="50">
                  <c:v>37438</c:v>
                </c:pt>
                <c:pt idx="51">
                  <c:v>37530</c:v>
                </c:pt>
                <c:pt idx="52">
                  <c:v>37622</c:v>
                </c:pt>
                <c:pt idx="53">
                  <c:v>37712</c:v>
                </c:pt>
                <c:pt idx="54">
                  <c:v>37803</c:v>
                </c:pt>
                <c:pt idx="55">
                  <c:v>37895</c:v>
                </c:pt>
                <c:pt idx="56">
                  <c:v>37987</c:v>
                </c:pt>
                <c:pt idx="57">
                  <c:v>38078</c:v>
                </c:pt>
                <c:pt idx="58">
                  <c:v>38169</c:v>
                </c:pt>
                <c:pt idx="59">
                  <c:v>38261</c:v>
                </c:pt>
                <c:pt idx="60">
                  <c:v>38353</c:v>
                </c:pt>
                <c:pt idx="61">
                  <c:v>38443</c:v>
                </c:pt>
                <c:pt idx="62">
                  <c:v>38534</c:v>
                </c:pt>
                <c:pt idx="63">
                  <c:v>38626</c:v>
                </c:pt>
                <c:pt idx="64">
                  <c:v>38718</c:v>
                </c:pt>
                <c:pt idx="65">
                  <c:v>38808</c:v>
                </c:pt>
                <c:pt idx="66">
                  <c:v>38899</c:v>
                </c:pt>
                <c:pt idx="67">
                  <c:v>38991</c:v>
                </c:pt>
                <c:pt idx="68">
                  <c:v>39083</c:v>
                </c:pt>
                <c:pt idx="69">
                  <c:v>39173</c:v>
                </c:pt>
                <c:pt idx="70">
                  <c:v>39264</c:v>
                </c:pt>
                <c:pt idx="71">
                  <c:v>39356</c:v>
                </c:pt>
                <c:pt idx="72">
                  <c:v>39448</c:v>
                </c:pt>
                <c:pt idx="73">
                  <c:v>39539</c:v>
                </c:pt>
                <c:pt idx="74">
                  <c:v>39630</c:v>
                </c:pt>
                <c:pt idx="75">
                  <c:v>39722</c:v>
                </c:pt>
                <c:pt idx="76">
                  <c:v>39814</c:v>
                </c:pt>
                <c:pt idx="77">
                  <c:v>39904</c:v>
                </c:pt>
                <c:pt idx="78">
                  <c:v>39995</c:v>
                </c:pt>
                <c:pt idx="79">
                  <c:v>40087</c:v>
                </c:pt>
                <c:pt idx="80">
                  <c:v>40179</c:v>
                </c:pt>
                <c:pt idx="81">
                  <c:v>40269</c:v>
                </c:pt>
                <c:pt idx="82">
                  <c:v>40360</c:v>
                </c:pt>
                <c:pt idx="83">
                  <c:v>40452</c:v>
                </c:pt>
                <c:pt idx="84">
                  <c:v>40544</c:v>
                </c:pt>
                <c:pt idx="85">
                  <c:v>40634</c:v>
                </c:pt>
                <c:pt idx="86">
                  <c:v>40725</c:v>
                </c:pt>
                <c:pt idx="87">
                  <c:v>40817</c:v>
                </c:pt>
                <c:pt idx="88">
                  <c:v>40909</c:v>
                </c:pt>
                <c:pt idx="89">
                  <c:v>41000</c:v>
                </c:pt>
                <c:pt idx="90">
                  <c:v>41091</c:v>
                </c:pt>
                <c:pt idx="91">
                  <c:v>41183</c:v>
                </c:pt>
                <c:pt idx="92">
                  <c:v>41275</c:v>
                </c:pt>
                <c:pt idx="93">
                  <c:v>41365</c:v>
                </c:pt>
                <c:pt idx="94">
                  <c:v>41456</c:v>
                </c:pt>
                <c:pt idx="95">
                  <c:v>41548</c:v>
                </c:pt>
                <c:pt idx="96">
                  <c:v>41640</c:v>
                </c:pt>
                <c:pt idx="97">
                  <c:v>41730</c:v>
                </c:pt>
                <c:pt idx="98">
                  <c:v>41821</c:v>
                </c:pt>
                <c:pt idx="99">
                  <c:v>41913</c:v>
                </c:pt>
                <c:pt idx="100">
                  <c:v>42005</c:v>
                </c:pt>
                <c:pt idx="101">
                  <c:v>42095</c:v>
                </c:pt>
                <c:pt idx="102">
                  <c:v>42186</c:v>
                </c:pt>
                <c:pt idx="103">
                  <c:v>42278</c:v>
                </c:pt>
                <c:pt idx="104">
                  <c:v>42370</c:v>
                </c:pt>
                <c:pt idx="105">
                  <c:v>42461</c:v>
                </c:pt>
                <c:pt idx="106">
                  <c:v>42552</c:v>
                </c:pt>
                <c:pt idx="107">
                  <c:v>42644</c:v>
                </c:pt>
                <c:pt idx="108">
                  <c:v>42736</c:v>
                </c:pt>
                <c:pt idx="109">
                  <c:v>42826</c:v>
                </c:pt>
              </c:numCache>
            </c:numRef>
          </c:cat>
          <c:val>
            <c:numRef>
              <c:f>Sheet3!$B$2:$B$111</c:f>
              <c:numCache>
                <c:formatCode>_("$"* #,##0_);_("$"* \(#,##0\);_("$"* "-"??_);_(@_)</c:formatCode>
                <c:ptCount val="110"/>
                <c:pt idx="0">
                  <c:v>8949.5</c:v>
                </c:pt>
                <c:pt idx="1">
                  <c:v>9012.6</c:v>
                </c:pt>
                <c:pt idx="2">
                  <c:v>9074.4</c:v>
                </c:pt>
                <c:pt idx="3">
                  <c:v>9134.7999999999993</c:v>
                </c:pt>
                <c:pt idx="4">
                  <c:v>9193</c:v>
                </c:pt>
                <c:pt idx="5">
                  <c:v>9249.2000000000007</c:v>
                </c:pt>
                <c:pt idx="6">
                  <c:v>9304.7000000000007</c:v>
                </c:pt>
                <c:pt idx="7">
                  <c:v>9360.1</c:v>
                </c:pt>
                <c:pt idx="8">
                  <c:v>9416.5</c:v>
                </c:pt>
                <c:pt idx="9">
                  <c:v>9474</c:v>
                </c:pt>
                <c:pt idx="10">
                  <c:v>9532.5</c:v>
                </c:pt>
                <c:pt idx="11">
                  <c:v>9592.2999999999993</c:v>
                </c:pt>
                <c:pt idx="12">
                  <c:v>9654.5</c:v>
                </c:pt>
                <c:pt idx="13">
                  <c:v>9717.6</c:v>
                </c:pt>
                <c:pt idx="14">
                  <c:v>9782.2999999999993</c:v>
                </c:pt>
                <c:pt idx="15">
                  <c:v>9848.4</c:v>
                </c:pt>
                <c:pt idx="16">
                  <c:v>9916</c:v>
                </c:pt>
                <c:pt idx="17">
                  <c:v>9986.2999999999993</c:v>
                </c:pt>
                <c:pt idx="18">
                  <c:v>10058.299999999999</c:v>
                </c:pt>
                <c:pt idx="19">
                  <c:v>10131.700000000001</c:v>
                </c:pt>
                <c:pt idx="20">
                  <c:v>10206.799999999999</c:v>
                </c:pt>
                <c:pt idx="21">
                  <c:v>10280.700000000001</c:v>
                </c:pt>
                <c:pt idx="22">
                  <c:v>10355.9</c:v>
                </c:pt>
                <c:pt idx="23">
                  <c:v>10432.5</c:v>
                </c:pt>
                <c:pt idx="24">
                  <c:v>10510</c:v>
                </c:pt>
                <c:pt idx="25">
                  <c:v>10590.2</c:v>
                </c:pt>
                <c:pt idx="26">
                  <c:v>10673.7</c:v>
                </c:pt>
                <c:pt idx="27">
                  <c:v>10761.4</c:v>
                </c:pt>
                <c:pt idx="28">
                  <c:v>10855.7</c:v>
                </c:pt>
                <c:pt idx="29">
                  <c:v>10955.9</c:v>
                </c:pt>
                <c:pt idx="30">
                  <c:v>11060.5</c:v>
                </c:pt>
                <c:pt idx="31">
                  <c:v>11169</c:v>
                </c:pt>
                <c:pt idx="32">
                  <c:v>11281</c:v>
                </c:pt>
                <c:pt idx="33">
                  <c:v>11396.9</c:v>
                </c:pt>
                <c:pt idx="34">
                  <c:v>11515.1</c:v>
                </c:pt>
                <c:pt idx="35">
                  <c:v>11634.8</c:v>
                </c:pt>
                <c:pt idx="36">
                  <c:v>11754.2</c:v>
                </c:pt>
                <c:pt idx="37">
                  <c:v>11873.8</c:v>
                </c:pt>
                <c:pt idx="38">
                  <c:v>11993.5</c:v>
                </c:pt>
                <c:pt idx="39">
                  <c:v>12113</c:v>
                </c:pt>
                <c:pt idx="40">
                  <c:v>12231.1</c:v>
                </c:pt>
                <c:pt idx="41">
                  <c:v>12350.9</c:v>
                </c:pt>
                <c:pt idx="42">
                  <c:v>12469.5</c:v>
                </c:pt>
                <c:pt idx="43">
                  <c:v>12586.2</c:v>
                </c:pt>
                <c:pt idx="44">
                  <c:v>12700.4</c:v>
                </c:pt>
                <c:pt idx="45">
                  <c:v>12809.8</c:v>
                </c:pt>
                <c:pt idx="46">
                  <c:v>12915.4</c:v>
                </c:pt>
                <c:pt idx="47">
                  <c:v>13016.9</c:v>
                </c:pt>
                <c:pt idx="48">
                  <c:v>13111.9</c:v>
                </c:pt>
                <c:pt idx="49">
                  <c:v>13202.2</c:v>
                </c:pt>
                <c:pt idx="50">
                  <c:v>13289.5</c:v>
                </c:pt>
                <c:pt idx="51">
                  <c:v>13374.6</c:v>
                </c:pt>
                <c:pt idx="52">
                  <c:v>13459.6</c:v>
                </c:pt>
                <c:pt idx="53">
                  <c:v>13543.2</c:v>
                </c:pt>
                <c:pt idx="54">
                  <c:v>13626.3</c:v>
                </c:pt>
                <c:pt idx="55">
                  <c:v>13709.6</c:v>
                </c:pt>
                <c:pt idx="56">
                  <c:v>13794.4</c:v>
                </c:pt>
                <c:pt idx="57">
                  <c:v>13882</c:v>
                </c:pt>
                <c:pt idx="58">
                  <c:v>13969.9</c:v>
                </c:pt>
                <c:pt idx="59">
                  <c:v>14057.8</c:v>
                </c:pt>
                <c:pt idx="60">
                  <c:v>14145.5</c:v>
                </c:pt>
                <c:pt idx="61">
                  <c:v>14231.7</c:v>
                </c:pt>
                <c:pt idx="62">
                  <c:v>14315.9</c:v>
                </c:pt>
                <c:pt idx="63">
                  <c:v>14397.4</c:v>
                </c:pt>
                <c:pt idx="64">
                  <c:v>14473.7</c:v>
                </c:pt>
                <c:pt idx="65">
                  <c:v>14545.4</c:v>
                </c:pt>
                <c:pt idx="66">
                  <c:v>14614.4</c:v>
                </c:pt>
                <c:pt idx="67">
                  <c:v>14681.3</c:v>
                </c:pt>
                <c:pt idx="68">
                  <c:v>14746.7</c:v>
                </c:pt>
                <c:pt idx="69">
                  <c:v>14811.9</c:v>
                </c:pt>
                <c:pt idx="70">
                  <c:v>14876.2</c:v>
                </c:pt>
                <c:pt idx="71">
                  <c:v>14939.7</c:v>
                </c:pt>
                <c:pt idx="72">
                  <c:v>15003.7</c:v>
                </c:pt>
                <c:pt idx="73">
                  <c:v>15068.3</c:v>
                </c:pt>
                <c:pt idx="74">
                  <c:v>15130.9</c:v>
                </c:pt>
                <c:pt idx="75">
                  <c:v>15190.4</c:v>
                </c:pt>
                <c:pt idx="76">
                  <c:v>15244.8</c:v>
                </c:pt>
                <c:pt idx="77">
                  <c:v>15291.1</c:v>
                </c:pt>
                <c:pt idx="78">
                  <c:v>15333.2</c:v>
                </c:pt>
                <c:pt idx="79">
                  <c:v>15372</c:v>
                </c:pt>
                <c:pt idx="80">
                  <c:v>15406.4</c:v>
                </c:pt>
                <c:pt idx="81">
                  <c:v>15439.9</c:v>
                </c:pt>
                <c:pt idx="82">
                  <c:v>15473.4</c:v>
                </c:pt>
                <c:pt idx="83">
                  <c:v>15508.2</c:v>
                </c:pt>
                <c:pt idx="84">
                  <c:v>15549</c:v>
                </c:pt>
                <c:pt idx="85">
                  <c:v>15591.9</c:v>
                </c:pt>
                <c:pt idx="86">
                  <c:v>15637.2</c:v>
                </c:pt>
                <c:pt idx="87">
                  <c:v>15684.9</c:v>
                </c:pt>
                <c:pt idx="88">
                  <c:v>15734.5</c:v>
                </c:pt>
                <c:pt idx="89">
                  <c:v>15787</c:v>
                </c:pt>
                <c:pt idx="90">
                  <c:v>15841.8</c:v>
                </c:pt>
                <c:pt idx="91">
                  <c:v>15898.6</c:v>
                </c:pt>
                <c:pt idx="92">
                  <c:v>15957.4</c:v>
                </c:pt>
                <c:pt idx="93">
                  <c:v>16017.8</c:v>
                </c:pt>
                <c:pt idx="94">
                  <c:v>16079.7</c:v>
                </c:pt>
                <c:pt idx="95">
                  <c:v>16142.8</c:v>
                </c:pt>
                <c:pt idx="96">
                  <c:v>16206.5</c:v>
                </c:pt>
                <c:pt idx="97">
                  <c:v>16272.1</c:v>
                </c:pt>
                <c:pt idx="98">
                  <c:v>16338.6</c:v>
                </c:pt>
                <c:pt idx="99">
                  <c:v>16405.7</c:v>
                </c:pt>
                <c:pt idx="100">
                  <c:v>16473.099999999999</c:v>
                </c:pt>
                <c:pt idx="101">
                  <c:v>16540.2</c:v>
                </c:pt>
                <c:pt idx="102">
                  <c:v>16607</c:v>
                </c:pt>
                <c:pt idx="103">
                  <c:v>16673.3</c:v>
                </c:pt>
                <c:pt idx="104">
                  <c:v>16738</c:v>
                </c:pt>
                <c:pt idx="105">
                  <c:v>16801.3</c:v>
                </c:pt>
                <c:pt idx="106">
                  <c:v>16864.3</c:v>
                </c:pt>
                <c:pt idx="107">
                  <c:v>16927.7</c:v>
                </c:pt>
                <c:pt idx="108">
                  <c:v>16992.2</c:v>
                </c:pt>
                <c:pt idx="109">
                  <c:v>17058.2</c:v>
                </c:pt>
              </c:numCache>
            </c:numRef>
          </c:val>
          <c:smooth val="0"/>
        </c:ser>
        <c:ser>
          <c:idx val="1"/>
          <c:order val="1"/>
          <c:tx>
            <c:strRef>
              <c:f>Sheet3!$C$1</c:f>
              <c:strCache>
                <c:ptCount val="1"/>
                <c:pt idx="0">
                  <c:v>Real GDP</c:v>
                </c:pt>
              </c:strCache>
            </c:strRef>
          </c:tx>
          <c:spPr>
            <a:ln w="28575" cap="rnd">
              <a:solidFill>
                <a:srgbClr val="002060"/>
              </a:solidFill>
              <a:round/>
            </a:ln>
            <a:effectLst/>
          </c:spPr>
          <c:marker>
            <c:symbol val="none"/>
          </c:marker>
          <c:cat>
            <c:numRef>
              <c:f>Sheet3!$A$2:$A$111</c:f>
              <c:numCache>
                <c:formatCode>[$-409]mmm\-yy;@</c:formatCode>
                <c:ptCount val="110"/>
                <c:pt idx="0">
                  <c:v>32874</c:v>
                </c:pt>
                <c:pt idx="1">
                  <c:v>32964</c:v>
                </c:pt>
                <c:pt idx="2">
                  <c:v>33055</c:v>
                </c:pt>
                <c:pt idx="3">
                  <c:v>33147</c:v>
                </c:pt>
                <c:pt idx="4">
                  <c:v>33239</c:v>
                </c:pt>
                <c:pt idx="5">
                  <c:v>33329</c:v>
                </c:pt>
                <c:pt idx="6">
                  <c:v>33420</c:v>
                </c:pt>
                <c:pt idx="7">
                  <c:v>33512</c:v>
                </c:pt>
                <c:pt idx="8">
                  <c:v>33604</c:v>
                </c:pt>
                <c:pt idx="9">
                  <c:v>33695</c:v>
                </c:pt>
                <c:pt idx="10">
                  <c:v>33786</c:v>
                </c:pt>
                <c:pt idx="11">
                  <c:v>33878</c:v>
                </c:pt>
                <c:pt idx="12">
                  <c:v>33970</c:v>
                </c:pt>
                <c:pt idx="13">
                  <c:v>34060</c:v>
                </c:pt>
                <c:pt idx="14">
                  <c:v>34151</c:v>
                </c:pt>
                <c:pt idx="15">
                  <c:v>34243</c:v>
                </c:pt>
                <c:pt idx="16">
                  <c:v>34335</c:v>
                </c:pt>
                <c:pt idx="17">
                  <c:v>34425</c:v>
                </c:pt>
                <c:pt idx="18">
                  <c:v>34516</c:v>
                </c:pt>
                <c:pt idx="19">
                  <c:v>34608</c:v>
                </c:pt>
                <c:pt idx="20">
                  <c:v>34700</c:v>
                </c:pt>
                <c:pt idx="21">
                  <c:v>34790</c:v>
                </c:pt>
                <c:pt idx="22">
                  <c:v>34881</c:v>
                </c:pt>
                <c:pt idx="23">
                  <c:v>34973</c:v>
                </c:pt>
                <c:pt idx="24">
                  <c:v>35065</c:v>
                </c:pt>
                <c:pt idx="25">
                  <c:v>35156</c:v>
                </c:pt>
                <c:pt idx="26">
                  <c:v>35247</c:v>
                </c:pt>
                <c:pt idx="27">
                  <c:v>35339</c:v>
                </c:pt>
                <c:pt idx="28">
                  <c:v>35431</c:v>
                </c:pt>
                <c:pt idx="29">
                  <c:v>35521</c:v>
                </c:pt>
                <c:pt idx="30">
                  <c:v>35612</c:v>
                </c:pt>
                <c:pt idx="31">
                  <c:v>35704</c:v>
                </c:pt>
                <c:pt idx="32">
                  <c:v>35796</c:v>
                </c:pt>
                <c:pt idx="33">
                  <c:v>35886</c:v>
                </c:pt>
                <c:pt idx="34">
                  <c:v>35977</c:v>
                </c:pt>
                <c:pt idx="35">
                  <c:v>36069</c:v>
                </c:pt>
                <c:pt idx="36">
                  <c:v>36161</c:v>
                </c:pt>
                <c:pt idx="37">
                  <c:v>36251</c:v>
                </c:pt>
                <c:pt idx="38">
                  <c:v>36342</c:v>
                </c:pt>
                <c:pt idx="39">
                  <c:v>36434</c:v>
                </c:pt>
                <c:pt idx="40">
                  <c:v>36526</c:v>
                </c:pt>
                <c:pt idx="41">
                  <c:v>36617</c:v>
                </c:pt>
                <c:pt idx="42">
                  <c:v>36708</c:v>
                </c:pt>
                <c:pt idx="43">
                  <c:v>36800</c:v>
                </c:pt>
                <c:pt idx="44">
                  <c:v>36892</c:v>
                </c:pt>
                <c:pt idx="45">
                  <c:v>36982</c:v>
                </c:pt>
                <c:pt idx="46">
                  <c:v>37073</c:v>
                </c:pt>
                <c:pt idx="47">
                  <c:v>37165</c:v>
                </c:pt>
                <c:pt idx="48">
                  <c:v>37257</c:v>
                </c:pt>
                <c:pt idx="49">
                  <c:v>37347</c:v>
                </c:pt>
                <c:pt idx="50">
                  <c:v>37438</c:v>
                </c:pt>
                <c:pt idx="51">
                  <c:v>37530</c:v>
                </c:pt>
                <c:pt idx="52">
                  <c:v>37622</c:v>
                </c:pt>
                <c:pt idx="53">
                  <c:v>37712</c:v>
                </c:pt>
                <c:pt idx="54">
                  <c:v>37803</c:v>
                </c:pt>
                <c:pt idx="55">
                  <c:v>37895</c:v>
                </c:pt>
                <c:pt idx="56">
                  <c:v>37987</c:v>
                </c:pt>
                <c:pt idx="57">
                  <c:v>38078</c:v>
                </c:pt>
                <c:pt idx="58">
                  <c:v>38169</c:v>
                </c:pt>
                <c:pt idx="59">
                  <c:v>38261</c:v>
                </c:pt>
                <c:pt idx="60">
                  <c:v>38353</c:v>
                </c:pt>
                <c:pt idx="61">
                  <c:v>38443</c:v>
                </c:pt>
                <c:pt idx="62">
                  <c:v>38534</c:v>
                </c:pt>
                <c:pt idx="63">
                  <c:v>38626</c:v>
                </c:pt>
                <c:pt idx="64">
                  <c:v>38718</c:v>
                </c:pt>
                <c:pt idx="65">
                  <c:v>38808</c:v>
                </c:pt>
                <c:pt idx="66">
                  <c:v>38899</c:v>
                </c:pt>
                <c:pt idx="67">
                  <c:v>38991</c:v>
                </c:pt>
                <c:pt idx="68">
                  <c:v>39083</c:v>
                </c:pt>
                <c:pt idx="69">
                  <c:v>39173</c:v>
                </c:pt>
                <c:pt idx="70">
                  <c:v>39264</c:v>
                </c:pt>
                <c:pt idx="71">
                  <c:v>39356</c:v>
                </c:pt>
                <c:pt idx="72">
                  <c:v>39448</c:v>
                </c:pt>
                <c:pt idx="73">
                  <c:v>39539</c:v>
                </c:pt>
                <c:pt idx="74">
                  <c:v>39630</c:v>
                </c:pt>
                <c:pt idx="75">
                  <c:v>39722</c:v>
                </c:pt>
                <c:pt idx="76">
                  <c:v>39814</c:v>
                </c:pt>
                <c:pt idx="77">
                  <c:v>39904</c:v>
                </c:pt>
                <c:pt idx="78">
                  <c:v>39995</c:v>
                </c:pt>
                <c:pt idx="79">
                  <c:v>40087</c:v>
                </c:pt>
                <c:pt idx="80">
                  <c:v>40179</c:v>
                </c:pt>
                <c:pt idx="81">
                  <c:v>40269</c:v>
                </c:pt>
                <c:pt idx="82">
                  <c:v>40360</c:v>
                </c:pt>
                <c:pt idx="83">
                  <c:v>40452</c:v>
                </c:pt>
                <c:pt idx="84">
                  <c:v>40544</c:v>
                </c:pt>
                <c:pt idx="85">
                  <c:v>40634</c:v>
                </c:pt>
                <c:pt idx="86">
                  <c:v>40725</c:v>
                </c:pt>
                <c:pt idx="87">
                  <c:v>40817</c:v>
                </c:pt>
                <c:pt idx="88">
                  <c:v>40909</c:v>
                </c:pt>
                <c:pt idx="89">
                  <c:v>41000</c:v>
                </c:pt>
                <c:pt idx="90">
                  <c:v>41091</c:v>
                </c:pt>
                <c:pt idx="91">
                  <c:v>41183</c:v>
                </c:pt>
                <c:pt idx="92">
                  <c:v>41275</c:v>
                </c:pt>
                <c:pt idx="93">
                  <c:v>41365</c:v>
                </c:pt>
                <c:pt idx="94">
                  <c:v>41456</c:v>
                </c:pt>
                <c:pt idx="95">
                  <c:v>41548</c:v>
                </c:pt>
                <c:pt idx="96">
                  <c:v>41640</c:v>
                </c:pt>
                <c:pt idx="97">
                  <c:v>41730</c:v>
                </c:pt>
                <c:pt idx="98">
                  <c:v>41821</c:v>
                </c:pt>
                <c:pt idx="99">
                  <c:v>41913</c:v>
                </c:pt>
                <c:pt idx="100">
                  <c:v>42005</c:v>
                </c:pt>
                <c:pt idx="101">
                  <c:v>42095</c:v>
                </c:pt>
                <c:pt idx="102">
                  <c:v>42186</c:v>
                </c:pt>
                <c:pt idx="103">
                  <c:v>42278</c:v>
                </c:pt>
                <c:pt idx="104">
                  <c:v>42370</c:v>
                </c:pt>
                <c:pt idx="105">
                  <c:v>42461</c:v>
                </c:pt>
                <c:pt idx="106">
                  <c:v>42552</c:v>
                </c:pt>
                <c:pt idx="107">
                  <c:v>42644</c:v>
                </c:pt>
                <c:pt idx="108">
                  <c:v>42736</c:v>
                </c:pt>
                <c:pt idx="109">
                  <c:v>42826</c:v>
                </c:pt>
              </c:numCache>
            </c:numRef>
          </c:cat>
          <c:val>
            <c:numRef>
              <c:f>Sheet3!$C$2:$C$111</c:f>
              <c:numCache>
                <c:formatCode>_("$"* #,##0_);_("$"* \(#,##0\);_("$"* "-"??_);_(@_)</c:formatCode>
                <c:ptCount val="110"/>
                <c:pt idx="0">
                  <c:v>8947.1</c:v>
                </c:pt>
                <c:pt idx="1">
                  <c:v>8981.7000000000007</c:v>
                </c:pt>
                <c:pt idx="2">
                  <c:v>8983.9</c:v>
                </c:pt>
                <c:pt idx="3">
                  <c:v>8907.4</c:v>
                </c:pt>
                <c:pt idx="4">
                  <c:v>8865.6</c:v>
                </c:pt>
                <c:pt idx="5">
                  <c:v>8934.4</c:v>
                </c:pt>
                <c:pt idx="6">
                  <c:v>8977.2999999999993</c:v>
                </c:pt>
                <c:pt idx="7">
                  <c:v>9016.4</c:v>
                </c:pt>
                <c:pt idx="8">
                  <c:v>9123</c:v>
                </c:pt>
                <c:pt idx="9">
                  <c:v>9223.5</c:v>
                </c:pt>
                <c:pt idx="10">
                  <c:v>9313.2000000000007</c:v>
                </c:pt>
                <c:pt idx="11">
                  <c:v>9406.5</c:v>
                </c:pt>
                <c:pt idx="12">
                  <c:v>9424.1</c:v>
                </c:pt>
                <c:pt idx="13">
                  <c:v>9480.1</c:v>
                </c:pt>
                <c:pt idx="14">
                  <c:v>9526.2999999999993</c:v>
                </c:pt>
                <c:pt idx="15">
                  <c:v>9653.5</c:v>
                </c:pt>
                <c:pt idx="16">
                  <c:v>9748.2000000000007</c:v>
                </c:pt>
                <c:pt idx="17">
                  <c:v>9881.4</c:v>
                </c:pt>
                <c:pt idx="18">
                  <c:v>9939.7000000000007</c:v>
                </c:pt>
                <c:pt idx="19">
                  <c:v>10052.5</c:v>
                </c:pt>
                <c:pt idx="20">
                  <c:v>10086.9</c:v>
                </c:pt>
                <c:pt idx="21">
                  <c:v>10122.1</c:v>
                </c:pt>
                <c:pt idx="22">
                  <c:v>10208.799999999999</c:v>
                </c:pt>
                <c:pt idx="23">
                  <c:v>10281.200000000001</c:v>
                </c:pt>
                <c:pt idx="24">
                  <c:v>10348.700000000001</c:v>
                </c:pt>
                <c:pt idx="25">
                  <c:v>10529.4</c:v>
                </c:pt>
                <c:pt idx="26">
                  <c:v>10626.8</c:v>
                </c:pt>
                <c:pt idx="27">
                  <c:v>10739.1</c:v>
                </c:pt>
                <c:pt idx="28">
                  <c:v>10820.9</c:v>
                </c:pt>
                <c:pt idx="29">
                  <c:v>10984.2</c:v>
                </c:pt>
                <c:pt idx="30">
                  <c:v>11124</c:v>
                </c:pt>
                <c:pt idx="31">
                  <c:v>11210.3</c:v>
                </c:pt>
                <c:pt idx="32">
                  <c:v>11321.2</c:v>
                </c:pt>
                <c:pt idx="33">
                  <c:v>11431</c:v>
                </c:pt>
                <c:pt idx="34">
                  <c:v>11580.6</c:v>
                </c:pt>
                <c:pt idx="35">
                  <c:v>11770.7</c:v>
                </c:pt>
                <c:pt idx="36">
                  <c:v>11864.7</c:v>
                </c:pt>
                <c:pt idx="37">
                  <c:v>11962.5</c:v>
                </c:pt>
                <c:pt idx="38">
                  <c:v>12113.1</c:v>
                </c:pt>
                <c:pt idx="39">
                  <c:v>12323.3</c:v>
                </c:pt>
                <c:pt idx="40">
                  <c:v>12359.1</c:v>
                </c:pt>
                <c:pt idx="41">
                  <c:v>12592.5</c:v>
                </c:pt>
                <c:pt idx="42">
                  <c:v>12607.7</c:v>
                </c:pt>
                <c:pt idx="43">
                  <c:v>12679.3</c:v>
                </c:pt>
                <c:pt idx="44">
                  <c:v>12643.3</c:v>
                </c:pt>
                <c:pt idx="45">
                  <c:v>12710.3</c:v>
                </c:pt>
                <c:pt idx="46">
                  <c:v>12670.1</c:v>
                </c:pt>
                <c:pt idx="47">
                  <c:v>12705.3</c:v>
                </c:pt>
                <c:pt idx="48">
                  <c:v>12822.3</c:v>
                </c:pt>
                <c:pt idx="49">
                  <c:v>12893</c:v>
                </c:pt>
                <c:pt idx="50">
                  <c:v>12955.8</c:v>
                </c:pt>
                <c:pt idx="51">
                  <c:v>12964</c:v>
                </c:pt>
                <c:pt idx="52">
                  <c:v>13031.2</c:v>
                </c:pt>
                <c:pt idx="53">
                  <c:v>13152.1</c:v>
                </c:pt>
                <c:pt idx="54">
                  <c:v>13372.4</c:v>
                </c:pt>
                <c:pt idx="55">
                  <c:v>13528.7</c:v>
                </c:pt>
                <c:pt idx="56">
                  <c:v>13606.5</c:v>
                </c:pt>
                <c:pt idx="57">
                  <c:v>13706.2</c:v>
                </c:pt>
                <c:pt idx="58">
                  <c:v>13830.8</c:v>
                </c:pt>
                <c:pt idx="59">
                  <c:v>13950.4</c:v>
                </c:pt>
                <c:pt idx="60">
                  <c:v>14099.1</c:v>
                </c:pt>
                <c:pt idx="61">
                  <c:v>14172.7</c:v>
                </c:pt>
                <c:pt idx="62">
                  <c:v>14291.8</c:v>
                </c:pt>
                <c:pt idx="63">
                  <c:v>14373.4</c:v>
                </c:pt>
                <c:pt idx="64">
                  <c:v>14546.1</c:v>
                </c:pt>
                <c:pt idx="65">
                  <c:v>14589.6</c:v>
                </c:pt>
                <c:pt idx="66">
                  <c:v>14602.6</c:v>
                </c:pt>
                <c:pt idx="67">
                  <c:v>14716.9</c:v>
                </c:pt>
                <c:pt idx="68">
                  <c:v>14726</c:v>
                </c:pt>
                <c:pt idx="69">
                  <c:v>14838.7</c:v>
                </c:pt>
                <c:pt idx="70">
                  <c:v>14938.5</c:v>
                </c:pt>
                <c:pt idx="71">
                  <c:v>14991.8</c:v>
                </c:pt>
                <c:pt idx="72">
                  <c:v>14889.5</c:v>
                </c:pt>
                <c:pt idx="73">
                  <c:v>14963.4</c:v>
                </c:pt>
                <c:pt idx="74">
                  <c:v>14891.6</c:v>
                </c:pt>
                <c:pt idx="75">
                  <c:v>14577</c:v>
                </c:pt>
                <c:pt idx="76">
                  <c:v>14375</c:v>
                </c:pt>
                <c:pt idx="77">
                  <c:v>14355.6</c:v>
                </c:pt>
                <c:pt idx="78">
                  <c:v>14402.5</c:v>
                </c:pt>
                <c:pt idx="79">
                  <c:v>14541.9</c:v>
                </c:pt>
                <c:pt idx="80">
                  <c:v>14604.8</c:v>
                </c:pt>
                <c:pt idx="81">
                  <c:v>14745.9</c:v>
                </c:pt>
                <c:pt idx="82">
                  <c:v>14845.5</c:v>
                </c:pt>
                <c:pt idx="83">
                  <c:v>14939</c:v>
                </c:pt>
                <c:pt idx="84">
                  <c:v>14881.3</c:v>
                </c:pt>
                <c:pt idx="85">
                  <c:v>14989.6</c:v>
                </c:pt>
                <c:pt idx="86">
                  <c:v>15021.1</c:v>
                </c:pt>
                <c:pt idx="87">
                  <c:v>15190.3</c:v>
                </c:pt>
                <c:pt idx="88">
                  <c:v>15291</c:v>
                </c:pt>
                <c:pt idx="89">
                  <c:v>15362.4</c:v>
                </c:pt>
                <c:pt idx="90">
                  <c:v>15380.8</c:v>
                </c:pt>
                <c:pt idx="91">
                  <c:v>15384.3</c:v>
                </c:pt>
                <c:pt idx="92">
                  <c:v>15491.9</c:v>
                </c:pt>
                <c:pt idx="93">
                  <c:v>15521.6</c:v>
                </c:pt>
                <c:pt idx="94">
                  <c:v>15641.3</c:v>
                </c:pt>
                <c:pt idx="95">
                  <c:v>15793.9</c:v>
                </c:pt>
                <c:pt idx="96">
                  <c:v>15757.6</c:v>
                </c:pt>
                <c:pt idx="97">
                  <c:v>15935.8</c:v>
                </c:pt>
                <c:pt idx="98">
                  <c:v>16139.5</c:v>
                </c:pt>
                <c:pt idx="99">
                  <c:v>16220.2</c:v>
                </c:pt>
                <c:pt idx="100">
                  <c:v>16350</c:v>
                </c:pt>
                <c:pt idx="101">
                  <c:v>16460.900000000001</c:v>
                </c:pt>
                <c:pt idx="102">
                  <c:v>16527.599999999999</c:v>
                </c:pt>
                <c:pt idx="103">
                  <c:v>16547.599999999999</c:v>
                </c:pt>
                <c:pt idx="104">
                  <c:v>16571.599999999999</c:v>
                </c:pt>
                <c:pt idx="105">
                  <c:v>16663.5</c:v>
                </c:pt>
                <c:pt idx="106">
                  <c:v>16778.099999999999</c:v>
                </c:pt>
                <c:pt idx="107">
                  <c:v>16851.400000000001</c:v>
                </c:pt>
                <c:pt idx="108">
                  <c:v>16903.2</c:v>
                </c:pt>
                <c:pt idx="109">
                  <c:v>17031.099999999999</c:v>
                </c:pt>
              </c:numCache>
            </c:numRef>
          </c:val>
          <c:smooth val="0"/>
        </c:ser>
        <c:dLbls>
          <c:showLegendKey val="0"/>
          <c:showVal val="0"/>
          <c:showCatName val="0"/>
          <c:showSerName val="0"/>
          <c:showPercent val="0"/>
          <c:showBubbleSize val="0"/>
        </c:dLbls>
        <c:upDownBars>
          <c:gapWidth val="150"/>
          <c:upBars>
            <c:spPr>
              <a:solidFill>
                <a:schemeClr val="lt1"/>
              </a:solidFill>
              <a:ln w="9525">
                <a:solidFill>
                  <a:schemeClr val="tx1">
                    <a:lumMod val="15000"/>
                    <a:lumOff val="85000"/>
                  </a:schemeClr>
                </a:solidFill>
              </a:ln>
              <a:effectLst/>
            </c:spPr>
          </c:upBars>
          <c:downBars>
            <c:spPr>
              <a:solidFill>
                <a:schemeClr val="dk1">
                  <a:lumMod val="65000"/>
                  <a:lumOff val="35000"/>
                </a:schemeClr>
              </a:solidFill>
              <a:ln w="9525">
                <a:solidFill>
                  <a:schemeClr val="accent3">
                    <a:lumMod val="75000"/>
                  </a:schemeClr>
                </a:solidFill>
              </a:ln>
              <a:effectLst/>
            </c:spPr>
          </c:downBars>
        </c:upDownBars>
        <c:marker val="1"/>
        <c:smooth val="0"/>
        <c:axId val="-1301895552"/>
        <c:axId val="-1301885216"/>
      </c:lineChart>
      <c:lineChart>
        <c:grouping val="standard"/>
        <c:varyColors val="0"/>
        <c:ser>
          <c:idx val="2"/>
          <c:order val="2"/>
          <c:tx>
            <c:strRef>
              <c:f>Sheet3!$D$1</c:f>
              <c:strCache>
                <c:ptCount val="1"/>
                <c:pt idx="0">
                  <c:v>Real GDP Gap</c:v>
                </c:pt>
              </c:strCache>
            </c:strRef>
          </c:tx>
          <c:spPr>
            <a:ln w="28575" cap="rnd">
              <a:solidFill>
                <a:schemeClr val="bg1">
                  <a:lumMod val="50000"/>
                </a:schemeClr>
              </a:solidFill>
              <a:prstDash val="sysDot"/>
              <a:round/>
            </a:ln>
            <a:effectLst/>
          </c:spPr>
          <c:marker>
            <c:symbol val="none"/>
          </c:marker>
          <c:cat>
            <c:numRef>
              <c:f>Sheet3!$A$2:$A$111</c:f>
              <c:numCache>
                <c:formatCode>[$-409]mmm\-yy;@</c:formatCode>
                <c:ptCount val="110"/>
                <c:pt idx="0">
                  <c:v>32874</c:v>
                </c:pt>
                <c:pt idx="1">
                  <c:v>32964</c:v>
                </c:pt>
                <c:pt idx="2">
                  <c:v>33055</c:v>
                </c:pt>
                <c:pt idx="3">
                  <c:v>33147</c:v>
                </c:pt>
                <c:pt idx="4">
                  <c:v>33239</c:v>
                </c:pt>
                <c:pt idx="5">
                  <c:v>33329</c:v>
                </c:pt>
                <c:pt idx="6">
                  <c:v>33420</c:v>
                </c:pt>
                <c:pt idx="7">
                  <c:v>33512</c:v>
                </c:pt>
                <c:pt idx="8">
                  <c:v>33604</c:v>
                </c:pt>
                <c:pt idx="9">
                  <c:v>33695</c:v>
                </c:pt>
                <c:pt idx="10">
                  <c:v>33786</c:v>
                </c:pt>
                <c:pt idx="11">
                  <c:v>33878</c:v>
                </c:pt>
                <c:pt idx="12">
                  <c:v>33970</c:v>
                </c:pt>
                <c:pt idx="13">
                  <c:v>34060</c:v>
                </c:pt>
                <c:pt idx="14">
                  <c:v>34151</c:v>
                </c:pt>
                <c:pt idx="15">
                  <c:v>34243</c:v>
                </c:pt>
                <c:pt idx="16">
                  <c:v>34335</c:v>
                </c:pt>
                <c:pt idx="17">
                  <c:v>34425</c:v>
                </c:pt>
                <c:pt idx="18">
                  <c:v>34516</c:v>
                </c:pt>
                <c:pt idx="19">
                  <c:v>34608</c:v>
                </c:pt>
                <c:pt idx="20">
                  <c:v>34700</c:v>
                </c:pt>
                <c:pt idx="21">
                  <c:v>34790</c:v>
                </c:pt>
                <c:pt idx="22">
                  <c:v>34881</c:v>
                </c:pt>
                <c:pt idx="23">
                  <c:v>34973</c:v>
                </c:pt>
                <c:pt idx="24">
                  <c:v>35065</c:v>
                </c:pt>
                <c:pt idx="25">
                  <c:v>35156</c:v>
                </c:pt>
                <c:pt idx="26">
                  <c:v>35247</c:v>
                </c:pt>
                <c:pt idx="27">
                  <c:v>35339</c:v>
                </c:pt>
                <c:pt idx="28">
                  <c:v>35431</c:v>
                </c:pt>
                <c:pt idx="29">
                  <c:v>35521</c:v>
                </c:pt>
                <c:pt idx="30">
                  <c:v>35612</c:v>
                </c:pt>
                <c:pt idx="31">
                  <c:v>35704</c:v>
                </c:pt>
                <c:pt idx="32">
                  <c:v>35796</c:v>
                </c:pt>
                <c:pt idx="33">
                  <c:v>35886</c:v>
                </c:pt>
                <c:pt idx="34">
                  <c:v>35977</c:v>
                </c:pt>
                <c:pt idx="35">
                  <c:v>36069</c:v>
                </c:pt>
                <c:pt idx="36">
                  <c:v>36161</c:v>
                </c:pt>
                <c:pt idx="37">
                  <c:v>36251</c:v>
                </c:pt>
                <c:pt idx="38">
                  <c:v>36342</c:v>
                </c:pt>
                <c:pt idx="39">
                  <c:v>36434</c:v>
                </c:pt>
                <c:pt idx="40">
                  <c:v>36526</c:v>
                </c:pt>
                <c:pt idx="41">
                  <c:v>36617</c:v>
                </c:pt>
                <c:pt idx="42">
                  <c:v>36708</c:v>
                </c:pt>
                <c:pt idx="43">
                  <c:v>36800</c:v>
                </c:pt>
                <c:pt idx="44">
                  <c:v>36892</c:v>
                </c:pt>
                <c:pt idx="45">
                  <c:v>36982</c:v>
                </c:pt>
                <c:pt idx="46">
                  <c:v>37073</c:v>
                </c:pt>
                <c:pt idx="47">
                  <c:v>37165</c:v>
                </c:pt>
                <c:pt idx="48">
                  <c:v>37257</c:v>
                </c:pt>
                <c:pt idx="49">
                  <c:v>37347</c:v>
                </c:pt>
                <c:pt idx="50">
                  <c:v>37438</c:v>
                </c:pt>
                <c:pt idx="51">
                  <c:v>37530</c:v>
                </c:pt>
                <c:pt idx="52">
                  <c:v>37622</c:v>
                </c:pt>
                <c:pt idx="53">
                  <c:v>37712</c:v>
                </c:pt>
                <c:pt idx="54">
                  <c:v>37803</c:v>
                </c:pt>
                <c:pt idx="55">
                  <c:v>37895</c:v>
                </c:pt>
                <c:pt idx="56">
                  <c:v>37987</c:v>
                </c:pt>
                <c:pt idx="57">
                  <c:v>38078</c:v>
                </c:pt>
                <c:pt idx="58">
                  <c:v>38169</c:v>
                </c:pt>
                <c:pt idx="59">
                  <c:v>38261</c:v>
                </c:pt>
                <c:pt idx="60">
                  <c:v>38353</c:v>
                </c:pt>
                <c:pt idx="61">
                  <c:v>38443</c:v>
                </c:pt>
                <c:pt idx="62">
                  <c:v>38534</c:v>
                </c:pt>
                <c:pt idx="63">
                  <c:v>38626</c:v>
                </c:pt>
                <c:pt idx="64">
                  <c:v>38718</c:v>
                </c:pt>
                <c:pt idx="65">
                  <c:v>38808</c:v>
                </c:pt>
                <c:pt idx="66">
                  <c:v>38899</c:v>
                </c:pt>
                <c:pt idx="67">
                  <c:v>38991</c:v>
                </c:pt>
                <c:pt idx="68">
                  <c:v>39083</c:v>
                </c:pt>
                <c:pt idx="69">
                  <c:v>39173</c:v>
                </c:pt>
                <c:pt idx="70">
                  <c:v>39264</c:v>
                </c:pt>
                <c:pt idx="71">
                  <c:v>39356</c:v>
                </c:pt>
                <c:pt idx="72">
                  <c:v>39448</c:v>
                </c:pt>
                <c:pt idx="73">
                  <c:v>39539</c:v>
                </c:pt>
                <c:pt idx="74">
                  <c:v>39630</c:v>
                </c:pt>
                <c:pt idx="75">
                  <c:v>39722</c:v>
                </c:pt>
                <c:pt idx="76">
                  <c:v>39814</c:v>
                </c:pt>
                <c:pt idx="77">
                  <c:v>39904</c:v>
                </c:pt>
                <c:pt idx="78">
                  <c:v>39995</c:v>
                </c:pt>
                <c:pt idx="79">
                  <c:v>40087</c:v>
                </c:pt>
                <c:pt idx="80">
                  <c:v>40179</c:v>
                </c:pt>
                <c:pt idx="81">
                  <c:v>40269</c:v>
                </c:pt>
                <c:pt idx="82">
                  <c:v>40360</c:v>
                </c:pt>
                <c:pt idx="83">
                  <c:v>40452</c:v>
                </c:pt>
                <c:pt idx="84">
                  <c:v>40544</c:v>
                </c:pt>
                <c:pt idx="85">
                  <c:v>40634</c:v>
                </c:pt>
                <c:pt idx="86">
                  <c:v>40725</c:v>
                </c:pt>
                <c:pt idx="87">
                  <c:v>40817</c:v>
                </c:pt>
                <c:pt idx="88">
                  <c:v>40909</c:v>
                </c:pt>
                <c:pt idx="89">
                  <c:v>41000</c:v>
                </c:pt>
                <c:pt idx="90">
                  <c:v>41091</c:v>
                </c:pt>
                <c:pt idx="91">
                  <c:v>41183</c:v>
                </c:pt>
                <c:pt idx="92">
                  <c:v>41275</c:v>
                </c:pt>
                <c:pt idx="93">
                  <c:v>41365</c:v>
                </c:pt>
                <c:pt idx="94">
                  <c:v>41456</c:v>
                </c:pt>
                <c:pt idx="95">
                  <c:v>41548</c:v>
                </c:pt>
                <c:pt idx="96">
                  <c:v>41640</c:v>
                </c:pt>
                <c:pt idx="97">
                  <c:v>41730</c:v>
                </c:pt>
                <c:pt idx="98">
                  <c:v>41821</c:v>
                </c:pt>
                <c:pt idx="99">
                  <c:v>41913</c:v>
                </c:pt>
                <c:pt idx="100">
                  <c:v>42005</c:v>
                </c:pt>
                <c:pt idx="101">
                  <c:v>42095</c:v>
                </c:pt>
                <c:pt idx="102">
                  <c:v>42186</c:v>
                </c:pt>
                <c:pt idx="103">
                  <c:v>42278</c:v>
                </c:pt>
                <c:pt idx="104">
                  <c:v>42370</c:v>
                </c:pt>
                <c:pt idx="105">
                  <c:v>42461</c:v>
                </c:pt>
                <c:pt idx="106">
                  <c:v>42552</c:v>
                </c:pt>
                <c:pt idx="107">
                  <c:v>42644</c:v>
                </c:pt>
                <c:pt idx="108">
                  <c:v>42736</c:v>
                </c:pt>
                <c:pt idx="109">
                  <c:v>42826</c:v>
                </c:pt>
              </c:numCache>
            </c:numRef>
          </c:cat>
          <c:val>
            <c:numRef>
              <c:f>Sheet3!$D$2:$D$111</c:f>
              <c:numCache>
                <c:formatCode>_("$"* #,##0_);_("$"* \(#,##0\);_("$"* "-"??_);_(@_)</c:formatCode>
                <c:ptCount val="110"/>
                <c:pt idx="0">
                  <c:v>2.3999999999996362</c:v>
                </c:pt>
                <c:pt idx="1">
                  <c:v>30.899999999999636</c:v>
                </c:pt>
                <c:pt idx="2">
                  <c:v>90.5</c:v>
                </c:pt>
                <c:pt idx="3">
                  <c:v>227.39999999999964</c:v>
                </c:pt>
                <c:pt idx="4">
                  <c:v>327.39999999999964</c:v>
                </c:pt>
                <c:pt idx="5">
                  <c:v>314.80000000000109</c:v>
                </c:pt>
                <c:pt idx="6">
                  <c:v>327.40000000000146</c:v>
                </c:pt>
                <c:pt idx="7">
                  <c:v>343.70000000000073</c:v>
                </c:pt>
                <c:pt idx="8">
                  <c:v>293.5</c:v>
                </c:pt>
                <c:pt idx="9">
                  <c:v>250.5</c:v>
                </c:pt>
                <c:pt idx="10">
                  <c:v>219.29999999999927</c:v>
                </c:pt>
                <c:pt idx="11">
                  <c:v>185.79999999999927</c:v>
                </c:pt>
                <c:pt idx="12">
                  <c:v>230.39999999999964</c:v>
                </c:pt>
                <c:pt idx="13">
                  <c:v>237.5</c:v>
                </c:pt>
                <c:pt idx="14">
                  <c:v>256</c:v>
                </c:pt>
                <c:pt idx="15">
                  <c:v>194.89999999999964</c:v>
                </c:pt>
                <c:pt idx="16">
                  <c:v>167.79999999999927</c:v>
                </c:pt>
                <c:pt idx="17">
                  <c:v>104.89999999999964</c:v>
                </c:pt>
                <c:pt idx="18">
                  <c:v>118.59999999999854</c:v>
                </c:pt>
                <c:pt idx="19">
                  <c:v>79.200000000000728</c:v>
                </c:pt>
                <c:pt idx="20">
                  <c:v>119.89999999999964</c:v>
                </c:pt>
                <c:pt idx="21">
                  <c:v>158.60000000000036</c:v>
                </c:pt>
                <c:pt idx="22">
                  <c:v>147.10000000000036</c:v>
                </c:pt>
                <c:pt idx="23">
                  <c:v>151.29999999999927</c:v>
                </c:pt>
                <c:pt idx="24">
                  <c:v>161.29999999999927</c:v>
                </c:pt>
                <c:pt idx="25">
                  <c:v>60.800000000001091</c:v>
                </c:pt>
                <c:pt idx="26">
                  <c:v>46.900000000001455</c:v>
                </c:pt>
                <c:pt idx="27">
                  <c:v>22.299999999999272</c:v>
                </c:pt>
                <c:pt idx="28">
                  <c:v>34.800000000001091</c:v>
                </c:pt>
                <c:pt idx="29">
                  <c:v>-28.300000000001091</c:v>
                </c:pt>
                <c:pt idx="30">
                  <c:v>-63.5</c:v>
                </c:pt>
                <c:pt idx="31">
                  <c:v>-41.299999999999272</c:v>
                </c:pt>
                <c:pt idx="32">
                  <c:v>-40.200000000000728</c:v>
                </c:pt>
                <c:pt idx="33">
                  <c:v>-34.100000000000364</c:v>
                </c:pt>
                <c:pt idx="34">
                  <c:v>-65.5</c:v>
                </c:pt>
                <c:pt idx="35">
                  <c:v>-135.90000000000146</c:v>
                </c:pt>
                <c:pt idx="36">
                  <c:v>-110.5</c:v>
                </c:pt>
                <c:pt idx="37">
                  <c:v>-88.700000000000728</c:v>
                </c:pt>
                <c:pt idx="38">
                  <c:v>-119.60000000000036</c:v>
                </c:pt>
                <c:pt idx="39">
                  <c:v>-210.29999999999927</c:v>
                </c:pt>
                <c:pt idx="40">
                  <c:v>-128</c:v>
                </c:pt>
                <c:pt idx="41">
                  <c:v>-241.60000000000036</c:v>
                </c:pt>
                <c:pt idx="42">
                  <c:v>-138.20000000000073</c:v>
                </c:pt>
                <c:pt idx="43">
                  <c:v>-93.099999999998545</c:v>
                </c:pt>
                <c:pt idx="44">
                  <c:v>57.100000000000364</c:v>
                </c:pt>
                <c:pt idx="45">
                  <c:v>99.5</c:v>
                </c:pt>
                <c:pt idx="46">
                  <c:v>245.29999999999927</c:v>
                </c:pt>
                <c:pt idx="47">
                  <c:v>311.60000000000036</c:v>
                </c:pt>
                <c:pt idx="48">
                  <c:v>289.60000000000036</c:v>
                </c:pt>
                <c:pt idx="49">
                  <c:v>309.20000000000073</c:v>
                </c:pt>
                <c:pt idx="50">
                  <c:v>333.70000000000073</c:v>
                </c:pt>
                <c:pt idx="51">
                  <c:v>410.60000000000036</c:v>
                </c:pt>
                <c:pt idx="52">
                  <c:v>428.39999999999964</c:v>
                </c:pt>
                <c:pt idx="53">
                  <c:v>391.10000000000036</c:v>
                </c:pt>
                <c:pt idx="54">
                  <c:v>253.89999999999964</c:v>
                </c:pt>
                <c:pt idx="55">
                  <c:v>180.89999999999964</c:v>
                </c:pt>
                <c:pt idx="56">
                  <c:v>187.89999999999964</c:v>
                </c:pt>
                <c:pt idx="57">
                  <c:v>175.79999999999927</c:v>
                </c:pt>
                <c:pt idx="58">
                  <c:v>139.10000000000036</c:v>
                </c:pt>
                <c:pt idx="59">
                  <c:v>107.39999999999964</c:v>
                </c:pt>
                <c:pt idx="60">
                  <c:v>46.399999999999636</c:v>
                </c:pt>
                <c:pt idx="61">
                  <c:v>59</c:v>
                </c:pt>
                <c:pt idx="62">
                  <c:v>24.100000000000364</c:v>
                </c:pt>
                <c:pt idx="63">
                  <c:v>24</c:v>
                </c:pt>
                <c:pt idx="64">
                  <c:v>-72.399999999999636</c:v>
                </c:pt>
                <c:pt idx="65">
                  <c:v>-44.200000000000728</c:v>
                </c:pt>
                <c:pt idx="66">
                  <c:v>11.799999999999272</c:v>
                </c:pt>
                <c:pt idx="67">
                  <c:v>-35.600000000000364</c:v>
                </c:pt>
                <c:pt idx="68">
                  <c:v>20.700000000000728</c:v>
                </c:pt>
                <c:pt idx="69">
                  <c:v>-26.800000000001091</c:v>
                </c:pt>
                <c:pt idx="70">
                  <c:v>-62.299999999999272</c:v>
                </c:pt>
                <c:pt idx="71">
                  <c:v>-52.099999999998545</c:v>
                </c:pt>
                <c:pt idx="72">
                  <c:v>114.20000000000073</c:v>
                </c:pt>
                <c:pt idx="73">
                  <c:v>104.89999999999964</c:v>
                </c:pt>
                <c:pt idx="74">
                  <c:v>239.29999999999927</c:v>
                </c:pt>
                <c:pt idx="75">
                  <c:v>613.39999999999964</c:v>
                </c:pt>
                <c:pt idx="76">
                  <c:v>869.79999999999927</c:v>
                </c:pt>
                <c:pt idx="77">
                  <c:v>935.5</c:v>
                </c:pt>
                <c:pt idx="78">
                  <c:v>930.70000000000073</c:v>
                </c:pt>
                <c:pt idx="79">
                  <c:v>830.10000000000036</c:v>
                </c:pt>
                <c:pt idx="80">
                  <c:v>801.60000000000036</c:v>
                </c:pt>
                <c:pt idx="81">
                  <c:v>694</c:v>
                </c:pt>
                <c:pt idx="82">
                  <c:v>627.89999999999964</c:v>
                </c:pt>
                <c:pt idx="83">
                  <c:v>569.20000000000073</c:v>
                </c:pt>
                <c:pt idx="84">
                  <c:v>667.70000000000073</c:v>
                </c:pt>
                <c:pt idx="85">
                  <c:v>602.29999999999927</c:v>
                </c:pt>
                <c:pt idx="86">
                  <c:v>616.10000000000036</c:v>
                </c:pt>
                <c:pt idx="87">
                  <c:v>494.60000000000036</c:v>
                </c:pt>
                <c:pt idx="88">
                  <c:v>443.5</c:v>
                </c:pt>
                <c:pt idx="89">
                  <c:v>424.60000000000036</c:v>
                </c:pt>
                <c:pt idx="90">
                  <c:v>461</c:v>
                </c:pt>
                <c:pt idx="91">
                  <c:v>514.30000000000109</c:v>
                </c:pt>
                <c:pt idx="92">
                  <c:v>465.5</c:v>
                </c:pt>
                <c:pt idx="93">
                  <c:v>496.19999999999891</c:v>
                </c:pt>
                <c:pt idx="94">
                  <c:v>438.40000000000146</c:v>
                </c:pt>
                <c:pt idx="95">
                  <c:v>348.89999999999964</c:v>
                </c:pt>
                <c:pt idx="96">
                  <c:v>448.89999999999964</c:v>
                </c:pt>
                <c:pt idx="97">
                  <c:v>336.30000000000109</c:v>
                </c:pt>
                <c:pt idx="98">
                  <c:v>199.10000000000036</c:v>
                </c:pt>
                <c:pt idx="99">
                  <c:v>185.5</c:v>
                </c:pt>
                <c:pt idx="100">
                  <c:v>123.09999999999854</c:v>
                </c:pt>
                <c:pt idx="101">
                  <c:v>79.299999999999272</c:v>
                </c:pt>
                <c:pt idx="102">
                  <c:v>79.400000000001455</c:v>
                </c:pt>
                <c:pt idx="103">
                  <c:v>125.70000000000073</c:v>
                </c:pt>
                <c:pt idx="104">
                  <c:v>166.40000000000146</c:v>
                </c:pt>
                <c:pt idx="105">
                  <c:v>137.79999999999927</c:v>
                </c:pt>
                <c:pt idx="106">
                  <c:v>86.200000000000728</c:v>
                </c:pt>
                <c:pt idx="107">
                  <c:v>76.299999999999272</c:v>
                </c:pt>
                <c:pt idx="108">
                  <c:v>89</c:v>
                </c:pt>
                <c:pt idx="109">
                  <c:v>27.100000000002183</c:v>
                </c:pt>
              </c:numCache>
            </c:numRef>
          </c:val>
          <c:smooth val="0"/>
        </c:ser>
        <c:dLbls>
          <c:showLegendKey val="0"/>
          <c:showVal val="0"/>
          <c:showCatName val="0"/>
          <c:showSerName val="0"/>
          <c:showPercent val="0"/>
          <c:showBubbleSize val="0"/>
        </c:dLbls>
        <c:marker val="1"/>
        <c:smooth val="0"/>
        <c:axId val="-1301881408"/>
        <c:axId val="-1301883040"/>
      </c:lineChart>
      <c:dateAx>
        <c:axId val="-1301895552"/>
        <c:scaling>
          <c:orientation val="minMax"/>
        </c:scaling>
        <c:delete val="0"/>
        <c:axPos val="b"/>
        <c:numFmt formatCode="[$-409]mmm\-yy;@" sourceLinked="1"/>
        <c:majorTickMark val="out"/>
        <c:minorTickMark val="none"/>
        <c:tickLblPos val="nextTo"/>
        <c:spPr>
          <a:noFill/>
          <a:ln w="9525" cap="flat" cmpd="sng" algn="ctr">
            <a:solidFill>
              <a:schemeClr val="tx1">
                <a:lumMod val="15000"/>
                <a:lumOff val="85000"/>
              </a:schemeClr>
            </a:solidFill>
            <a:round/>
          </a:ln>
          <a:effectLst/>
        </c:spPr>
        <c:txPr>
          <a:bodyPr rot="-2700000" spcFirstLastPara="1" vertOverflow="ellipsis"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301885216"/>
        <c:crosses val="autoZero"/>
        <c:auto val="1"/>
        <c:lblOffset val="100"/>
        <c:baseTimeUnit val="months"/>
      </c:dateAx>
      <c:valAx>
        <c:axId val="-1301885216"/>
        <c:scaling>
          <c:orientation val="minMax"/>
          <c:min val="8000"/>
        </c:scaling>
        <c:delete val="0"/>
        <c:axPos val="l"/>
        <c:majorGridlines>
          <c:spPr>
            <a:ln w="9525" cap="flat" cmpd="sng" algn="ctr">
              <a:solidFill>
                <a:schemeClr val="tx1">
                  <a:lumMod val="15000"/>
                  <a:lumOff val="85000"/>
                </a:schemeClr>
              </a:solidFill>
              <a:round/>
            </a:ln>
            <a:effectLst/>
          </c:spPr>
        </c:majorGridlines>
        <c:numFmt formatCode="_(&quot;$&quot;* #,##0_);_(&quot;$&quot;* \(#,##0\);_(&quot;$&quot;* &quot;-&quot;??_);_(@_)"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301895552"/>
        <c:crosses val="autoZero"/>
        <c:crossBetween val="between"/>
      </c:valAx>
      <c:valAx>
        <c:axId val="-1301883040"/>
        <c:scaling>
          <c:orientation val="minMax"/>
        </c:scaling>
        <c:delete val="0"/>
        <c:axPos val="r"/>
        <c:numFmt formatCode="_(&quot;$&quot;* #,##0_);_(&quot;$&quot;* \(#,##0\);_(&quot;$&quot;* &quot;-&quot;??_);_(@_)"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301881408"/>
        <c:crosses val="max"/>
        <c:crossBetween val="between"/>
      </c:valAx>
      <c:dateAx>
        <c:axId val="-1301881408"/>
        <c:scaling>
          <c:orientation val="minMax"/>
        </c:scaling>
        <c:delete val="1"/>
        <c:axPos val="b"/>
        <c:numFmt formatCode="[$-409]mmm\-yy;@" sourceLinked="1"/>
        <c:majorTickMark val="out"/>
        <c:minorTickMark val="none"/>
        <c:tickLblPos val="nextTo"/>
        <c:crossAx val="-1301883040"/>
        <c:crosses val="autoZero"/>
        <c:auto val="1"/>
        <c:lblOffset val="100"/>
        <c:baseTimeUnit val="months"/>
      </c:date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userShapes r:id="rId4"/>
</c:chartSpace>
</file>

<file path=ppt/charts/chart2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077479389620534"/>
          <c:y val="8.6286334095027367E-2"/>
          <c:w val="0.81738405380206136"/>
          <c:h val="0.76238593709940017"/>
        </c:manualLayout>
      </c:layout>
      <c:barChart>
        <c:barDir val="col"/>
        <c:grouping val="stacked"/>
        <c:varyColors val="0"/>
        <c:ser>
          <c:idx val="0"/>
          <c:order val="0"/>
          <c:tx>
            <c:strRef>
              <c:f>Sheet3!$G$1</c:f>
              <c:strCache>
                <c:ptCount val="1"/>
                <c:pt idx="0">
                  <c:v>Durable Goods</c:v>
                </c:pt>
              </c:strCache>
            </c:strRef>
          </c:tx>
          <c:spPr>
            <a:solidFill>
              <a:srgbClr val="002060"/>
            </a:solidFill>
            <a:ln>
              <a:noFill/>
            </a:ln>
            <a:effectLst/>
          </c:spPr>
          <c:invertIfNegative val="0"/>
          <c:cat>
            <c:numRef>
              <c:f>Sheet3!$F$2:$F$153</c:f>
              <c:numCache>
                <c:formatCode>[$-409]mmm\-yy;@</c:formatCode>
                <c:ptCount val="152"/>
                <c:pt idx="0">
                  <c:v>42948</c:v>
                </c:pt>
                <c:pt idx="1">
                  <c:v>42917</c:v>
                </c:pt>
                <c:pt idx="2">
                  <c:v>42887</c:v>
                </c:pt>
                <c:pt idx="3">
                  <c:v>42856</c:v>
                </c:pt>
                <c:pt idx="4">
                  <c:v>42826</c:v>
                </c:pt>
                <c:pt idx="5">
                  <c:v>42795</c:v>
                </c:pt>
                <c:pt idx="6">
                  <c:v>42767</c:v>
                </c:pt>
                <c:pt idx="7">
                  <c:v>42736</c:v>
                </c:pt>
                <c:pt idx="8">
                  <c:v>42705</c:v>
                </c:pt>
                <c:pt idx="9">
                  <c:v>42675</c:v>
                </c:pt>
                <c:pt idx="10">
                  <c:v>42644</c:v>
                </c:pt>
                <c:pt idx="11">
                  <c:v>42614</c:v>
                </c:pt>
                <c:pt idx="12">
                  <c:v>42583</c:v>
                </c:pt>
                <c:pt idx="13">
                  <c:v>42552</c:v>
                </c:pt>
                <c:pt idx="14">
                  <c:v>42522</c:v>
                </c:pt>
                <c:pt idx="15">
                  <c:v>42491</c:v>
                </c:pt>
                <c:pt idx="16">
                  <c:v>42461</c:v>
                </c:pt>
                <c:pt idx="17">
                  <c:v>42430</c:v>
                </c:pt>
                <c:pt idx="18">
                  <c:v>42401</c:v>
                </c:pt>
                <c:pt idx="19">
                  <c:v>42370</c:v>
                </c:pt>
                <c:pt idx="20">
                  <c:v>42339</c:v>
                </c:pt>
                <c:pt idx="21">
                  <c:v>42309</c:v>
                </c:pt>
                <c:pt idx="22">
                  <c:v>42278</c:v>
                </c:pt>
                <c:pt idx="23">
                  <c:v>42248</c:v>
                </c:pt>
                <c:pt idx="24">
                  <c:v>42217</c:v>
                </c:pt>
                <c:pt idx="25">
                  <c:v>42186</c:v>
                </c:pt>
                <c:pt idx="26">
                  <c:v>42156</c:v>
                </c:pt>
                <c:pt idx="27">
                  <c:v>42125</c:v>
                </c:pt>
                <c:pt idx="28">
                  <c:v>42095</c:v>
                </c:pt>
                <c:pt idx="29">
                  <c:v>42064</c:v>
                </c:pt>
                <c:pt idx="30">
                  <c:v>42036</c:v>
                </c:pt>
                <c:pt idx="31">
                  <c:v>42005</c:v>
                </c:pt>
                <c:pt idx="32">
                  <c:v>41974</c:v>
                </c:pt>
                <c:pt idx="33">
                  <c:v>41944</c:v>
                </c:pt>
                <c:pt idx="34">
                  <c:v>41913</c:v>
                </c:pt>
                <c:pt idx="35">
                  <c:v>41883</c:v>
                </c:pt>
                <c:pt idx="36">
                  <c:v>41852</c:v>
                </c:pt>
                <c:pt idx="37">
                  <c:v>41821</c:v>
                </c:pt>
                <c:pt idx="38">
                  <c:v>41791</c:v>
                </c:pt>
                <c:pt idx="39">
                  <c:v>41760</c:v>
                </c:pt>
                <c:pt idx="40">
                  <c:v>41730</c:v>
                </c:pt>
                <c:pt idx="41">
                  <c:v>41699</c:v>
                </c:pt>
                <c:pt idx="42">
                  <c:v>41671</c:v>
                </c:pt>
                <c:pt idx="43">
                  <c:v>41640</c:v>
                </c:pt>
                <c:pt idx="44">
                  <c:v>41609</c:v>
                </c:pt>
                <c:pt idx="45">
                  <c:v>41579</c:v>
                </c:pt>
                <c:pt idx="46">
                  <c:v>41548</c:v>
                </c:pt>
                <c:pt idx="47">
                  <c:v>41518</c:v>
                </c:pt>
                <c:pt idx="48">
                  <c:v>41487</c:v>
                </c:pt>
                <c:pt idx="49">
                  <c:v>41456</c:v>
                </c:pt>
                <c:pt idx="50">
                  <c:v>41426</c:v>
                </c:pt>
                <c:pt idx="51">
                  <c:v>41395</c:v>
                </c:pt>
                <c:pt idx="52">
                  <c:v>41365</c:v>
                </c:pt>
                <c:pt idx="53">
                  <c:v>41334</c:v>
                </c:pt>
                <c:pt idx="54">
                  <c:v>41306</c:v>
                </c:pt>
                <c:pt idx="55">
                  <c:v>41275</c:v>
                </c:pt>
                <c:pt idx="56">
                  <c:v>41244</c:v>
                </c:pt>
                <c:pt idx="57">
                  <c:v>41214</c:v>
                </c:pt>
                <c:pt idx="58">
                  <c:v>41183</c:v>
                </c:pt>
                <c:pt idx="59">
                  <c:v>41153</c:v>
                </c:pt>
                <c:pt idx="60">
                  <c:v>41122</c:v>
                </c:pt>
                <c:pt idx="61">
                  <c:v>41091</c:v>
                </c:pt>
                <c:pt idx="62">
                  <c:v>41061</c:v>
                </c:pt>
                <c:pt idx="63">
                  <c:v>41030</c:v>
                </c:pt>
                <c:pt idx="64">
                  <c:v>41000</c:v>
                </c:pt>
                <c:pt idx="65">
                  <c:v>40969</c:v>
                </c:pt>
                <c:pt idx="66">
                  <c:v>40940</c:v>
                </c:pt>
                <c:pt idx="67">
                  <c:v>40909</c:v>
                </c:pt>
                <c:pt idx="68">
                  <c:v>40878</c:v>
                </c:pt>
                <c:pt idx="69">
                  <c:v>40848</c:v>
                </c:pt>
                <c:pt idx="70">
                  <c:v>40817</c:v>
                </c:pt>
                <c:pt idx="71">
                  <c:v>40787</c:v>
                </c:pt>
                <c:pt idx="72">
                  <c:v>40756</c:v>
                </c:pt>
                <c:pt idx="73">
                  <c:v>40725</c:v>
                </c:pt>
                <c:pt idx="74">
                  <c:v>40695</c:v>
                </c:pt>
                <c:pt idx="75">
                  <c:v>40664</c:v>
                </c:pt>
                <c:pt idx="76">
                  <c:v>40634</c:v>
                </c:pt>
                <c:pt idx="77">
                  <c:v>40603</c:v>
                </c:pt>
                <c:pt idx="78">
                  <c:v>40575</c:v>
                </c:pt>
                <c:pt idx="79">
                  <c:v>40544</c:v>
                </c:pt>
                <c:pt idx="80">
                  <c:v>40513</c:v>
                </c:pt>
                <c:pt idx="81">
                  <c:v>40483</c:v>
                </c:pt>
                <c:pt idx="82">
                  <c:v>40452</c:v>
                </c:pt>
                <c:pt idx="83">
                  <c:v>40422</c:v>
                </c:pt>
                <c:pt idx="84">
                  <c:v>40391</c:v>
                </c:pt>
                <c:pt idx="85">
                  <c:v>40360</c:v>
                </c:pt>
                <c:pt idx="86">
                  <c:v>40330</c:v>
                </c:pt>
                <c:pt idx="87">
                  <c:v>40299</c:v>
                </c:pt>
                <c:pt idx="88">
                  <c:v>40269</c:v>
                </c:pt>
                <c:pt idx="89">
                  <c:v>40238</c:v>
                </c:pt>
                <c:pt idx="90">
                  <c:v>40210</c:v>
                </c:pt>
                <c:pt idx="91">
                  <c:v>40179</c:v>
                </c:pt>
                <c:pt idx="92">
                  <c:v>40148</c:v>
                </c:pt>
                <c:pt idx="93">
                  <c:v>40118</c:v>
                </c:pt>
                <c:pt idx="94">
                  <c:v>40087</c:v>
                </c:pt>
                <c:pt idx="95">
                  <c:v>40057</c:v>
                </c:pt>
                <c:pt idx="96">
                  <c:v>40026</c:v>
                </c:pt>
                <c:pt idx="97">
                  <c:v>39995</c:v>
                </c:pt>
                <c:pt idx="98">
                  <c:v>39965</c:v>
                </c:pt>
                <c:pt idx="99">
                  <c:v>39934</c:v>
                </c:pt>
                <c:pt idx="100">
                  <c:v>39904</c:v>
                </c:pt>
                <c:pt idx="101">
                  <c:v>39873</c:v>
                </c:pt>
                <c:pt idx="102">
                  <c:v>39845</c:v>
                </c:pt>
                <c:pt idx="103">
                  <c:v>39814</c:v>
                </c:pt>
                <c:pt idx="104">
                  <c:v>39783</c:v>
                </c:pt>
                <c:pt idx="105">
                  <c:v>39753</c:v>
                </c:pt>
                <c:pt idx="106">
                  <c:v>39722</c:v>
                </c:pt>
                <c:pt idx="107">
                  <c:v>39692</c:v>
                </c:pt>
                <c:pt idx="108">
                  <c:v>39661</c:v>
                </c:pt>
                <c:pt idx="109">
                  <c:v>39630</c:v>
                </c:pt>
                <c:pt idx="110">
                  <c:v>39600</c:v>
                </c:pt>
                <c:pt idx="111">
                  <c:v>39569</c:v>
                </c:pt>
                <c:pt idx="112">
                  <c:v>39539</c:v>
                </c:pt>
                <c:pt idx="113">
                  <c:v>39508</c:v>
                </c:pt>
                <c:pt idx="114">
                  <c:v>39479</c:v>
                </c:pt>
                <c:pt idx="115">
                  <c:v>39448</c:v>
                </c:pt>
                <c:pt idx="116">
                  <c:v>39417</c:v>
                </c:pt>
                <c:pt idx="117">
                  <c:v>39387</c:v>
                </c:pt>
                <c:pt idx="118">
                  <c:v>39356</c:v>
                </c:pt>
                <c:pt idx="119">
                  <c:v>39326</c:v>
                </c:pt>
                <c:pt idx="120">
                  <c:v>39295</c:v>
                </c:pt>
                <c:pt idx="121">
                  <c:v>39264</c:v>
                </c:pt>
                <c:pt idx="122">
                  <c:v>39234</c:v>
                </c:pt>
                <c:pt idx="123">
                  <c:v>39203</c:v>
                </c:pt>
                <c:pt idx="124">
                  <c:v>39173</c:v>
                </c:pt>
                <c:pt idx="125">
                  <c:v>39142</c:v>
                </c:pt>
                <c:pt idx="126">
                  <c:v>39114</c:v>
                </c:pt>
                <c:pt idx="127">
                  <c:v>39083</c:v>
                </c:pt>
                <c:pt idx="128">
                  <c:v>39052</c:v>
                </c:pt>
                <c:pt idx="129">
                  <c:v>39022</c:v>
                </c:pt>
                <c:pt idx="130">
                  <c:v>38991</c:v>
                </c:pt>
                <c:pt idx="131">
                  <c:v>38961</c:v>
                </c:pt>
                <c:pt idx="132">
                  <c:v>38930</c:v>
                </c:pt>
                <c:pt idx="133">
                  <c:v>38899</c:v>
                </c:pt>
                <c:pt idx="134">
                  <c:v>38869</c:v>
                </c:pt>
                <c:pt idx="135">
                  <c:v>38838</c:v>
                </c:pt>
                <c:pt idx="136">
                  <c:v>38808</c:v>
                </c:pt>
                <c:pt idx="137">
                  <c:v>38777</c:v>
                </c:pt>
                <c:pt idx="138">
                  <c:v>38749</c:v>
                </c:pt>
                <c:pt idx="139">
                  <c:v>38718</c:v>
                </c:pt>
                <c:pt idx="140">
                  <c:v>38687</c:v>
                </c:pt>
                <c:pt idx="141">
                  <c:v>38657</c:v>
                </c:pt>
                <c:pt idx="142">
                  <c:v>38626</c:v>
                </c:pt>
                <c:pt idx="143">
                  <c:v>38596</c:v>
                </c:pt>
                <c:pt idx="144">
                  <c:v>38565</c:v>
                </c:pt>
                <c:pt idx="145">
                  <c:v>38534</c:v>
                </c:pt>
                <c:pt idx="146">
                  <c:v>38504</c:v>
                </c:pt>
                <c:pt idx="147">
                  <c:v>38473</c:v>
                </c:pt>
                <c:pt idx="148">
                  <c:v>38443</c:v>
                </c:pt>
                <c:pt idx="149">
                  <c:v>38412</c:v>
                </c:pt>
                <c:pt idx="150">
                  <c:v>38384</c:v>
                </c:pt>
                <c:pt idx="151">
                  <c:v>38353</c:v>
                </c:pt>
              </c:numCache>
            </c:numRef>
          </c:cat>
          <c:val>
            <c:numRef>
              <c:f>Sheet3!$G$2:$G$153</c:f>
              <c:numCache>
                <c:formatCode>_("$"* #,##0_);_("$"* \(#,##0\);_("$"* "-"??_);_(@_)</c:formatCode>
                <c:ptCount val="152"/>
                <c:pt idx="0">
                  <c:v>1689.8</c:v>
                </c:pt>
                <c:pt idx="1">
                  <c:v>1706.6</c:v>
                </c:pt>
                <c:pt idx="2">
                  <c:v>1684.5</c:v>
                </c:pt>
                <c:pt idx="3">
                  <c:v>1677.5</c:v>
                </c:pt>
                <c:pt idx="4">
                  <c:v>1671.4</c:v>
                </c:pt>
                <c:pt idx="5">
                  <c:v>1660.4</c:v>
                </c:pt>
                <c:pt idx="6">
                  <c:v>1643.4</c:v>
                </c:pt>
                <c:pt idx="7">
                  <c:v>1638.2</c:v>
                </c:pt>
                <c:pt idx="8">
                  <c:v>1664.6</c:v>
                </c:pt>
                <c:pt idx="9">
                  <c:v>1637.7</c:v>
                </c:pt>
                <c:pt idx="10">
                  <c:v>1641.3</c:v>
                </c:pt>
                <c:pt idx="11">
                  <c:v>1624.9</c:v>
                </c:pt>
                <c:pt idx="12">
                  <c:v>1597.1</c:v>
                </c:pt>
                <c:pt idx="13">
                  <c:v>1613.7</c:v>
                </c:pt>
                <c:pt idx="14">
                  <c:v>1588.3</c:v>
                </c:pt>
                <c:pt idx="15">
                  <c:v>1573.2</c:v>
                </c:pt>
                <c:pt idx="16">
                  <c:v>1567</c:v>
                </c:pt>
                <c:pt idx="17">
                  <c:v>1553.8</c:v>
                </c:pt>
                <c:pt idx="18">
                  <c:v>1546.5</c:v>
                </c:pt>
                <c:pt idx="19">
                  <c:v>1532.9</c:v>
                </c:pt>
                <c:pt idx="20">
                  <c:v>1551.7</c:v>
                </c:pt>
                <c:pt idx="21">
                  <c:v>1545.7</c:v>
                </c:pt>
                <c:pt idx="22">
                  <c:v>1524.3</c:v>
                </c:pt>
                <c:pt idx="23">
                  <c:v>1531.4</c:v>
                </c:pt>
                <c:pt idx="24">
                  <c:v>1526.5</c:v>
                </c:pt>
                <c:pt idx="25">
                  <c:v>1516.7</c:v>
                </c:pt>
                <c:pt idx="26">
                  <c:v>1503.9</c:v>
                </c:pt>
                <c:pt idx="27">
                  <c:v>1517.1</c:v>
                </c:pt>
                <c:pt idx="28">
                  <c:v>1498</c:v>
                </c:pt>
                <c:pt idx="29">
                  <c:v>1501.7</c:v>
                </c:pt>
                <c:pt idx="30">
                  <c:v>1459.7</c:v>
                </c:pt>
                <c:pt idx="31">
                  <c:v>1465.2</c:v>
                </c:pt>
                <c:pt idx="32">
                  <c:v>1457.1</c:v>
                </c:pt>
                <c:pt idx="33">
                  <c:v>1455.9</c:v>
                </c:pt>
                <c:pt idx="34">
                  <c:v>1431.7</c:v>
                </c:pt>
                <c:pt idx="35">
                  <c:v>1419.5</c:v>
                </c:pt>
                <c:pt idx="36">
                  <c:v>1432.7</c:v>
                </c:pt>
                <c:pt idx="37">
                  <c:v>1406.8</c:v>
                </c:pt>
                <c:pt idx="38">
                  <c:v>1405.7</c:v>
                </c:pt>
                <c:pt idx="39">
                  <c:v>1394.7</c:v>
                </c:pt>
                <c:pt idx="40">
                  <c:v>1380.2</c:v>
                </c:pt>
                <c:pt idx="41">
                  <c:v>1391.1</c:v>
                </c:pt>
                <c:pt idx="42">
                  <c:v>1347.2</c:v>
                </c:pt>
                <c:pt idx="43">
                  <c:v>1314.5</c:v>
                </c:pt>
                <c:pt idx="44">
                  <c:v>1329.2</c:v>
                </c:pt>
                <c:pt idx="45">
                  <c:v>1342.4</c:v>
                </c:pt>
                <c:pt idx="46">
                  <c:v>1327.1</c:v>
                </c:pt>
                <c:pt idx="47">
                  <c:v>1317</c:v>
                </c:pt>
                <c:pt idx="48">
                  <c:v>1318.2</c:v>
                </c:pt>
                <c:pt idx="49">
                  <c:v>1315.6</c:v>
                </c:pt>
                <c:pt idx="50">
                  <c:v>1311.9</c:v>
                </c:pt>
                <c:pt idx="51">
                  <c:v>1300.3</c:v>
                </c:pt>
                <c:pt idx="52">
                  <c:v>1299.5999999999999</c:v>
                </c:pt>
                <c:pt idx="53">
                  <c:v>1289.8</c:v>
                </c:pt>
                <c:pt idx="54">
                  <c:v>1304.0999999999999</c:v>
                </c:pt>
                <c:pt idx="55">
                  <c:v>1297.5</c:v>
                </c:pt>
                <c:pt idx="56">
                  <c:v>1289.3</c:v>
                </c:pt>
                <c:pt idx="57">
                  <c:v>1268.3</c:v>
                </c:pt>
                <c:pt idx="58">
                  <c:v>1242.4000000000001</c:v>
                </c:pt>
                <c:pt idx="59">
                  <c:v>1260</c:v>
                </c:pt>
                <c:pt idx="60">
                  <c:v>1236.5999999999999</c:v>
                </c:pt>
                <c:pt idx="61">
                  <c:v>1230.0999999999999</c:v>
                </c:pt>
                <c:pt idx="62">
                  <c:v>1220.9000000000001</c:v>
                </c:pt>
                <c:pt idx="63">
                  <c:v>1220.8</c:v>
                </c:pt>
                <c:pt idx="64">
                  <c:v>1224.5999999999999</c:v>
                </c:pt>
                <c:pt idx="65">
                  <c:v>1221</c:v>
                </c:pt>
                <c:pt idx="66">
                  <c:v>1216.8</c:v>
                </c:pt>
                <c:pt idx="67">
                  <c:v>1203.5999999999999</c:v>
                </c:pt>
                <c:pt idx="68">
                  <c:v>1185.9000000000001</c:v>
                </c:pt>
                <c:pt idx="69">
                  <c:v>1177.5</c:v>
                </c:pt>
                <c:pt idx="70">
                  <c:v>1181.2</c:v>
                </c:pt>
                <c:pt idx="71">
                  <c:v>1161.7</c:v>
                </c:pt>
                <c:pt idx="72">
                  <c:v>1139.9000000000001</c:v>
                </c:pt>
                <c:pt idx="73">
                  <c:v>1144.3</c:v>
                </c:pt>
                <c:pt idx="74">
                  <c:v>1126.9000000000001</c:v>
                </c:pt>
                <c:pt idx="75">
                  <c:v>1131.7</c:v>
                </c:pt>
                <c:pt idx="76">
                  <c:v>1144</c:v>
                </c:pt>
                <c:pt idx="77">
                  <c:v>1152.5</c:v>
                </c:pt>
                <c:pt idx="78">
                  <c:v>1136.2</c:v>
                </c:pt>
                <c:pt idx="79">
                  <c:v>1136.5999999999999</c:v>
                </c:pt>
                <c:pt idx="80">
                  <c:v>1128.9000000000001</c:v>
                </c:pt>
                <c:pt idx="81">
                  <c:v>1126.2</c:v>
                </c:pt>
                <c:pt idx="82">
                  <c:v>1127.2</c:v>
                </c:pt>
                <c:pt idx="83">
                  <c:v>1098.2</c:v>
                </c:pt>
                <c:pt idx="84">
                  <c:v>1094.5999999999999</c:v>
                </c:pt>
                <c:pt idx="85">
                  <c:v>1088.5</c:v>
                </c:pt>
                <c:pt idx="86">
                  <c:v>1081.0999999999999</c:v>
                </c:pt>
                <c:pt idx="87">
                  <c:v>1075.5999999999999</c:v>
                </c:pt>
                <c:pt idx="88">
                  <c:v>1072.2</c:v>
                </c:pt>
                <c:pt idx="89">
                  <c:v>1076.3</c:v>
                </c:pt>
                <c:pt idx="90">
                  <c:v>1030.8</c:v>
                </c:pt>
                <c:pt idx="91">
                  <c:v>1028.3</c:v>
                </c:pt>
                <c:pt idx="92">
                  <c:v>1041.0999999999999</c:v>
                </c:pt>
                <c:pt idx="93">
                  <c:v>1037.8</c:v>
                </c:pt>
                <c:pt idx="94">
                  <c:v>1015.8</c:v>
                </c:pt>
                <c:pt idx="95">
                  <c:v>1007.2</c:v>
                </c:pt>
                <c:pt idx="96">
                  <c:v>1110.5</c:v>
                </c:pt>
                <c:pt idx="97">
                  <c:v>1034</c:v>
                </c:pt>
                <c:pt idx="98">
                  <c:v>1014.8</c:v>
                </c:pt>
                <c:pt idx="99">
                  <c:v>1006.8</c:v>
                </c:pt>
                <c:pt idx="100">
                  <c:v>986.1</c:v>
                </c:pt>
                <c:pt idx="101">
                  <c:v>994.3</c:v>
                </c:pt>
                <c:pt idx="102">
                  <c:v>1006.3</c:v>
                </c:pt>
                <c:pt idx="103">
                  <c:v>1025.2</c:v>
                </c:pt>
                <c:pt idx="104">
                  <c:v>994.4</c:v>
                </c:pt>
                <c:pt idx="105">
                  <c:v>1010.6</c:v>
                </c:pt>
                <c:pt idx="106">
                  <c:v>1015.3</c:v>
                </c:pt>
                <c:pt idx="107">
                  <c:v>1061.7</c:v>
                </c:pt>
                <c:pt idx="108">
                  <c:v>1105.0999999999999</c:v>
                </c:pt>
                <c:pt idx="109">
                  <c:v>1087.3</c:v>
                </c:pt>
                <c:pt idx="110">
                  <c:v>1115</c:v>
                </c:pt>
                <c:pt idx="111">
                  <c:v>1124.5999999999999</c:v>
                </c:pt>
                <c:pt idx="112">
                  <c:v>1117.3</c:v>
                </c:pt>
                <c:pt idx="113">
                  <c:v>1115.4000000000001</c:v>
                </c:pt>
                <c:pt idx="114">
                  <c:v>1117.2</c:v>
                </c:pt>
                <c:pt idx="115">
                  <c:v>1134.9000000000001</c:v>
                </c:pt>
                <c:pt idx="116">
                  <c:v>1146.5</c:v>
                </c:pt>
                <c:pt idx="117">
                  <c:v>1157.4000000000001</c:v>
                </c:pt>
                <c:pt idx="118">
                  <c:v>1162.4000000000001</c:v>
                </c:pt>
                <c:pt idx="119">
                  <c:v>1165</c:v>
                </c:pt>
                <c:pt idx="120">
                  <c:v>1151.2</c:v>
                </c:pt>
                <c:pt idx="121">
                  <c:v>1136.5999999999999</c:v>
                </c:pt>
                <c:pt idx="122">
                  <c:v>1136.0999999999999</c:v>
                </c:pt>
                <c:pt idx="123">
                  <c:v>1149.5</c:v>
                </c:pt>
                <c:pt idx="124">
                  <c:v>1129.2</c:v>
                </c:pt>
                <c:pt idx="125">
                  <c:v>1122.8</c:v>
                </c:pt>
                <c:pt idx="126">
                  <c:v>1120.4000000000001</c:v>
                </c:pt>
                <c:pt idx="127">
                  <c:v>1122.9000000000001</c:v>
                </c:pt>
                <c:pt idx="128">
                  <c:v>1120.4000000000001</c:v>
                </c:pt>
                <c:pt idx="129">
                  <c:v>1105.4000000000001</c:v>
                </c:pt>
                <c:pt idx="130">
                  <c:v>1103</c:v>
                </c:pt>
                <c:pt idx="131">
                  <c:v>1102.4000000000001</c:v>
                </c:pt>
                <c:pt idx="132">
                  <c:v>1082.3</c:v>
                </c:pt>
                <c:pt idx="133">
                  <c:v>1100.5</c:v>
                </c:pt>
                <c:pt idx="134">
                  <c:v>1085.8</c:v>
                </c:pt>
                <c:pt idx="135">
                  <c:v>1071.4000000000001</c:v>
                </c:pt>
                <c:pt idx="136">
                  <c:v>1083.2</c:v>
                </c:pt>
                <c:pt idx="137">
                  <c:v>1081.5999999999999</c:v>
                </c:pt>
                <c:pt idx="138">
                  <c:v>1074.3</c:v>
                </c:pt>
                <c:pt idx="139">
                  <c:v>1088.2</c:v>
                </c:pt>
                <c:pt idx="140">
                  <c:v>1055.7</c:v>
                </c:pt>
                <c:pt idx="141">
                  <c:v>1039.8</c:v>
                </c:pt>
                <c:pt idx="142">
                  <c:v>1021</c:v>
                </c:pt>
                <c:pt idx="143">
                  <c:v>1030.3</c:v>
                </c:pt>
                <c:pt idx="144">
                  <c:v>1057.5999999999999</c:v>
                </c:pt>
                <c:pt idx="145">
                  <c:v>1114</c:v>
                </c:pt>
                <c:pt idx="146">
                  <c:v>1074.4000000000001</c:v>
                </c:pt>
                <c:pt idx="147">
                  <c:v>1022.9</c:v>
                </c:pt>
                <c:pt idx="148">
                  <c:v>1068.8</c:v>
                </c:pt>
                <c:pt idx="149">
                  <c:v>1036.4000000000001</c:v>
                </c:pt>
                <c:pt idx="150">
                  <c:v>1024.8</c:v>
                </c:pt>
                <c:pt idx="151">
                  <c:v>1017.6</c:v>
                </c:pt>
              </c:numCache>
            </c:numRef>
          </c:val>
        </c:ser>
        <c:ser>
          <c:idx val="1"/>
          <c:order val="1"/>
          <c:tx>
            <c:strRef>
              <c:f>Sheet3!$H$1</c:f>
              <c:strCache>
                <c:ptCount val="1"/>
                <c:pt idx="0">
                  <c:v>Services</c:v>
                </c:pt>
              </c:strCache>
            </c:strRef>
          </c:tx>
          <c:spPr>
            <a:solidFill>
              <a:schemeClr val="bg1">
                <a:lumMod val="50000"/>
              </a:schemeClr>
            </a:solidFill>
            <a:ln>
              <a:noFill/>
            </a:ln>
            <a:effectLst/>
          </c:spPr>
          <c:invertIfNegative val="0"/>
          <c:cat>
            <c:numRef>
              <c:f>Sheet3!$F$2:$F$153</c:f>
              <c:numCache>
                <c:formatCode>[$-409]mmm\-yy;@</c:formatCode>
                <c:ptCount val="152"/>
                <c:pt idx="0">
                  <c:v>42948</c:v>
                </c:pt>
                <c:pt idx="1">
                  <c:v>42917</c:v>
                </c:pt>
                <c:pt idx="2">
                  <c:v>42887</c:v>
                </c:pt>
                <c:pt idx="3">
                  <c:v>42856</c:v>
                </c:pt>
                <c:pt idx="4">
                  <c:v>42826</c:v>
                </c:pt>
                <c:pt idx="5">
                  <c:v>42795</c:v>
                </c:pt>
                <c:pt idx="6">
                  <c:v>42767</c:v>
                </c:pt>
                <c:pt idx="7">
                  <c:v>42736</c:v>
                </c:pt>
                <c:pt idx="8">
                  <c:v>42705</c:v>
                </c:pt>
                <c:pt idx="9">
                  <c:v>42675</c:v>
                </c:pt>
                <c:pt idx="10">
                  <c:v>42644</c:v>
                </c:pt>
                <c:pt idx="11">
                  <c:v>42614</c:v>
                </c:pt>
                <c:pt idx="12">
                  <c:v>42583</c:v>
                </c:pt>
                <c:pt idx="13">
                  <c:v>42552</c:v>
                </c:pt>
                <c:pt idx="14">
                  <c:v>42522</c:v>
                </c:pt>
                <c:pt idx="15">
                  <c:v>42491</c:v>
                </c:pt>
                <c:pt idx="16">
                  <c:v>42461</c:v>
                </c:pt>
                <c:pt idx="17">
                  <c:v>42430</c:v>
                </c:pt>
                <c:pt idx="18">
                  <c:v>42401</c:v>
                </c:pt>
                <c:pt idx="19">
                  <c:v>42370</c:v>
                </c:pt>
                <c:pt idx="20">
                  <c:v>42339</c:v>
                </c:pt>
                <c:pt idx="21">
                  <c:v>42309</c:v>
                </c:pt>
                <c:pt idx="22">
                  <c:v>42278</c:v>
                </c:pt>
                <c:pt idx="23">
                  <c:v>42248</c:v>
                </c:pt>
                <c:pt idx="24">
                  <c:v>42217</c:v>
                </c:pt>
                <c:pt idx="25">
                  <c:v>42186</c:v>
                </c:pt>
                <c:pt idx="26">
                  <c:v>42156</c:v>
                </c:pt>
                <c:pt idx="27">
                  <c:v>42125</c:v>
                </c:pt>
                <c:pt idx="28">
                  <c:v>42095</c:v>
                </c:pt>
                <c:pt idx="29">
                  <c:v>42064</c:v>
                </c:pt>
                <c:pt idx="30">
                  <c:v>42036</c:v>
                </c:pt>
                <c:pt idx="31">
                  <c:v>42005</c:v>
                </c:pt>
                <c:pt idx="32">
                  <c:v>41974</c:v>
                </c:pt>
                <c:pt idx="33">
                  <c:v>41944</c:v>
                </c:pt>
                <c:pt idx="34">
                  <c:v>41913</c:v>
                </c:pt>
                <c:pt idx="35">
                  <c:v>41883</c:v>
                </c:pt>
                <c:pt idx="36">
                  <c:v>41852</c:v>
                </c:pt>
                <c:pt idx="37">
                  <c:v>41821</c:v>
                </c:pt>
                <c:pt idx="38">
                  <c:v>41791</c:v>
                </c:pt>
                <c:pt idx="39">
                  <c:v>41760</c:v>
                </c:pt>
                <c:pt idx="40">
                  <c:v>41730</c:v>
                </c:pt>
                <c:pt idx="41">
                  <c:v>41699</c:v>
                </c:pt>
                <c:pt idx="42">
                  <c:v>41671</c:v>
                </c:pt>
                <c:pt idx="43">
                  <c:v>41640</c:v>
                </c:pt>
                <c:pt idx="44">
                  <c:v>41609</c:v>
                </c:pt>
                <c:pt idx="45">
                  <c:v>41579</c:v>
                </c:pt>
                <c:pt idx="46">
                  <c:v>41548</c:v>
                </c:pt>
                <c:pt idx="47">
                  <c:v>41518</c:v>
                </c:pt>
                <c:pt idx="48">
                  <c:v>41487</c:v>
                </c:pt>
                <c:pt idx="49">
                  <c:v>41456</c:v>
                </c:pt>
                <c:pt idx="50">
                  <c:v>41426</c:v>
                </c:pt>
                <c:pt idx="51">
                  <c:v>41395</c:v>
                </c:pt>
                <c:pt idx="52">
                  <c:v>41365</c:v>
                </c:pt>
                <c:pt idx="53">
                  <c:v>41334</c:v>
                </c:pt>
                <c:pt idx="54">
                  <c:v>41306</c:v>
                </c:pt>
                <c:pt idx="55">
                  <c:v>41275</c:v>
                </c:pt>
                <c:pt idx="56">
                  <c:v>41244</c:v>
                </c:pt>
                <c:pt idx="57">
                  <c:v>41214</c:v>
                </c:pt>
                <c:pt idx="58">
                  <c:v>41183</c:v>
                </c:pt>
                <c:pt idx="59">
                  <c:v>41153</c:v>
                </c:pt>
                <c:pt idx="60">
                  <c:v>41122</c:v>
                </c:pt>
                <c:pt idx="61">
                  <c:v>41091</c:v>
                </c:pt>
                <c:pt idx="62">
                  <c:v>41061</c:v>
                </c:pt>
                <c:pt idx="63">
                  <c:v>41030</c:v>
                </c:pt>
                <c:pt idx="64">
                  <c:v>41000</c:v>
                </c:pt>
                <c:pt idx="65">
                  <c:v>40969</c:v>
                </c:pt>
                <c:pt idx="66">
                  <c:v>40940</c:v>
                </c:pt>
                <c:pt idx="67">
                  <c:v>40909</c:v>
                </c:pt>
                <c:pt idx="68">
                  <c:v>40878</c:v>
                </c:pt>
                <c:pt idx="69">
                  <c:v>40848</c:v>
                </c:pt>
                <c:pt idx="70">
                  <c:v>40817</c:v>
                </c:pt>
                <c:pt idx="71">
                  <c:v>40787</c:v>
                </c:pt>
                <c:pt idx="72">
                  <c:v>40756</c:v>
                </c:pt>
                <c:pt idx="73">
                  <c:v>40725</c:v>
                </c:pt>
                <c:pt idx="74">
                  <c:v>40695</c:v>
                </c:pt>
                <c:pt idx="75">
                  <c:v>40664</c:v>
                </c:pt>
                <c:pt idx="76">
                  <c:v>40634</c:v>
                </c:pt>
                <c:pt idx="77">
                  <c:v>40603</c:v>
                </c:pt>
                <c:pt idx="78">
                  <c:v>40575</c:v>
                </c:pt>
                <c:pt idx="79">
                  <c:v>40544</c:v>
                </c:pt>
                <c:pt idx="80">
                  <c:v>40513</c:v>
                </c:pt>
                <c:pt idx="81">
                  <c:v>40483</c:v>
                </c:pt>
                <c:pt idx="82">
                  <c:v>40452</c:v>
                </c:pt>
                <c:pt idx="83">
                  <c:v>40422</c:v>
                </c:pt>
                <c:pt idx="84">
                  <c:v>40391</c:v>
                </c:pt>
                <c:pt idx="85">
                  <c:v>40360</c:v>
                </c:pt>
                <c:pt idx="86">
                  <c:v>40330</c:v>
                </c:pt>
                <c:pt idx="87">
                  <c:v>40299</c:v>
                </c:pt>
                <c:pt idx="88">
                  <c:v>40269</c:v>
                </c:pt>
                <c:pt idx="89">
                  <c:v>40238</c:v>
                </c:pt>
                <c:pt idx="90">
                  <c:v>40210</c:v>
                </c:pt>
                <c:pt idx="91">
                  <c:v>40179</c:v>
                </c:pt>
                <c:pt idx="92">
                  <c:v>40148</c:v>
                </c:pt>
                <c:pt idx="93">
                  <c:v>40118</c:v>
                </c:pt>
                <c:pt idx="94">
                  <c:v>40087</c:v>
                </c:pt>
                <c:pt idx="95">
                  <c:v>40057</c:v>
                </c:pt>
                <c:pt idx="96">
                  <c:v>40026</c:v>
                </c:pt>
                <c:pt idx="97">
                  <c:v>39995</c:v>
                </c:pt>
                <c:pt idx="98">
                  <c:v>39965</c:v>
                </c:pt>
                <c:pt idx="99">
                  <c:v>39934</c:v>
                </c:pt>
                <c:pt idx="100">
                  <c:v>39904</c:v>
                </c:pt>
                <c:pt idx="101">
                  <c:v>39873</c:v>
                </c:pt>
                <c:pt idx="102">
                  <c:v>39845</c:v>
                </c:pt>
                <c:pt idx="103">
                  <c:v>39814</c:v>
                </c:pt>
                <c:pt idx="104">
                  <c:v>39783</c:v>
                </c:pt>
                <c:pt idx="105">
                  <c:v>39753</c:v>
                </c:pt>
                <c:pt idx="106">
                  <c:v>39722</c:v>
                </c:pt>
                <c:pt idx="107">
                  <c:v>39692</c:v>
                </c:pt>
                <c:pt idx="108">
                  <c:v>39661</c:v>
                </c:pt>
                <c:pt idx="109">
                  <c:v>39630</c:v>
                </c:pt>
                <c:pt idx="110">
                  <c:v>39600</c:v>
                </c:pt>
                <c:pt idx="111">
                  <c:v>39569</c:v>
                </c:pt>
                <c:pt idx="112">
                  <c:v>39539</c:v>
                </c:pt>
                <c:pt idx="113">
                  <c:v>39508</c:v>
                </c:pt>
                <c:pt idx="114">
                  <c:v>39479</c:v>
                </c:pt>
                <c:pt idx="115">
                  <c:v>39448</c:v>
                </c:pt>
                <c:pt idx="116">
                  <c:v>39417</c:v>
                </c:pt>
                <c:pt idx="117">
                  <c:v>39387</c:v>
                </c:pt>
                <c:pt idx="118">
                  <c:v>39356</c:v>
                </c:pt>
                <c:pt idx="119">
                  <c:v>39326</c:v>
                </c:pt>
                <c:pt idx="120">
                  <c:v>39295</c:v>
                </c:pt>
                <c:pt idx="121">
                  <c:v>39264</c:v>
                </c:pt>
                <c:pt idx="122">
                  <c:v>39234</c:v>
                </c:pt>
                <c:pt idx="123">
                  <c:v>39203</c:v>
                </c:pt>
                <c:pt idx="124">
                  <c:v>39173</c:v>
                </c:pt>
                <c:pt idx="125">
                  <c:v>39142</c:v>
                </c:pt>
                <c:pt idx="126">
                  <c:v>39114</c:v>
                </c:pt>
                <c:pt idx="127">
                  <c:v>39083</c:v>
                </c:pt>
                <c:pt idx="128">
                  <c:v>39052</c:v>
                </c:pt>
                <c:pt idx="129">
                  <c:v>39022</c:v>
                </c:pt>
                <c:pt idx="130">
                  <c:v>38991</c:v>
                </c:pt>
                <c:pt idx="131">
                  <c:v>38961</c:v>
                </c:pt>
                <c:pt idx="132">
                  <c:v>38930</c:v>
                </c:pt>
                <c:pt idx="133">
                  <c:v>38899</c:v>
                </c:pt>
                <c:pt idx="134">
                  <c:v>38869</c:v>
                </c:pt>
                <c:pt idx="135">
                  <c:v>38838</c:v>
                </c:pt>
                <c:pt idx="136">
                  <c:v>38808</c:v>
                </c:pt>
                <c:pt idx="137">
                  <c:v>38777</c:v>
                </c:pt>
                <c:pt idx="138">
                  <c:v>38749</c:v>
                </c:pt>
                <c:pt idx="139">
                  <c:v>38718</c:v>
                </c:pt>
                <c:pt idx="140">
                  <c:v>38687</c:v>
                </c:pt>
                <c:pt idx="141">
                  <c:v>38657</c:v>
                </c:pt>
                <c:pt idx="142">
                  <c:v>38626</c:v>
                </c:pt>
                <c:pt idx="143">
                  <c:v>38596</c:v>
                </c:pt>
                <c:pt idx="144">
                  <c:v>38565</c:v>
                </c:pt>
                <c:pt idx="145">
                  <c:v>38534</c:v>
                </c:pt>
                <c:pt idx="146">
                  <c:v>38504</c:v>
                </c:pt>
                <c:pt idx="147">
                  <c:v>38473</c:v>
                </c:pt>
                <c:pt idx="148">
                  <c:v>38443</c:v>
                </c:pt>
                <c:pt idx="149">
                  <c:v>38412</c:v>
                </c:pt>
                <c:pt idx="150">
                  <c:v>38384</c:v>
                </c:pt>
                <c:pt idx="151">
                  <c:v>38353</c:v>
                </c:pt>
              </c:numCache>
            </c:numRef>
          </c:cat>
          <c:val>
            <c:numRef>
              <c:f>Sheet3!$H$2:$H$153</c:f>
              <c:numCache>
                <c:formatCode>_("$"* #,##0_);_("$"* \(#,##0\);_("$"* "-"??_);_(@_)</c:formatCode>
                <c:ptCount val="152"/>
                <c:pt idx="0">
                  <c:v>7696.2</c:v>
                </c:pt>
                <c:pt idx="1">
                  <c:v>7687</c:v>
                </c:pt>
                <c:pt idx="2">
                  <c:v>7676.3</c:v>
                </c:pt>
                <c:pt idx="3">
                  <c:v>7666.2</c:v>
                </c:pt>
                <c:pt idx="4">
                  <c:v>7650.8</c:v>
                </c:pt>
                <c:pt idx="5">
                  <c:v>7655</c:v>
                </c:pt>
                <c:pt idx="6">
                  <c:v>7606.3</c:v>
                </c:pt>
                <c:pt idx="7">
                  <c:v>7601.8</c:v>
                </c:pt>
                <c:pt idx="8">
                  <c:v>7591.4</c:v>
                </c:pt>
                <c:pt idx="9">
                  <c:v>7575.4</c:v>
                </c:pt>
                <c:pt idx="10">
                  <c:v>7554.6</c:v>
                </c:pt>
                <c:pt idx="11">
                  <c:v>7558.3</c:v>
                </c:pt>
                <c:pt idx="12">
                  <c:v>7532.4</c:v>
                </c:pt>
                <c:pt idx="13">
                  <c:v>7514.1</c:v>
                </c:pt>
                <c:pt idx="14">
                  <c:v>7504.9</c:v>
                </c:pt>
                <c:pt idx="15">
                  <c:v>7482.9</c:v>
                </c:pt>
                <c:pt idx="16">
                  <c:v>7469.5</c:v>
                </c:pt>
                <c:pt idx="17">
                  <c:v>7438.8</c:v>
                </c:pt>
                <c:pt idx="18">
                  <c:v>7444.9</c:v>
                </c:pt>
                <c:pt idx="19">
                  <c:v>7420.4</c:v>
                </c:pt>
                <c:pt idx="20">
                  <c:v>7416.2</c:v>
                </c:pt>
                <c:pt idx="21">
                  <c:v>7398.2</c:v>
                </c:pt>
                <c:pt idx="22">
                  <c:v>7396.6</c:v>
                </c:pt>
                <c:pt idx="23">
                  <c:v>7376.5</c:v>
                </c:pt>
                <c:pt idx="24">
                  <c:v>7355.3</c:v>
                </c:pt>
                <c:pt idx="25">
                  <c:v>7338.2</c:v>
                </c:pt>
                <c:pt idx="26">
                  <c:v>7329.8</c:v>
                </c:pt>
                <c:pt idx="27">
                  <c:v>7321.9</c:v>
                </c:pt>
                <c:pt idx="28">
                  <c:v>7309.9</c:v>
                </c:pt>
                <c:pt idx="29">
                  <c:v>7288</c:v>
                </c:pt>
                <c:pt idx="30">
                  <c:v>7289.6</c:v>
                </c:pt>
                <c:pt idx="31">
                  <c:v>7261.3</c:v>
                </c:pt>
                <c:pt idx="32">
                  <c:v>7235.1</c:v>
                </c:pt>
                <c:pt idx="33">
                  <c:v>7219.8</c:v>
                </c:pt>
                <c:pt idx="34">
                  <c:v>7201.1</c:v>
                </c:pt>
                <c:pt idx="35">
                  <c:v>7162.8</c:v>
                </c:pt>
                <c:pt idx="36">
                  <c:v>7143.4</c:v>
                </c:pt>
                <c:pt idx="37">
                  <c:v>7101.6</c:v>
                </c:pt>
                <c:pt idx="38">
                  <c:v>7092.1</c:v>
                </c:pt>
                <c:pt idx="39">
                  <c:v>7069.8</c:v>
                </c:pt>
                <c:pt idx="40">
                  <c:v>7055</c:v>
                </c:pt>
                <c:pt idx="41">
                  <c:v>7047.7</c:v>
                </c:pt>
                <c:pt idx="42">
                  <c:v>7029.6</c:v>
                </c:pt>
                <c:pt idx="43">
                  <c:v>7028.6</c:v>
                </c:pt>
                <c:pt idx="44">
                  <c:v>7019.9</c:v>
                </c:pt>
                <c:pt idx="45">
                  <c:v>7015.7</c:v>
                </c:pt>
                <c:pt idx="46">
                  <c:v>6981.3</c:v>
                </c:pt>
                <c:pt idx="47">
                  <c:v>6966.8</c:v>
                </c:pt>
                <c:pt idx="48">
                  <c:v>6956.2</c:v>
                </c:pt>
                <c:pt idx="49">
                  <c:v>6933.5</c:v>
                </c:pt>
                <c:pt idx="50">
                  <c:v>6937.9</c:v>
                </c:pt>
                <c:pt idx="51">
                  <c:v>6927.1</c:v>
                </c:pt>
                <c:pt idx="52">
                  <c:v>6921.9</c:v>
                </c:pt>
                <c:pt idx="53">
                  <c:v>6929.5</c:v>
                </c:pt>
                <c:pt idx="54">
                  <c:v>6916.1</c:v>
                </c:pt>
                <c:pt idx="55">
                  <c:v>6910.2</c:v>
                </c:pt>
                <c:pt idx="56">
                  <c:v>6920.4</c:v>
                </c:pt>
                <c:pt idx="57">
                  <c:v>6922.4</c:v>
                </c:pt>
                <c:pt idx="58">
                  <c:v>6913.4</c:v>
                </c:pt>
                <c:pt idx="59">
                  <c:v>6912.9</c:v>
                </c:pt>
                <c:pt idx="60">
                  <c:v>6896.3</c:v>
                </c:pt>
                <c:pt idx="61">
                  <c:v>6920</c:v>
                </c:pt>
                <c:pt idx="62">
                  <c:v>6906.4</c:v>
                </c:pt>
                <c:pt idx="63">
                  <c:v>6906.5</c:v>
                </c:pt>
                <c:pt idx="64">
                  <c:v>6905</c:v>
                </c:pt>
                <c:pt idx="65">
                  <c:v>6895.1</c:v>
                </c:pt>
                <c:pt idx="66">
                  <c:v>6911.1</c:v>
                </c:pt>
                <c:pt idx="67">
                  <c:v>6887.9</c:v>
                </c:pt>
                <c:pt idx="68">
                  <c:v>6876.6</c:v>
                </c:pt>
                <c:pt idx="69">
                  <c:v>6876.6</c:v>
                </c:pt>
                <c:pt idx="70">
                  <c:v>6880</c:v>
                </c:pt>
                <c:pt idx="71">
                  <c:v>6882.4</c:v>
                </c:pt>
                <c:pt idx="72">
                  <c:v>6876.7</c:v>
                </c:pt>
                <c:pt idx="73">
                  <c:v>6870.9</c:v>
                </c:pt>
                <c:pt idx="74">
                  <c:v>6850.9</c:v>
                </c:pt>
                <c:pt idx="75">
                  <c:v>6841.5</c:v>
                </c:pt>
                <c:pt idx="76">
                  <c:v>6825.3</c:v>
                </c:pt>
                <c:pt idx="77">
                  <c:v>6829.2</c:v>
                </c:pt>
                <c:pt idx="78">
                  <c:v>6807.3</c:v>
                </c:pt>
                <c:pt idx="79">
                  <c:v>6799.5</c:v>
                </c:pt>
                <c:pt idx="80">
                  <c:v>6801.3</c:v>
                </c:pt>
                <c:pt idx="81">
                  <c:v>6790</c:v>
                </c:pt>
                <c:pt idx="82">
                  <c:v>6765.6</c:v>
                </c:pt>
                <c:pt idx="83">
                  <c:v>6752.5</c:v>
                </c:pt>
                <c:pt idx="84">
                  <c:v>6748.8</c:v>
                </c:pt>
                <c:pt idx="85">
                  <c:v>6730.7</c:v>
                </c:pt>
                <c:pt idx="86">
                  <c:v>6723.2</c:v>
                </c:pt>
                <c:pt idx="87">
                  <c:v>6716.1</c:v>
                </c:pt>
                <c:pt idx="88">
                  <c:v>6691.7</c:v>
                </c:pt>
                <c:pt idx="89">
                  <c:v>6675.6</c:v>
                </c:pt>
                <c:pt idx="90">
                  <c:v>6676.6</c:v>
                </c:pt>
                <c:pt idx="91">
                  <c:v>6659.6</c:v>
                </c:pt>
                <c:pt idx="92">
                  <c:v>6664.4</c:v>
                </c:pt>
                <c:pt idx="93">
                  <c:v>6632.7</c:v>
                </c:pt>
                <c:pt idx="94">
                  <c:v>6651</c:v>
                </c:pt>
                <c:pt idx="95">
                  <c:v>6645.7</c:v>
                </c:pt>
                <c:pt idx="96">
                  <c:v>6647.2</c:v>
                </c:pt>
                <c:pt idx="97">
                  <c:v>6635.1</c:v>
                </c:pt>
                <c:pt idx="98">
                  <c:v>6632.8</c:v>
                </c:pt>
                <c:pt idx="99">
                  <c:v>6635</c:v>
                </c:pt>
                <c:pt idx="100">
                  <c:v>6650.7</c:v>
                </c:pt>
                <c:pt idx="101">
                  <c:v>6654.8</c:v>
                </c:pt>
                <c:pt idx="102">
                  <c:v>6653.3</c:v>
                </c:pt>
                <c:pt idx="103">
                  <c:v>6679.5</c:v>
                </c:pt>
                <c:pt idx="104">
                  <c:v>6682.6</c:v>
                </c:pt>
                <c:pt idx="105">
                  <c:v>6706.5</c:v>
                </c:pt>
                <c:pt idx="106">
                  <c:v>6711.8</c:v>
                </c:pt>
                <c:pt idx="107">
                  <c:v>6712.5</c:v>
                </c:pt>
                <c:pt idx="108">
                  <c:v>6699.1</c:v>
                </c:pt>
                <c:pt idx="109">
                  <c:v>6712.6</c:v>
                </c:pt>
                <c:pt idx="110">
                  <c:v>6714.4</c:v>
                </c:pt>
                <c:pt idx="111">
                  <c:v>6714.6</c:v>
                </c:pt>
                <c:pt idx="112">
                  <c:v>6717.4</c:v>
                </c:pt>
                <c:pt idx="113">
                  <c:v>6707</c:v>
                </c:pt>
                <c:pt idx="114">
                  <c:v>6719.6</c:v>
                </c:pt>
                <c:pt idx="115">
                  <c:v>6704.9</c:v>
                </c:pt>
                <c:pt idx="116">
                  <c:v>6690.8</c:v>
                </c:pt>
                <c:pt idx="117">
                  <c:v>6690.6</c:v>
                </c:pt>
                <c:pt idx="118">
                  <c:v>6669.3</c:v>
                </c:pt>
                <c:pt idx="119">
                  <c:v>6672.2</c:v>
                </c:pt>
                <c:pt idx="120">
                  <c:v>6690.1</c:v>
                </c:pt>
                <c:pt idx="121">
                  <c:v>6658</c:v>
                </c:pt>
                <c:pt idx="122">
                  <c:v>6648.6</c:v>
                </c:pt>
                <c:pt idx="123">
                  <c:v>6638.2</c:v>
                </c:pt>
                <c:pt idx="124">
                  <c:v>6647.9</c:v>
                </c:pt>
                <c:pt idx="125">
                  <c:v>6627.8</c:v>
                </c:pt>
                <c:pt idx="126">
                  <c:v>6630</c:v>
                </c:pt>
                <c:pt idx="127">
                  <c:v>6613.7</c:v>
                </c:pt>
                <c:pt idx="128">
                  <c:v>6599</c:v>
                </c:pt>
                <c:pt idx="129">
                  <c:v>6589.6</c:v>
                </c:pt>
                <c:pt idx="130">
                  <c:v>6579.9</c:v>
                </c:pt>
                <c:pt idx="131">
                  <c:v>6552.5</c:v>
                </c:pt>
                <c:pt idx="132">
                  <c:v>6536.2</c:v>
                </c:pt>
                <c:pt idx="133">
                  <c:v>6534.9</c:v>
                </c:pt>
                <c:pt idx="134">
                  <c:v>6516.6</c:v>
                </c:pt>
                <c:pt idx="135">
                  <c:v>6521.1</c:v>
                </c:pt>
                <c:pt idx="136">
                  <c:v>6496.1</c:v>
                </c:pt>
                <c:pt idx="137">
                  <c:v>6491.6</c:v>
                </c:pt>
                <c:pt idx="138">
                  <c:v>6469</c:v>
                </c:pt>
                <c:pt idx="139">
                  <c:v>6432.7</c:v>
                </c:pt>
                <c:pt idx="140">
                  <c:v>6442</c:v>
                </c:pt>
                <c:pt idx="141">
                  <c:v>6424.9</c:v>
                </c:pt>
                <c:pt idx="142">
                  <c:v>6398.8</c:v>
                </c:pt>
                <c:pt idx="143">
                  <c:v>6400.3</c:v>
                </c:pt>
                <c:pt idx="144">
                  <c:v>6390.7</c:v>
                </c:pt>
                <c:pt idx="145">
                  <c:v>6374.3</c:v>
                </c:pt>
                <c:pt idx="146">
                  <c:v>6356.5</c:v>
                </c:pt>
                <c:pt idx="147">
                  <c:v>6328.7</c:v>
                </c:pt>
                <c:pt idx="148">
                  <c:v>6310.2</c:v>
                </c:pt>
                <c:pt idx="149">
                  <c:v>6296.2</c:v>
                </c:pt>
                <c:pt idx="150">
                  <c:v>6267.5</c:v>
                </c:pt>
                <c:pt idx="151">
                  <c:v>6250.7</c:v>
                </c:pt>
              </c:numCache>
            </c:numRef>
          </c:val>
        </c:ser>
        <c:ser>
          <c:idx val="2"/>
          <c:order val="2"/>
          <c:tx>
            <c:strRef>
              <c:f>Sheet3!$I$1</c:f>
              <c:strCache>
                <c:ptCount val="1"/>
                <c:pt idx="0">
                  <c:v>NonDurable Goods</c:v>
                </c:pt>
              </c:strCache>
            </c:strRef>
          </c:tx>
          <c:spPr>
            <a:solidFill>
              <a:srgbClr val="C00000"/>
            </a:solidFill>
            <a:ln>
              <a:noFill/>
            </a:ln>
            <a:effectLst/>
          </c:spPr>
          <c:invertIfNegative val="0"/>
          <c:cat>
            <c:numRef>
              <c:f>Sheet3!$F$2:$F$153</c:f>
              <c:numCache>
                <c:formatCode>[$-409]mmm\-yy;@</c:formatCode>
                <c:ptCount val="152"/>
                <c:pt idx="0">
                  <c:v>42948</c:v>
                </c:pt>
                <c:pt idx="1">
                  <c:v>42917</c:v>
                </c:pt>
                <c:pt idx="2">
                  <c:v>42887</c:v>
                </c:pt>
                <c:pt idx="3">
                  <c:v>42856</c:v>
                </c:pt>
                <c:pt idx="4">
                  <c:v>42826</c:v>
                </c:pt>
                <c:pt idx="5">
                  <c:v>42795</c:v>
                </c:pt>
                <c:pt idx="6">
                  <c:v>42767</c:v>
                </c:pt>
                <c:pt idx="7">
                  <c:v>42736</c:v>
                </c:pt>
                <c:pt idx="8">
                  <c:v>42705</c:v>
                </c:pt>
                <c:pt idx="9">
                  <c:v>42675</c:v>
                </c:pt>
                <c:pt idx="10">
                  <c:v>42644</c:v>
                </c:pt>
                <c:pt idx="11">
                  <c:v>42614</c:v>
                </c:pt>
                <c:pt idx="12">
                  <c:v>42583</c:v>
                </c:pt>
                <c:pt idx="13">
                  <c:v>42552</c:v>
                </c:pt>
                <c:pt idx="14">
                  <c:v>42522</c:v>
                </c:pt>
                <c:pt idx="15">
                  <c:v>42491</c:v>
                </c:pt>
                <c:pt idx="16">
                  <c:v>42461</c:v>
                </c:pt>
                <c:pt idx="17">
                  <c:v>42430</c:v>
                </c:pt>
                <c:pt idx="18">
                  <c:v>42401</c:v>
                </c:pt>
                <c:pt idx="19">
                  <c:v>42370</c:v>
                </c:pt>
                <c:pt idx="20">
                  <c:v>42339</c:v>
                </c:pt>
                <c:pt idx="21">
                  <c:v>42309</c:v>
                </c:pt>
                <c:pt idx="22">
                  <c:v>42278</c:v>
                </c:pt>
                <c:pt idx="23">
                  <c:v>42248</c:v>
                </c:pt>
                <c:pt idx="24">
                  <c:v>42217</c:v>
                </c:pt>
                <c:pt idx="25">
                  <c:v>42186</c:v>
                </c:pt>
                <c:pt idx="26">
                  <c:v>42156</c:v>
                </c:pt>
                <c:pt idx="27">
                  <c:v>42125</c:v>
                </c:pt>
                <c:pt idx="28">
                  <c:v>42095</c:v>
                </c:pt>
                <c:pt idx="29">
                  <c:v>42064</c:v>
                </c:pt>
                <c:pt idx="30">
                  <c:v>42036</c:v>
                </c:pt>
                <c:pt idx="31">
                  <c:v>42005</c:v>
                </c:pt>
                <c:pt idx="32">
                  <c:v>41974</c:v>
                </c:pt>
                <c:pt idx="33">
                  <c:v>41944</c:v>
                </c:pt>
                <c:pt idx="34">
                  <c:v>41913</c:v>
                </c:pt>
                <c:pt idx="35">
                  <c:v>41883</c:v>
                </c:pt>
                <c:pt idx="36">
                  <c:v>41852</c:v>
                </c:pt>
                <c:pt idx="37">
                  <c:v>41821</c:v>
                </c:pt>
                <c:pt idx="38">
                  <c:v>41791</c:v>
                </c:pt>
                <c:pt idx="39">
                  <c:v>41760</c:v>
                </c:pt>
                <c:pt idx="40">
                  <c:v>41730</c:v>
                </c:pt>
                <c:pt idx="41">
                  <c:v>41699</c:v>
                </c:pt>
                <c:pt idx="42">
                  <c:v>41671</c:v>
                </c:pt>
                <c:pt idx="43">
                  <c:v>41640</c:v>
                </c:pt>
                <c:pt idx="44">
                  <c:v>41609</c:v>
                </c:pt>
                <c:pt idx="45">
                  <c:v>41579</c:v>
                </c:pt>
                <c:pt idx="46">
                  <c:v>41548</c:v>
                </c:pt>
                <c:pt idx="47">
                  <c:v>41518</c:v>
                </c:pt>
                <c:pt idx="48">
                  <c:v>41487</c:v>
                </c:pt>
                <c:pt idx="49">
                  <c:v>41456</c:v>
                </c:pt>
                <c:pt idx="50">
                  <c:v>41426</c:v>
                </c:pt>
                <c:pt idx="51">
                  <c:v>41395</c:v>
                </c:pt>
                <c:pt idx="52">
                  <c:v>41365</c:v>
                </c:pt>
                <c:pt idx="53">
                  <c:v>41334</c:v>
                </c:pt>
                <c:pt idx="54">
                  <c:v>41306</c:v>
                </c:pt>
                <c:pt idx="55">
                  <c:v>41275</c:v>
                </c:pt>
                <c:pt idx="56">
                  <c:v>41244</c:v>
                </c:pt>
                <c:pt idx="57">
                  <c:v>41214</c:v>
                </c:pt>
                <c:pt idx="58">
                  <c:v>41183</c:v>
                </c:pt>
                <c:pt idx="59">
                  <c:v>41153</c:v>
                </c:pt>
                <c:pt idx="60">
                  <c:v>41122</c:v>
                </c:pt>
                <c:pt idx="61">
                  <c:v>41091</c:v>
                </c:pt>
                <c:pt idx="62">
                  <c:v>41061</c:v>
                </c:pt>
                <c:pt idx="63">
                  <c:v>41030</c:v>
                </c:pt>
                <c:pt idx="64">
                  <c:v>41000</c:v>
                </c:pt>
                <c:pt idx="65">
                  <c:v>40969</c:v>
                </c:pt>
                <c:pt idx="66">
                  <c:v>40940</c:v>
                </c:pt>
                <c:pt idx="67">
                  <c:v>40909</c:v>
                </c:pt>
                <c:pt idx="68">
                  <c:v>40878</c:v>
                </c:pt>
                <c:pt idx="69">
                  <c:v>40848</c:v>
                </c:pt>
                <c:pt idx="70">
                  <c:v>40817</c:v>
                </c:pt>
                <c:pt idx="71">
                  <c:v>40787</c:v>
                </c:pt>
                <c:pt idx="72">
                  <c:v>40756</c:v>
                </c:pt>
                <c:pt idx="73">
                  <c:v>40725</c:v>
                </c:pt>
                <c:pt idx="74">
                  <c:v>40695</c:v>
                </c:pt>
                <c:pt idx="75">
                  <c:v>40664</c:v>
                </c:pt>
                <c:pt idx="76">
                  <c:v>40634</c:v>
                </c:pt>
                <c:pt idx="77">
                  <c:v>40603</c:v>
                </c:pt>
                <c:pt idx="78">
                  <c:v>40575</c:v>
                </c:pt>
                <c:pt idx="79">
                  <c:v>40544</c:v>
                </c:pt>
                <c:pt idx="80">
                  <c:v>40513</c:v>
                </c:pt>
                <c:pt idx="81">
                  <c:v>40483</c:v>
                </c:pt>
                <c:pt idx="82">
                  <c:v>40452</c:v>
                </c:pt>
                <c:pt idx="83">
                  <c:v>40422</c:v>
                </c:pt>
                <c:pt idx="84">
                  <c:v>40391</c:v>
                </c:pt>
                <c:pt idx="85">
                  <c:v>40360</c:v>
                </c:pt>
                <c:pt idx="86">
                  <c:v>40330</c:v>
                </c:pt>
                <c:pt idx="87">
                  <c:v>40299</c:v>
                </c:pt>
                <c:pt idx="88">
                  <c:v>40269</c:v>
                </c:pt>
                <c:pt idx="89">
                  <c:v>40238</c:v>
                </c:pt>
                <c:pt idx="90">
                  <c:v>40210</c:v>
                </c:pt>
                <c:pt idx="91">
                  <c:v>40179</c:v>
                </c:pt>
                <c:pt idx="92">
                  <c:v>40148</c:v>
                </c:pt>
                <c:pt idx="93">
                  <c:v>40118</c:v>
                </c:pt>
                <c:pt idx="94">
                  <c:v>40087</c:v>
                </c:pt>
                <c:pt idx="95">
                  <c:v>40057</c:v>
                </c:pt>
                <c:pt idx="96">
                  <c:v>40026</c:v>
                </c:pt>
                <c:pt idx="97">
                  <c:v>39995</c:v>
                </c:pt>
                <c:pt idx="98">
                  <c:v>39965</c:v>
                </c:pt>
                <c:pt idx="99">
                  <c:v>39934</c:v>
                </c:pt>
                <c:pt idx="100">
                  <c:v>39904</c:v>
                </c:pt>
                <c:pt idx="101">
                  <c:v>39873</c:v>
                </c:pt>
                <c:pt idx="102">
                  <c:v>39845</c:v>
                </c:pt>
                <c:pt idx="103">
                  <c:v>39814</c:v>
                </c:pt>
                <c:pt idx="104">
                  <c:v>39783</c:v>
                </c:pt>
                <c:pt idx="105">
                  <c:v>39753</c:v>
                </c:pt>
                <c:pt idx="106">
                  <c:v>39722</c:v>
                </c:pt>
                <c:pt idx="107">
                  <c:v>39692</c:v>
                </c:pt>
                <c:pt idx="108">
                  <c:v>39661</c:v>
                </c:pt>
                <c:pt idx="109">
                  <c:v>39630</c:v>
                </c:pt>
                <c:pt idx="110">
                  <c:v>39600</c:v>
                </c:pt>
                <c:pt idx="111">
                  <c:v>39569</c:v>
                </c:pt>
                <c:pt idx="112">
                  <c:v>39539</c:v>
                </c:pt>
                <c:pt idx="113">
                  <c:v>39508</c:v>
                </c:pt>
                <c:pt idx="114">
                  <c:v>39479</c:v>
                </c:pt>
                <c:pt idx="115">
                  <c:v>39448</c:v>
                </c:pt>
                <c:pt idx="116">
                  <c:v>39417</c:v>
                </c:pt>
                <c:pt idx="117">
                  <c:v>39387</c:v>
                </c:pt>
                <c:pt idx="118">
                  <c:v>39356</c:v>
                </c:pt>
                <c:pt idx="119">
                  <c:v>39326</c:v>
                </c:pt>
                <c:pt idx="120">
                  <c:v>39295</c:v>
                </c:pt>
                <c:pt idx="121">
                  <c:v>39264</c:v>
                </c:pt>
                <c:pt idx="122">
                  <c:v>39234</c:v>
                </c:pt>
                <c:pt idx="123">
                  <c:v>39203</c:v>
                </c:pt>
                <c:pt idx="124">
                  <c:v>39173</c:v>
                </c:pt>
                <c:pt idx="125">
                  <c:v>39142</c:v>
                </c:pt>
                <c:pt idx="126">
                  <c:v>39114</c:v>
                </c:pt>
                <c:pt idx="127">
                  <c:v>39083</c:v>
                </c:pt>
                <c:pt idx="128">
                  <c:v>39052</c:v>
                </c:pt>
                <c:pt idx="129">
                  <c:v>39022</c:v>
                </c:pt>
                <c:pt idx="130">
                  <c:v>38991</c:v>
                </c:pt>
                <c:pt idx="131">
                  <c:v>38961</c:v>
                </c:pt>
                <c:pt idx="132">
                  <c:v>38930</c:v>
                </c:pt>
                <c:pt idx="133">
                  <c:v>38899</c:v>
                </c:pt>
                <c:pt idx="134">
                  <c:v>38869</c:v>
                </c:pt>
                <c:pt idx="135">
                  <c:v>38838</c:v>
                </c:pt>
                <c:pt idx="136">
                  <c:v>38808</c:v>
                </c:pt>
                <c:pt idx="137">
                  <c:v>38777</c:v>
                </c:pt>
                <c:pt idx="138">
                  <c:v>38749</c:v>
                </c:pt>
                <c:pt idx="139">
                  <c:v>38718</c:v>
                </c:pt>
                <c:pt idx="140">
                  <c:v>38687</c:v>
                </c:pt>
                <c:pt idx="141">
                  <c:v>38657</c:v>
                </c:pt>
                <c:pt idx="142">
                  <c:v>38626</c:v>
                </c:pt>
                <c:pt idx="143">
                  <c:v>38596</c:v>
                </c:pt>
                <c:pt idx="144">
                  <c:v>38565</c:v>
                </c:pt>
                <c:pt idx="145">
                  <c:v>38534</c:v>
                </c:pt>
                <c:pt idx="146">
                  <c:v>38504</c:v>
                </c:pt>
                <c:pt idx="147">
                  <c:v>38473</c:v>
                </c:pt>
                <c:pt idx="148">
                  <c:v>38443</c:v>
                </c:pt>
                <c:pt idx="149">
                  <c:v>38412</c:v>
                </c:pt>
                <c:pt idx="150">
                  <c:v>38384</c:v>
                </c:pt>
                <c:pt idx="151">
                  <c:v>38353</c:v>
                </c:pt>
              </c:numCache>
            </c:numRef>
          </c:cat>
          <c:val>
            <c:numRef>
              <c:f>Sheet3!$I$2:$I$153</c:f>
              <c:numCache>
                <c:formatCode>_("$"* #,##0_);_("$"* \(#,##0\);_("$"* "-"??_);_(@_)</c:formatCode>
                <c:ptCount val="152"/>
                <c:pt idx="0">
                  <c:v>2561</c:v>
                </c:pt>
                <c:pt idx="1">
                  <c:v>2566.4</c:v>
                </c:pt>
                <c:pt idx="2">
                  <c:v>2567.6</c:v>
                </c:pt>
                <c:pt idx="3">
                  <c:v>2572</c:v>
                </c:pt>
                <c:pt idx="4">
                  <c:v>2560.1</c:v>
                </c:pt>
                <c:pt idx="5">
                  <c:v>2552.6999999999998</c:v>
                </c:pt>
                <c:pt idx="6">
                  <c:v>2530</c:v>
                </c:pt>
                <c:pt idx="7">
                  <c:v>2537.8000000000002</c:v>
                </c:pt>
                <c:pt idx="8">
                  <c:v>2539.8000000000002</c:v>
                </c:pt>
                <c:pt idx="9">
                  <c:v>2535.4</c:v>
                </c:pt>
                <c:pt idx="10">
                  <c:v>2524.4</c:v>
                </c:pt>
                <c:pt idx="11">
                  <c:v>2521.4</c:v>
                </c:pt>
                <c:pt idx="12">
                  <c:v>2518.1999999999998</c:v>
                </c:pt>
                <c:pt idx="13">
                  <c:v>2514.1</c:v>
                </c:pt>
                <c:pt idx="14">
                  <c:v>2525.6</c:v>
                </c:pt>
                <c:pt idx="15">
                  <c:v>2518</c:v>
                </c:pt>
                <c:pt idx="16">
                  <c:v>2509</c:v>
                </c:pt>
                <c:pt idx="17">
                  <c:v>2490.5</c:v>
                </c:pt>
                <c:pt idx="18">
                  <c:v>2493.4</c:v>
                </c:pt>
                <c:pt idx="19">
                  <c:v>2482</c:v>
                </c:pt>
                <c:pt idx="20">
                  <c:v>2485.1999999999998</c:v>
                </c:pt>
                <c:pt idx="21">
                  <c:v>2471.3000000000002</c:v>
                </c:pt>
                <c:pt idx="22">
                  <c:v>2461</c:v>
                </c:pt>
                <c:pt idx="23">
                  <c:v>2466.5</c:v>
                </c:pt>
                <c:pt idx="24">
                  <c:v>2458</c:v>
                </c:pt>
                <c:pt idx="25">
                  <c:v>2453.3000000000002</c:v>
                </c:pt>
                <c:pt idx="26">
                  <c:v>2439.8000000000002</c:v>
                </c:pt>
                <c:pt idx="27">
                  <c:v>2439.9</c:v>
                </c:pt>
                <c:pt idx="28">
                  <c:v>2425.8000000000002</c:v>
                </c:pt>
                <c:pt idx="29">
                  <c:v>2432.4</c:v>
                </c:pt>
                <c:pt idx="30">
                  <c:v>2411.1</c:v>
                </c:pt>
                <c:pt idx="31">
                  <c:v>2417.1</c:v>
                </c:pt>
                <c:pt idx="32">
                  <c:v>2411.9</c:v>
                </c:pt>
                <c:pt idx="33">
                  <c:v>2408.1999999999998</c:v>
                </c:pt>
                <c:pt idx="34">
                  <c:v>2396.9</c:v>
                </c:pt>
                <c:pt idx="35">
                  <c:v>2377.8000000000002</c:v>
                </c:pt>
                <c:pt idx="36">
                  <c:v>2388.3000000000002</c:v>
                </c:pt>
                <c:pt idx="37">
                  <c:v>2372</c:v>
                </c:pt>
                <c:pt idx="38">
                  <c:v>2363.6999999999998</c:v>
                </c:pt>
                <c:pt idx="39">
                  <c:v>2357.9</c:v>
                </c:pt>
                <c:pt idx="40">
                  <c:v>2364.3000000000002</c:v>
                </c:pt>
                <c:pt idx="41">
                  <c:v>2351.8000000000002</c:v>
                </c:pt>
                <c:pt idx="42">
                  <c:v>2346.8000000000002</c:v>
                </c:pt>
                <c:pt idx="43">
                  <c:v>2336</c:v>
                </c:pt>
                <c:pt idx="44">
                  <c:v>2348.1</c:v>
                </c:pt>
                <c:pt idx="45">
                  <c:v>2338.6999999999998</c:v>
                </c:pt>
                <c:pt idx="46">
                  <c:v>2332</c:v>
                </c:pt>
                <c:pt idx="47">
                  <c:v>2332.1</c:v>
                </c:pt>
                <c:pt idx="48">
                  <c:v>2305.6</c:v>
                </c:pt>
                <c:pt idx="49">
                  <c:v>2319.9</c:v>
                </c:pt>
                <c:pt idx="50">
                  <c:v>2309.1</c:v>
                </c:pt>
                <c:pt idx="51">
                  <c:v>2310</c:v>
                </c:pt>
                <c:pt idx="52">
                  <c:v>2297.1</c:v>
                </c:pt>
                <c:pt idx="53">
                  <c:v>2296.1999999999998</c:v>
                </c:pt>
                <c:pt idx="54">
                  <c:v>2303.3000000000002</c:v>
                </c:pt>
                <c:pt idx="55">
                  <c:v>2301.6</c:v>
                </c:pt>
                <c:pt idx="56">
                  <c:v>2282.6</c:v>
                </c:pt>
                <c:pt idx="57">
                  <c:v>2275.4</c:v>
                </c:pt>
                <c:pt idx="58">
                  <c:v>2280</c:v>
                </c:pt>
                <c:pt idx="59">
                  <c:v>2282</c:v>
                </c:pt>
                <c:pt idx="60">
                  <c:v>2281.3000000000002</c:v>
                </c:pt>
                <c:pt idx="61">
                  <c:v>2279.9</c:v>
                </c:pt>
                <c:pt idx="62">
                  <c:v>2270.4</c:v>
                </c:pt>
                <c:pt idx="63">
                  <c:v>2279.8000000000002</c:v>
                </c:pt>
                <c:pt idx="64">
                  <c:v>2277.4</c:v>
                </c:pt>
                <c:pt idx="65">
                  <c:v>2275.6999999999998</c:v>
                </c:pt>
                <c:pt idx="66">
                  <c:v>2276.9</c:v>
                </c:pt>
                <c:pt idx="67">
                  <c:v>2269</c:v>
                </c:pt>
                <c:pt idx="68">
                  <c:v>2253.3000000000002</c:v>
                </c:pt>
                <c:pt idx="69">
                  <c:v>2263.6999999999998</c:v>
                </c:pt>
                <c:pt idx="70">
                  <c:v>2270</c:v>
                </c:pt>
                <c:pt idx="71">
                  <c:v>2257.6</c:v>
                </c:pt>
                <c:pt idx="72">
                  <c:v>2257.3000000000002</c:v>
                </c:pt>
                <c:pt idx="73">
                  <c:v>2264.3000000000002</c:v>
                </c:pt>
                <c:pt idx="74">
                  <c:v>2271.1999999999998</c:v>
                </c:pt>
                <c:pt idx="75">
                  <c:v>2258</c:v>
                </c:pt>
                <c:pt idx="76">
                  <c:v>2267.6</c:v>
                </c:pt>
                <c:pt idx="77">
                  <c:v>2261</c:v>
                </c:pt>
                <c:pt idx="78">
                  <c:v>2267.8000000000002</c:v>
                </c:pt>
                <c:pt idx="79">
                  <c:v>2266.4</c:v>
                </c:pt>
                <c:pt idx="80">
                  <c:v>2257.5</c:v>
                </c:pt>
                <c:pt idx="81">
                  <c:v>2260.1999999999998</c:v>
                </c:pt>
                <c:pt idx="82">
                  <c:v>2245.6</c:v>
                </c:pt>
                <c:pt idx="83">
                  <c:v>2237</c:v>
                </c:pt>
                <c:pt idx="84">
                  <c:v>2232.1</c:v>
                </c:pt>
                <c:pt idx="85">
                  <c:v>2208.9</c:v>
                </c:pt>
                <c:pt idx="86">
                  <c:v>2217.1999999999998</c:v>
                </c:pt>
                <c:pt idx="87">
                  <c:v>2209.9</c:v>
                </c:pt>
                <c:pt idx="88">
                  <c:v>2209.1</c:v>
                </c:pt>
                <c:pt idx="89">
                  <c:v>2208.3000000000002</c:v>
                </c:pt>
                <c:pt idx="90">
                  <c:v>2203.4</c:v>
                </c:pt>
                <c:pt idx="91">
                  <c:v>2193.1999999999998</c:v>
                </c:pt>
                <c:pt idx="92">
                  <c:v>2190.9</c:v>
                </c:pt>
                <c:pt idx="93">
                  <c:v>2177.3000000000002</c:v>
                </c:pt>
                <c:pt idx="94">
                  <c:v>2182.1999999999998</c:v>
                </c:pt>
                <c:pt idx="95">
                  <c:v>2177.4</c:v>
                </c:pt>
                <c:pt idx="96">
                  <c:v>2176.1</c:v>
                </c:pt>
                <c:pt idx="97">
                  <c:v>2164</c:v>
                </c:pt>
                <c:pt idx="98">
                  <c:v>2153.5</c:v>
                </c:pt>
                <c:pt idx="99">
                  <c:v>2169.6</c:v>
                </c:pt>
                <c:pt idx="100">
                  <c:v>2170</c:v>
                </c:pt>
                <c:pt idx="101">
                  <c:v>2173.4</c:v>
                </c:pt>
                <c:pt idx="102">
                  <c:v>2187.1999999999998</c:v>
                </c:pt>
                <c:pt idx="103">
                  <c:v>2179.9</c:v>
                </c:pt>
                <c:pt idx="104">
                  <c:v>2165.9</c:v>
                </c:pt>
                <c:pt idx="105">
                  <c:v>2180.3000000000002</c:v>
                </c:pt>
                <c:pt idx="106">
                  <c:v>2189.5</c:v>
                </c:pt>
                <c:pt idx="107">
                  <c:v>2186.9</c:v>
                </c:pt>
                <c:pt idx="108">
                  <c:v>2221.5</c:v>
                </c:pt>
                <c:pt idx="109">
                  <c:v>2228.1</c:v>
                </c:pt>
                <c:pt idx="110">
                  <c:v>2239.1999999999998</c:v>
                </c:pt>
                <c:pt idx="111">
                  <c:v>2243</c:v>
                </c:pt>
                <c:pt idx="112">
                  <c:v>2243.1</c:v>
                </c:pt>
                <c:pt idx="113">
                  <c:v>2238.8000000000002</c:v>
                </c:pt>
                <c:pt idx="114">
                  <c:v>2207.4</c:v>
                </c:pt>
                <c:pt idx="115">
                  <c:v>2232.3000000000002</c:v>
                </c:pt>
                <c:pt idx="116">
                  <c:v>2244.1</c:v>
                </c:pt>
                <c:pt idx="117">
                  <c:v>2240.6</c:v>
                </c:pt>
                <c:pt idx="118">
                  <c:v>2230.5</c:v>
                </c:pt>
                <c:pt idx="119">
                  <c:v>2237.1</c:v>
                </c:pt>
                <c:pt idx="120">
                  <c:v>2234.9</c:v>
                </c:pt>
                <c:pt idx="121">
                  <c:v>2248.5</c:v>
                </c:pt>
                <c:pt idx="122">
                  <c:v>2235.9</c:v>
                </c:pt>
                <c:pt idx="123">
                  <c:v>2237.4</c:v>
                </c:pt>
                <c:pt idx="124">
                  <c:v>2238.1</c:v>
                </c:pt>
                <c:pt idx="125">
                  <c:v>2244.1</c:v>
                </c:pt>
                <c:pt idx="126">
                  <c:v>2236.8000000000002</c:v>
                </c:pt>
                <c:pt idx="127">
                  <c:v>2243.8000000000002</c:v>
                </c:pt>
                <c:pt idx="128">
                  <c:v>2254</c:v>
                </c:pt>
                <c:pt idx="129">
                  <c:v>2230.5</c:v>
                </c:pt>
                <c:pt idx="130">
                  <c:v>2226.5</c:v>
                </c:pt>
                <c:pt idx="131">
                  <c:v>2207.4</c:v>
                </c:pt>
                <c:pt idx="132">
                  <c:v>2195</c:v>
                </c:pt>
                <c:pt idx="133">
                  <c:v>2198.4</c:v>
                </c:pt>
                <c:pt idx="134">
                  <c:v>2186.8000000000002</c:v>
                </c:pt>
                <c:pt idx="135">
                  <c:v>2190.3000000000002</c:v>
                </c:pt>
                <c:pt idx="136">
                  <c:v>2190.8000000000002</c:v>
                </c:pt>
                <c:pt idx="137">
                  <c:v>2179</c:v>
                </c:pt>
                <c:pt idx="138">
                  <c:v>2190.1</c:v>
                </c:pt>
                <c:pt idx="139">
                  <c:v>2177.1999999999998</c:v>
                </c:pt>
                <c:pt idx="140">
                  <c:v>2169.1999999999998</c:v>
                </c:pt>
                <c:pt idx="141">
                  <c:v>2164.1999999999998</c:v>
                </c:pt>
                <c:pt idx="142">
                  <c:v>2159.1999999999998</c:v>
                </c:pt>
                <c:pt idx="143">
                  <c:v>2123.1</c:v>
                </c:pt>
                <c:pt idx="144">
                  <c:v>2137.9</c:v>
                </c:pt>
                <c:pt idx="145">
                  <c:v>2122.6999999999998</c:v>
                </c:pt>
                <c:pt idx="146">
                  <c:v>2126.1999999999998</c:v>
                </c:pt>
                <c:pt idx="147">
                  <c:v>2116.1</c:v>
                </c:pt>
                <c:pt idx="148">
                  <c:v>2127.3000000000002</c:v>
                </c:pt>
                <c:pt idx="149">
                  <c:v>2104</c:v>
                </c:pt>
                <c:pt idx="150">
                  <c:v>2122.9</c:v>
                </c:pt>
                <c:pt idx="151">
                  <c:v>2115.1999999999998</c:v>
                </c:pt>
              </c:numCache>
            </c:numRef>
          </c:val>
        </c:ser>
        <c:dLbls>
          <c:showLegendKey val="0"/>
          <c:showVal val="0"/>
          <c:showCatName val="0"/>
          <c:showSerName val="0"/>
          <c:showPercent val="0"/>
          <c:showBubbleSize val="0"/>
        </c:dLbls>
        <c:gapWidth val="50"/>
        <c:overlap val="100"/>
        <c:axId val="-1297743856"/>
        <c:axId val="-1297747120"/>
      </c:barChart>
      <c:dateAx>
        <c:axId val="-1297743856"/>
        <c:scaling>
          <c:orientation val="minMax"/>
        </c:scaling>
        <c:delete val="0"/>
        <c:axPos val="b"/>
        <c:numFmt formatCode="[$-409]mmm\-yy;@" sourceLinked="1"/>
        <c:majorTickMark val="out"/>
        <c:minorTickMark val="none"/>
        <c:tickLblPos val="nextTo"/>
        <c:spPr>
          <a:noFill/>
          <a:ln w="9525" cap="flat" cmpd="sng" algn="ctr">
            <a:solidFill>
              <a:schemeClr val="tx1">
                <a:lumMod val="15000"/>
                <a:lumOff val="85000"/>
              </a:schemeClr>
            </a:solidFill>
            <a:round/>
          </a:ln>
          <a:effectLst/>
        </c:spPr>
        <c:txPr>
          <a:bodyPr rot="-2700000" spcFirstLastPara="1" vertOverflow="ellipsis"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297747120"/>
        <c:crosses val="autoZero"/>
        <c:auto val="1"/>
        <c:lblOffset val="100"/>
        <c:baseTimeUnit val="months"/>
      </c:dateAx>
      <c:valAx>
        <c:axId val="-1297747120"/>
        <c:scaling>
          <c:orientation val="minMax"/>
          <c:max val="13000"/>
          <c:min val="0"/>
        </c:scaling>
        <c:delete val="0"/>
        <c:axPos val="l"/>
        <c:majorGridlines>
          <c:spPr>
            <a:ln w="9525" cap="flat" cmpd="sng" algn="ctr">
              <a:solidFill>
                <a:schemeClr val="tx1">
                  <a:lumMod val="15000"/>
                  <a:lumOff val="85000"/>
                </a:schemeClr>
              </a:solidFill>
              <a:round/>
            </a:ln>
            <a:effectLst/>
          </c:spPr>
        </c:majorGridlines>
        <c:numFmt formatCode="_(&quot;$&quot;* #,##0_);_(&quot;$&quot;* \(#,##0\);_(&quot;$&quot;* &quot;-&quot;??_);_(@_)"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297743856"/>
        <c:crosses val="autoZero"/>
        <c:crossBetween val="between"/>
      </c:valAx>
      <c:spPr>
        <a:noFill/>
        <a:ln>
          <a:noFill/>
        </a:ln>
        <a:effectLst/>
      </c:spPr>
    </c:plotArea>
    <c:legend>
      <c:legendPos val="b"/>
      <c:layout>
        <c:manualLayout>
          <c:xMode val="edge"/>
          <c:yMode val="edge"/>
          <c:x val="0.11473406237194518"/>
          <c:y val="0.94935172296650194"/>
          <c:w val="0.71231243988029158"/>
          <c:h val="4.6304222418594804E-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userShapes r:id="rId4"/>
</c:chartSpace>
</file>

<file path=ppt/charts/chart2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696040875533099"/>
          <c:y val="0.12028470537350611"/>
          <c:w val="0.7676091949996775"/>
          <c:h val="0.65363913100050763"/>
        </c:manualLayout>
      </c:layout>
      <c:lineChart>
        <c:grouping val="standard"/>
        <c:varyColors val="0"/>
        <c:ser>
          <c:idx val="1"/>
          <c:order val="1"/>
          <c:tx>
            <c:strRef>
              <c:f>Sheet2!$I$1</c:f>
              <c:strCache>
                <c:ptCount val="1"/>
                <c:pt idx="0">
                  <c:v>Services</c:v>
                </c:pt>
              </c:strCache>
            </c:strRef>
          </c:tx>
          <c:spPr>
            <a:ln w="28575" cap="rnd">
              <a:solidFill>
                <a:srgbClr val="002060"/>
              </a:solidFill>
              <a:round/>
            </a:ln>
            <a:effectLst/>
          </c:spPr>
          <c:marker>
            <c:symbol val="none"/>
          </c:marker>
          <c:cat>
            <c:numRef>
              <c:f>Sheet2!$G$2:$G$141</c:f>
              <c:numCache>
                <c:formatCode>[$-409]mmm\-yy;@</c:formatCode>
                <c:ptCount val="140"/>
                <c:pt idx="0">
                  <c:v>42948</c:v>
                </c:pt>
                <c:pt idx="1">
                  <c:v>42917</c:v>
                </c:pt>
                <c:pt idx="2">
                  <c:v>42887</c:v>
                </c:pt>
                <c:pt idx="3">
                  <c:v>42856</c:v>
                </c:pt>
                <c:pt idx="4">
                  <c:v>42826</c:v>
                </c:pt>
                <c:pt idx="5">
                  <c:v>42795</c:v>
                </c:pt>
                <c:pt idx="6">
                  <c:v>42767</c:v>
                </c:pt>
                <c:pt idx="7">
                  <c:v>42736</c:v>
                </c:pt>
                <c:pt idx="8">
                  <c:v>42705</c:v>
                </c:pt>
                <c:pt idx="9">
                  <c:v>42675</c:v>
                </c:pt>
                <c:pt idx="10">
                  <c:v>42644</c:v>
                </c:pt>
                <c:pt idx="11">
                  <c:v>42614</c:v>
                </c:pt>
                <c:pt idx="12">
                  <c:v>42583</c:v>
                </c:pt>
                <c:pt idx="13">
                  <c:v>42552</c:v>
                </c:pt>
                <c:pt idx="14">
                  <c:v>42522</c:v>
                </c:pt>
                <c:pt idx="15">
                  <c:v>42491</c:v>
                </c:pt>
                <c:pt idx="16">
                  <c:v>42461</c:v>
                </c:pt>
                <c:pt idx="17">
                  <c:v>42430</c:v>
                </c:pt>
                <c:pt idx="18">
                  <c:v>42401</c:v>
                </c:pt>
                <c:pt idx="19">
                  <c:v>42370</c:v>
                </c:pt>
                <c:pt idx="20">
                  <c:v>42339</c:v>
                </c:pt>
                <c:pt idx="21">
                  <c:v>42309</c:v>
                </c:pt>
                <c:pt idx="22">
                  <c:v>42278</c:v>
                </c:pt>
                <c:pt idx="23">
                  <c:v>42248</c:v>
                </c:pt>
                <c:pt idx="24">
                  <c:v>42217</c:v>
                </c:pt>
                <c:pt idx="25">
                  <c:v>42186</c:v>
                </c:pt>
                <c:pt idx="26">
                  <c:v>42156</c:v>
                </c:pt>
                <c:pt idx="27">
                  <c:v>42125</c:v>
                </c:pt>
                <c:pt idx="28">
                  <c:v>42095</c:v>
                </c:pt>
                <c:pt idx="29">
                  <c:v>42064</c:v>
                </c:pt>
                <c:pt idx="30">
                  <c:v>42036</c:v>
                </c:pt>
                <c:pt idx="31">
                  <c:v>42005</c:v>
                </c:pt>
                <c:pt idx="32">
                  <c:v>41974</c:v>
                </c:pt>
                <c:pt idx="33">
                  <c:v>41944</c:v>
                </c:pt>
                <c:pt idx="34">
                  <c:v>41913</c:v>
                </c:pt>
                <c:pt idx="35">
                  <c:v>41883</c:v>
                </c:pt>
                <c:pt idx="36">
                  <c:v>41852</c:v>
                </c:pt>
                <c:pt idx="37">
                  <c:v>41821</c:v>
                </c:pt>
                <c:pt idx="38">
                  <c:v>41791</c:v>
                </c:pt>
                <c:pt idx="39">
                  <c:v>41760</c:v>
                </c:pt>
                <c:pt idx="40">
                  <c:v>41730</c:v>
                </c:pt>
                <c:pt idx="41">
                  <c:v>41699</c:v>
                </c:pt>
                <c:pt idx="42">
                  <c:v>41671</c:v>
                </c:pt>
                <c:pt idx="43">
                  <c:v>41640</c:v>
                </c:pt>
                <c:pt idx="44">
                  <c:v>41609</c:v>
                </c:pt>
                <c:pt idx="45">
                  <c:v>41579</c:v>
                </c:pt>
                <c:pt idx="46">
                  <c:v>41548</c:v>
                </c:pt>
                <c:pt idx="47">
                  <c:v>41518</c:v>
                </c:pt>
                <c:pt idx="48">
                  <c:v>41487</c:v>
                </c:pt>
                <c:pt idx="49">
                  <c:v>41456</c:v>
                </c:pt>
                <c:pt idx="50">
                  <c:v>41426</c:v>
                </c:pt>
                <c:pt idx="51">
                  <c:v>41395</c:v>
                </c:pt>
                <c:pt idx="52">
                  <c:v>41365</c:v>
                </c:pt>
                <c:pt idx="53">
                  <c:v>41334</c:v>
                </c:pt>
                <c:pt idx="54">
                  <c:v>41306</c:v>
                </c:pt>
                <c:pt idx="55">
                  <c:v>41275</c:v>
                </c:pt>
                <c:pt idx="56">
                  <c:v>41244</c:v>
                </c:pt>
                <c:pt idx="57">
                  <c:v>41214</c:v>
                </c:pt>
                <c:pt idx="58">
                  <c:v>41183</c:v>
                </c:pt>
                <c:pt idx="59">
                  <c:v>41153</c:v>
                </c:pt>
                <c:pt idx="60">
                  <c:v>41122</c:v>
                </c:pt>
                <c:pt idx="61">
                  <c:v>41091</c:v>
                </c:pt>
                <c:pt idx="62">
                  <c:v>41061</c:v>
                </c:pt>
                <c:pt idx="63">
                  <c:v>41030</c:v>
                </c:pt>
                <c:pt idx="64">
                  <c:v>41000</c:v>
                </c:pt>
                <c:pt idx="65">
                  <c:v>40969</c:v>
                </c:pt>
                <c:pt idx="66">
                  <c:v>40940</c:v>
                </c:pt>
                <c:pt idx="67">
                  <c:v>40909</c:v>
                </c:pt>
                <c:pt idx="68">
                  <c:v>40878</c:v>
                </c:pt>
                <c:pt idx="69">
                  <c:v>40848</c:v>
                </c:pt>
                <c:pt idx="70">
                  <c:v>40817</c:v>
                </c:pt>
                <c:pt idx="71">
                  <c:v>40787</c:v>
                </c:pt>
                <c:pt idx="72">
                  <c:v>40756</c:v>
                </c:pt>
                <c:pt idx="73">
                  <c:v>40725</c:v>
                </c:pt>
                <c:pt idx="74">
                  <c:v>40695</c:v>
                </c:pt>
                <c:pt idx="75">
                  <c:v>40664</c:v>
                </c:pt>
                <c:pt idx="76">
                  <c:v>40634</c:v>
                </c:pt>
                <c:pt idx="77">
                  <c:v>40603</c:v>
                </c:pt>
                <c:pt idx="78">
                  <c:v>40575</c:v>
                </c:pt>
                <c:pt idx="79">
                  <c:v>40544</c:v>
                </c:pt>
                <c:pt idx="80">
                  <c:v>40513</c:v>
                </c:pt>
                <c:pt idx="81">
                  <c:v>40483</c:v>
                </c:pt>
                <c:pt idx="82">
                  <c:v>40452</c:v>
                </c:pt>
                <c:pt idx="83">
                  <c:v>40422</c:v>
                </c:pt>
                <c:pt idx="84">
                  <c:v>40391</c:v>
                </c:pt>
                <c:pt idx="85">
                  <c:v>40360</c:v>
                </c:pt>
                <c:pt idx="86">
                  <c:v>40330</c:v>
                </c:pt>
                <c:pt idx="87">
                  <c:v>40299</c:v>
                </c:pt>
                <c:pt idx="88">
                  <c:v>40269</c:v>
                </c:pt>
                <c:pt idx="89">
                  <c:v>40238</c:v>
                </c:pt>
                <c:pt idx="90">
                  <c:v>40210</c:v>
                </c:pt>
                <c:pt idx="91">
                  <c:v>40179</c:v>
                </c:pt>
                <c:pt idx="92">
                  <c:v>40148</c:v>
                </c:pt>
                <c:pt idx="93">
                  <c:v>40118</c:v>
                </c:pt>
                <c:pt idx="94">
                  <c:v>40087</c:v>
                </c:pt>
                <c:pt idx="95">
                  <c:v>40057</c:v>
                </c:pt>
                <c:pt idx="96">
                  <c:v>40026</c:v>
                </c:pt>
                <c:pt idx="97">
                  <c:v>39995</c:v>
                </c:pt>
                <c:pt idx="98">
                  <c:v>39965</c:v>
                </c:pt>
                <c:pt idx="99">
                  <c:v>39934</c:v>
                </c:pt>
                <c:pt idx="100">
                  <c:v>39904</c:v>
                </c:pt>
                <c:pt idx="101">
                  <c:v>39873</c:v>
                </c:pt>
                <c:pt idx="102">
                  <c:v>39845</c:v>
                </c:pt>
                <c:pt idx="103">
                  <c:v>39814</c:v>
                </c:pt>
                <c:pt idx="104">
                  <c:v>39783</c:v>
                </c:pt>
                <c:pt idx="105">
                  <c:v>39753</c:v>
                </c:pt>
                <c:pt idx="106">
                  <c:v>39722</c:v>
                </c:pt>
                <c:pt idx="107">
                  <c:v>39692</c:v>
                </c:pt>
                <c:pt idx="108">
                  <c:v>39661</c:v>
                </c:pt>
                <c:pt idx="109">
                  <c:v>39630</c:v>
                </c:pt>
                <c:pt idx="110">
                  <c:v>39600</c:v>
                </c:pt>
                <c:pt idx="111">
                  <c:v>39569</c:v>
                </c:pt>
                <c:pt idx="112">
                  <c:v>39539</c:v>
                </c:pt>
                <c:pt idx="113">
                  <c:v>39508</c:v>
                </c:pt>
                <c:pt idx="114">
                  <c:v>39479</c:v>
                </c:pt>
                <c:pt idx="115">
                  <c:v>39448</c:v>
                </c:pt>
                <c:pt idx="116">
                  <c:v>39417</c:v>
                </c:pt>
                <c:pt idx="117">
                  <c:v>39387</c:v>
                </c:pt>
                <c:pt idx="118">
                  <c:v>39356</c:v>
                </c:pt>
                <c:pt idx="119">
                  <c:v>39326</c:v>
                </c:pt>
                <c:pt idx="120">
                  <c:v>39295</c:v>
                </c:pt>
                <c:pt idx="121">
                  <c:v>39264</c:v>
                </c:pt>
                <c:pt idx="122">
                  <c:v>39234</c:v>
                </c:pt>
                <c:pt idx="123">
                  <c:v>39203</c:v>
                </c:pt>
                <c:pt idx="124">
                  <c:v>39173</c:v>
                </c:pt>
                <c:pt idx="125">
                  <c:v>39142</c:v>
                </c:pt>
                <c:pt idx="126">
                  <c:v>39114</c:v>
                </c:pt>
                <c:pt idx="127">
                  <c:v>39083</c:v>
                </c:pt>
                <c:pt idx="128">
                  <c:v>39052</c:v>
                </c:pt>
                <c:pt idx="129">
                  <c:v>39022</c:v>
                </c:pt>
                <c:pt idx="130">
                  <c:v>38991</c:v>
                </c:pt>
                <c:pt idx="131">
                  <c:v>38961</c:v>
                </c:pt>
                <c:pt idx="132">
                  <c:v>38930</c:v>
                </c:pt>
                <c:pt idx="133">
                  <c:v>38899</c:v>
                </c:pt>
                <c:pt idx="134">
                  <c:v>38869</c:v>
                </c:pt>
                <c:pt idx="135">
                  <c:v>38838</c:v>
                </c:pt>
                <c:pt idx="136">
                  <c:v>38808</c:v>
                </c:pt>
                <c:pt idx="137">
                  <c:v>38777</c:v>
                </c:pt>
                <c:pt idx="138">
                  <c:v>38749</c:v>
                </c:pt>
                <c:pt idx="139">
                  <c:v>38718</c:v>
                </c:pt>
              </c:numCache>
            </c:numRef>
          </c:cat>
          <c:val>
            <c:numRef>
              <c:f>Sheet2!$I$2:$I$141</c:f>
              <c:numCache>
                <c:formatCode>0.00%</c:formatCode>
                <c:ptCount val="140"/>
                <c:pt idx="0">
                  <c:v>2.1746057033614808E-2</c:v>
                </c:pt>
                <c:pt idx="1">
                  <c:v>2.3010074393473554E-2</c:v>
                </c:pt>
                <c:pt idx="2">
                  <c:v>2.2838412237338346E-2</c:v>
                </c:pt>
                <c:pt idx="3">
                  <c:v>2.449585053922947E-2</c:v>
                </c:pt>
                <c:pt idx="4">
                  <c:v>2.4272039627819826E-2</c:v>
                </c:pt>
                <c:pt idx="5">
                  <c:v>2.9063827499058961E-2</c:v>
                </c:pt>
                <c:pt idx="6">
                  <c:v>2.1679270373007098E-2</c:v>
                </c:pt>
                <c:pt idx="7">
                  <c:v>2.4446121502884017E-2</c:v>
                </c:pt>
                <c:pt idx="8">
                  <c:v>2.3623958361424963E-2</c:v>
                </c:pt>
                <c:pt idx="9">
                  <c:v>2.3951772052661434E-2</c:v>
                </c:pt>
                <c:pt idx="10">
                  <c:v>2.1361165941108075E-2</c:v>
                </c:pt>
                <c:pt idx="11">
                  <c:v>2.464583474547552E-2</c:v>
                </c:pt>
                <c:pt idx="12">
                  <c:v>2.4077875817437693E-2</c:v>
                </c:pt>
                <c:pt idx="13">
                  <c:v>2.3970455970128989E-2</c:v>
                </c:pt>
                <c:pt idx="14">
                  <c:v>2.3888782777156191E-2</c:v>
                </c:pt>
                <c:pt idx="15">
                  <c:v>2.1988828036438632E-2</c:v>
                </c:pt>
                <c:pt idx="16">
                  <c:v>2.1833404013734847E-2</c:v>
                </c:pt>
                <c:pt idx="17">
                  <c:v>2.0691547749725602E-2</c:v>
                </c:pt>
                <c:pt idx="18">
                  <c:v>2.1304323968393227E-2</c:v>
                </c:pt>
                <c:pt idx="19">
                  <c:v>2.1910677151474177E-2</c:v>
                </c:pt>
                <c:pt idx="20">
                  <c:v>2.5030752857596917E-2</c:v>
                </c:pt>
                <c:pt idx="21">
                  <c:v>2.4709825756946125E-2</c:v>
                </c:pt>
                <c:pt idx="22">
                  <c:v>2.714863007040591E-2</c:v>
                </c:pt>
                <c:pt idx="23">
                  <c:v>2.9834701513374633E-2</c:v>
                </c:pt>
                <c:pt idx="24">
                  <c:v>2.9663745555337871E-2</c:v>
                </c:pt>
                <c:pt idx="25">
                  <c:v>3.3316435732792533E-2</c:v>
                </c:pt>
                <c:pt idx="26">
                  <c:v>3.3516165874705628E-2</c:v>
                </c:pt>
                <c:pt idx="27">
                  <c:v>3.5658717361169968E-2</c:v>
                </c:pt>
                <c:pt idx="28">
                  <c:v>3.6130403968816394E-2</c:v>
                </c:pt>
                <c:pt idx="29">
                  <c:v>3.4096229975736789E-2</c:v>
                </c:pt>
                <c:pt idx="30">
                  <c:v>3.6986457266416292E-2</c:v>
                </c:pt>
                <c:pt idx="31">
                  <c:v>3.3107588993540646E-2</c:v>
                </c:pt>
                <c:pt idx="32">
                  <c:v>3.0655707346258599E-2</c:v>
                </c:pt>
                <c:pt idx="33">
                  <c:v>2.9091893895120995E-2</c:v>
                </c:pt>
                <c:pt idx="34">
                  <c:v>3.1484107544440171E-2</c:v>
                </c:pt>
                <c:pt idx="35">
                  <c:v>2.8133432852959751E-2</c:v>
                </c:pt>
                <c:pt idx="36">
                  <c:v>2.6911244645064808E-2</c:v>
                </c:pt>
                <c:pt idx="37">
                  <c:v>2.4244609504579271E-2</c:v>
                </c:pt>
                <c:pt idx="38">
                  <c:v>2.2225745542599453E-2</c:v>
                </c:pt>
                <c:pt idx="39">
                  <c:v>2.0600251187365536E-2</c:v>
                </c:pt>
                <c:pt idx="40">
                  <c:v>1.922882445571308E-2</c:v>
                </c:pt>
                <c:pt idx="41">
                  <c:v>1.7057507756692375E-2</c:v>
                </c:pt>
                <c:pt idx="42">
                  <c:v>1.6410983068492358E-2</c:v>
                </c:pt>
                <c:pt idx="43">
                  <c:v>1.7134091632659047E-2</c:v>
                </c:pt>
                <c:pt idx="44">
                  <c:v>1.437778163111959E-2</c:v>
                </c:pt>
                <c:pt idx="45">
                  <c:v>1.34779845140414E-2</c:v>
                </c:pt>
                <c:pt idx="46">
                  <c:v>9.8215060606938048E-3</c:v>
                </c:pt>
                <c:pt idx="47">
                  <c:v>7.7970171707967056E-3</c:v>
                </c:pt>
                <c:pt idx="48">
                  <c:v>8.6858170323216265E-3</c:v>
                </c:pt>
                <c:pt idx="49">
                  <c:v>1.9508670520231213E-3</c:v>
                </c:pt>
                <c:pt idx="50">
                  <c:v>4.560986910691533E-3</c:v>
                </c:pt>
                <c:pt idx="51">
                  <c:v>2.9826974589155669E-3</c:v>
                </c:pt>
                <c:pt idx="52">
                  <c:v>2.4475018102823516E-3</c:v>
                </c:pt>
                <c:pt idx="53">
                  <c:v>4.9890501950660086E-3</c:v>
                </c:pt>
                <c:pt idx="54">
                  <c:v>7.2347383195149823E-4</c:v>
                </c:pt>
                <c:pt idx="55">
                  <c:v>3.2375615209280307E-3</c:v>
                </c:pt>
                <c:pt idx="56">
                  <c:v>6.3694267515922503E-3</c:v>
                </c:pt>
                <c:pt idx="57">
                  <c:v>6.6602681557745499E-3</c:v>
                </c:pt>
                <c:pt idx="58">
                  <c:v>4.8546511627906444E-3</c:v>
                </c:pt>
                <c:pt idx="59">
                  <c:v>4.4315936301290246E-3</c:v>
                </c:pt>
                <c:pt idx="60">
                  <c:v>2.8502043131153555E-3</c:v>
                </c:pt>
                <c:pt idx="61">
                  <c:v>7.1460798439797356E-3</c:v>
                </c:pt>
                <c:pt idx="62">
                  <c:v>8.1011253995825379E-3</c:v>
                </c:pt>
                <c:pt idx="63">
                  <c:v>9.5008404589636778E-3</c:v>
                </c:pt>
                <c:pt idx="64">
                  <c:v>1.1677142396671182E-2</c:v>
                </c:pt>
                <c:pt idx="65">
                  <c:v>9.6497393545364827E-3</c:v>
                </c:pt>
                <c:pt idx="66">
                  <c:v>1.5248336344806337E-2</c:v>
                </c:pt>
                <c:pt idx="67">
                  <c:v>1.3000955952643523E-2</c:v>
                </c:pt>
                <c:pt idx="68">
                  <c:v>1.1071412818137736E-2</c:v>
                </c:pt>
                <c:pt idx="69">
                  <c:v>1.2754050073637757E-2</c:v>
                </c:pt>
                <c:pt idx="70">
                  <c:v>1.6909069409956196E-2</c:v>
                </c:pt>
                <c:pt idx="71">
                  <c:v>1.923731951129206E-2</c:v>
                </c:pt>
                <c:pt idx="72">
                  <c:v>1.8951517306780411E-2</c:v>
                </c:pt>
                <c:pt idx="73">
                  <c:v>2.0829928536407777E-2</c:v>
                </c:pt>
                <c:pt idx="74">
                  <c:v>1.899393146120892E-2</c:v>
                </c:pt>
                <c:pt idx="75">
                  <c:v>1.8671550453388072E-2</c:v>
                </c:pt>
                <c:pt idx="76">
                  <c:v>1.9965031307440616E-2</c:v>
                </c:pt>
                <c:pt idx="77">
                  <c:v>2.3009167715261465E-2</c:v>
                </c:pt>
                <c:pt idx="78">
                  <c:v>1.9575832010304616E-2</c:v>
                </c:pt>
                <c:pt idx="79">
                  <c:v>2.1007267703765937E-2</c:v>
                </c:pt>
                <c:pt idx="80">
                  <c:v>2.0541984274653466E-2</c:v>
                </c:pt>
                <c:pt idx="81">
                  <c:v>2.3715832164880091E-2</c:v>
                </c:pt>
                <c:pt idx="82">
                  <c:v>1.7230491655390222E-2</c:v>
                </c:pt>
                <c:pt idx="83">
                  <c:v>1.607054185413127E-2</c:v>
                </c:pt>
                <c:pt idx="84">
                  <c:v>1.5284631122878862E-2</c:v>
                </c:pt>
                <c:pt idx="85">
                  <c:v>1.4408222935599983E-2</c:v>
                </c:pt>
                <c:pt idx="86">
                  <c:v>1.3629236521529314E-2</c:v>
                </c:pt>
                <c:pt idx="87">
                  <c:v>1.2223059532780764E-2</c:v>
                </c:pt>
                <c:pt idx="88">
                  <c:v>6.1647646112439293E-3</c:v>
                </c:pt>
                <c:pt idx="89">
                  <c:v>3.1255635030354302E-3</c:v>
                </c:pt>
                <c:pt idx="90">
                  <c:v>3.5020215532142215E-3</c:v>
                </c:pt>
                <c:pt idx="91">
                  <c:v>-2.9792649150384965E-3</c:v>
                </c:pt>
                <c:pt idx="92">
                  <c:v>-2.7234908568522322E-3</c:v>
                </c:pt>
                <c:pt idx="93">
                  <c:v>-1.100424960858871E-2</c:v>
                </c:pt>
                <c:pt idx="94">
                  <c:v>-9.0586727852439257E-3</c:v>
                </c:pt>
                <c:pt idx="95">
                  <c:v>-9.9515828677840118E-3</c:v>
                </c:pt>
                <c:pt idx="96">
                  <c:v>-7.7473093400606862E-3</c:v>
                </c:pt>
                <c:pt idx="97">
                  <c:v>-1.1545451836844143E-2</c:v>
                </c:pt>
                <c:pt idx="98">
                  <c:v>-1.215298463004877E-2</c:v>
                </c:pt>
                <c:pt idx="99">
                  <c:v>-1.1854764245077944E-2</c:v>
                </c:pt>
                <c:pt idx="100">
                  <c:v>-9.9294369845475666E-3</c:v>
                </c:pt>
                <c:pt idx="101">
                  <c:v>-7.7829133740867475E-3</c:v>
                </c:pt>
                <c:pt idx="102">
                  <c:v>-9.866658729686317E-3</c:v>
                </c:pt>
                <c:pt idx="103">
                  <c:v>-3.7882742471922978E-3</c:v>
                </c:pt>
                <c:pt idx="104">
                  <c:v>-1.2255634602737816E-3</c:v>
                </c:pt>
                <c:pt idx="105">
                  <c:v>2.3764684781633389E-3</c:v>
                </c:pt>
                <c:pt idx="106">
                  <c:v>6.3724828692666392E-3</c:v>
                </c:pt>
                <c:pt idx="107">
                  <c:v>6.0399868109469413E-3</c:v>
                </c:pt>
                <c:pt idx="108">
                  <c:v>1.3452713711304763E-3</c:v>
                </c:pt>
                <c:pt idx="109">
                  <c:v>8.2006608591169063E-3</c:v>
                </c:pt>
                <c:pt idx="110">
                  <c:v>9.8968203832384659E-3</c:v>
                </c:pt>
                <c:pt idx="111">
                  <c:v>1.1509144045072542E-2</c:v>
                </c:pt>
                <c:pt idx="112">
                  <c:v>1.0454429218249373E-2</c:v>
                </c:pt>
                <c:pt idx="113">
                  <c:v>1.1949666556021579E-2</c:v>
                </c:pt>
                <c:pt idx="114">
                  <c:v>1.351432880844651E-2</c:v>
                </c:pt>
                <c:pt idx="115">
                  <c:v>1.3789558038616784E-2</c:v>
                </c:pt>
                <c:pt idx="116">
                  <c:v>1.3911198666464644E-2</c:v>
                </c:pt>
                <c:pt idx="117">
                  <c:v>1.5327182226538788E-2</c:v>
                </c:pt>
                <c:pt idx="118">
                  <c:v>1.3586832626635747E-2</c:v>
                </c:pt>
                <c:pt idx="119">
                  <c:v>1.8267836703548236E-2</c:v>
                </c:pt>
                <c:pt idx="120">
                  <c:v>2.3545791132462371E-2</c:v>
                </c:pt>
                <c:pt idx="121">
                  <c:v>1.8837319622335518E-2</c:v>
                </c:pt>
                <c:pt idx="122">
                  <c:v>2.0255961697817879E-2</c:v>
                </c:pt>
                <c:pt idx="123">
                  <c:v>1.7957093128459837E-2</c:v>
                </c:pt>
                <c:pt idx="124">
                  <c:v>2.3367866873970421E-2</c:v>
                </c:pt>
                <c:pt idx="125">
                  <c:v>2.0980960009858867E-2</c:v>
                </c:pt>
                <c:pt idx="126">
                  <c:v>2.4887927036636264E-2</c:v>
                </c:pt>
                <c:pt idx="127">
                  <c:v>2.8137485037387101E-2</c:v>
                </c:pt>
                <c:pt idx="128">
                  <c:v>2.4371313256752562E-2</c:v>
                </c:pt>
                <c:pt idx="129">
                  <c:v>2.5634640227863582E-2</c:v>
                </c:pt>
                <c:pt idx="130">
                  <c:v>2.8302181659060989E-2</c:v>
                </c:pt>
                <c:pt idx="131">
                  <c:v>2.3780135306157496E-2</c:v>
                </c:pt>
                <c:pt idx="132">
                  <c:v>2.2767458963806782E-2</c:v>
                </c:pt>
                <c:pt idx="133">
                  <c:v>2.5194923364134016E-2</c:v>
                </c:pt>
                <c:pt idx="134">
                  <c:v>2.5186816644379825E-2</c:v>
                </c:pt>
                <c:pt idx="135">
                  <c:v>3.0401188237710833E-2</c:v>
                </c:pt>
                <c:pt idx="136">
                  <c:v>2.9460238978162429E-2</c:v>
                </c:pt>
                <c:pt idx="137">
                  <c:v>3.1034592293764582E-2</c:v>
                </c:pt>
                <c:pt idx="138">
                  <c:v>3.2149980055843637E-2</c:v>
                </c:pt>
                <c:pt idx="139">
                  <c:v>2.9116738925240374E-2</c:v>
                </c:pt>
              </c:numCache>
            </c:numRef>
          </c:val>
          <c:smooth val="0"/>
          <c:extLst xmlns:c16r2="http://schemas.microsoft.com/office/drawing/2015/06/chart">
            <c:ext xmlns:c16="http://schemas.microsoft.com/office/drawing/2014/chart" uri="{C3380CC4-5D6E-409C-BE32-E72D297353CC}">
              <c16:uniqueId val="{00000000-6AD5-4D3E-9138-1D7A48520858}"/>
            </c:ext>
          </c:extLst>
        </c:ser>
        <c:ser>
          <c:idx val="2"/>
          <c:order val="2"/>
          <c:tx>
            <c:strRef>
              <c:f>Sheet2!$J$1</c:f>
              <c:strCache>
                <c:ptCount val="1"/>
                <c:pt idx="0">
                  <c:v>NonDurable Goods</c:v>
                </c:pt>
              </c:strCache>
            </c:strRef>
          </c:tx>
          <c:spPr>
            <a:ln w="28575" cap="rnd">
              <a:solidFill>
                <a:schemeClr val="bg1">
                  <a:lumMod val="50000"/>
                </a:schemeClr>
              </a:solidFill>
              <a:round/>
            </a:ln>
            <a:effectLst/>
          </c:spPr>
          <c:marker>
            <c:symbol val="none"/>
          </c:marker>
          <c:cat>
            <c:numRef>
              <c:f>Sheet2!$G$2:$G$141</c:f>
              <c:numCache>
                <c:formatCode>[$-409]mmm\-yy;@</c:formatCode>
                <c:ptCount val="140"/>
                <c:pt idx="0">
                  <c:v>42948</c:v>
                </c:pt>
                <c:pt idx="1">
                  <c:v>42917</c:v>
                </c:pt>
                <c:pt idx="2">
                  <c:v>42887</c:v>
                </c:pt>
                <c:pt idx="3">
                  <c:v>42856</c:v>
                </c:pt>
                <c:pt idx="4">
                  <c:v>42826</c:v>
                </c:pt>
                <c:pt idx="5">
                  <c:v>42795</c:v>
                </c:pt>
                <c:pt idx="6">
                  <c:v>42767</c:v>
                </c:pt>
                <c:pt idx="7">
                  <c:v>42736</c:v>
                </c:pt>
                <c:pt idx="8">
                  <c:v>42705</c:v>
                </c:pt>
                <c:pt idx="9">
                  <c:v>42675</c:v>
                </c:pt>
                <c:pt idx="10">
                  <c:v>42644</c:v>
                </c:pt>
                <c:pt idx="11">
                  <c:v>42614</c:v>
                </c:pt>
                <c:pt idx="12">
                  <c:v>42583</c:v>
                </c:pt>
                <c:pt idx="13">
                  <c:v>42552</c:v>
                </c:pt>
                <c:pt idx="14">
                  <c:v>42522</c:v>
                </c:pt>
                <c:pt idx="15">
                  <c:v>42491</c:v>
                </c:pt>
                <c:pt idx="16">
                  <c:v>42461</c:v>
                </c:pt>
                <c:pt idx="17">
                  <c:v>42430</c:v>
                </c:pt>
                <c:pt idx="18">
                  <c:v>42401</c:v>
                </c:pt>
                <c:pt idx="19">
                  <c:v>42370</c:v>
                </c:pt>
                <c:pt idx="20">
                  <c:v>42339</c:v>
                </c:pt>
                <c:pt idx="21">
                  <c:v>42309</c:v>
                </c:pt>
                <c:pt idx="22">
                  <c:v>42278</c:v>
                </c:pt>
                <c:pt idx="23">
                  <c:v>42248</c:v>
                </c:pt>
                <c:pt idx="24">
                  <c:v>42217</c:v>
                </c:pt>
                <c:pt idx="25">
                  <c:v>42186</c:v>
                </c:pt>
                <c:pt idx="26">
                  <c:v>42156</c:v>
                </c:pt>
                <c:pt idx="27">
                  <c:v>42125</c:v>
                </c:pt>
                <c:pt idx="28">
                  <c:v>42095</c:v>
                </c:pt>
                <c:pt idx="29">
                  <c:v>42064</c:v>
                </c:pt>
                <c:pt idx="30">
                  <c:v>42036</c:v>
                </c:pt>
                <c:pt idx="31">
                  <c:v>42005</c:v>
                </c:pt>
                <c:pt idx="32">
                  <c:v>41974</c:v>
                </c:pt>
                <c:pt idx="33">
                  <c:v>41944</c:v>
                </c:pt>
                <c:pt idx="34">
                  <c:v>41913</c:v>
                </c:pt>
                <c:pt idx="35">
                  <c:v>41883</c:v>
                </c:pt>
                <c:pt idx="36">
                  <c:v>41852</c:v>
                </c:pt>
                <c:pt idx="37">
                  <c:v>41821</c:v>
                </c:pt>
                <c:pt idx="38">
                  <c:v>41791</c:v>
                </c:pt>
                <c:pt idx="39">
                  <c:v>41760</c:v>
                </c:pt>
                <c:pt idx="40">
                  <c:v>41730</c:v>
                </c:pt>
                <c:pt idx="41">
                  <c:v>41699</c:v>
                </c:pt>
                <c:pt idx="42">
                  <c:v>41671</c:v>
                </c:pt>
                <c:pt idx="43">
                  <c:v>41640</c:v>
                </c:pt>
                <c:pt idx="44">
                  <c:v>41609</c:v>
                </c:pt>
                <c:pt idx="45">
                  <c:v>41579</c:v>
                </c:pt>
                <c:pt idx="46">
                  <c:v>41548</c:v>
                </c:pt>
                <c:pt idx="47">
                  <c:v>41518</c:v>
                </c:pt>
                <c:pt idx="48">
                  <c:v>41487</c:v>
                </c:pt>
                <c:pt idx="49">
                  <c:v>41456</c:v>
                </c:pt>
                <c:pt idx="50">
                  <c:v>41426</c:v>
                </c:pt>
                <c:pt idx="51">
                  <c:v>41395</c:v>
                </c:pt>
                <c:pt idx="52">
                  <c:v>41365</c:v>
                </c:pt>
                <c:pt idx="53">
                  <c:v>41334</c:v>
                </c:pt>
                <c:pt idx="54">
                  <c:v>41306</c:v>
                </c:pt>
                <c:pt idx="55">
                  <c:v>41275</c:v>
                </c:pt>
                <c:pt idx="56">
                  <c:v>41244</c:v>
                </c:pt>
                <c:pt idx="57">
                  <c:v>41214</c:v>
                </c:pt>
                <c:pt idx="58">
                  <c:v>41183</c:v>
                </c:pt>
                <c:pt idx="59">
                  <c:v>41153</c:v>
                </c:pt>
                <c:pt idx="60">
                  <c:v>41122</c:v>
                </c:pt>
                <c:pt idx="61">
                  <c:v>41091</c:v>
                </c:pt>
                <c:pt idx="62">
                  <c:v>41061</c:v>
                </c:pt>
                <c:pt idx="63">
                  <c:v>41030</c:v>
                </c:pt>
                <c:pt idx="64">
                  <c:v>41000</c:v>
                </c:pt>
                <c:pt idx="65">
                  <c:v>40969</c:v>
                </c:pt>
                <c:pt idx="66">
                  <c:v>40940</c:v>
                </c:pt>
                <c:pt idx="67">
                  <c:v>40909</c:v>
                </c:pt>
                <c:pt idx="68">
                  <c:v>40878</c:v>
                </c:pt>
                <c:pt idx="69">
                  <c:v>40848</c:v>
                </c:pt>
                <c:pt idx="70">
                  <c:v>40817</c:v>
                </c:pt>
                <c:pt idx="71">
                  <c:v>40787</c:v>
                </c:pt>
                <c:pt idx="72">
                  <c:v>40756</c:v>
                </c:pt>
                <c:pt idx="73">
                  <c:v>40725</c:v>
                </c:pt>
                <c:pt idx="74">
                  <c:v>40695</c:v>
                </c:pt>
                <c:pt idx="75">
                  <c:v>40664</c:v>
                </c:pt>
                <c:pt idx="76">
                  <c:v>40634</c:v>
                </c:pt>
                <c:pt idx="77">
                  <c:v>40603</c:v>
                </c:pt>
                <c:pt idx="78">
                  <c:v>40575</c:v>
                </c:pt>
                <c:pt idx="79">
                  <c:v>40544</c:v>
                </c:pt>
                <c:pt idx="80">
                  <c:v>40513</c:v>
                </c:pt>
                <c:pt idx="81">
                  <c:v>40483</c:v>
                </c:pt>
                <c:pt idx="82">
                  <c:v>40452</c:v>
                </c:pt>
                <c:pt idx="83">
                  <c:v>40422</c:v>
                </c:pt>
                <c:pt idx="84">
                  <c:v>40391</c:v>
                </c:pt>
                <c:pt idx="85">
                  <c:v>40360</c:v>
                </c:pt>
                <c:pt idx="86">
                  <c:v>40330</c:v>
                </c:pt>
                <c:pt idx="87">
                  <c:v>40299</c:v>
                </c:pt>
                <c:pt idx="88">
                  <c:v>40269</c:v>
                </c:pt>
                <c:pt idx="89">
                  <c:v>40238</c:v>
                </c:pt>
                <c:pt idx="90">
                  <c:v>40210</c:v>
                </c:pt>
                <c:pt idx="91">
                  <c:v>40179</c:v>
                </c:pt>
                <c:pt idx="92">
                  <c:v>40148</c:v>
                </c:pt>
                <c:pt idx="93">
                  <c:v>40118</c:v>
                </c:pt>
                <c:pt idx="94">
                  <c:v>40087</c:v>
                </c:pt>
                <c:pt idx="95">
                  <c:v>40057</c:v>
                </c:pt>
                <c:pt idx="96">
                  <c:v>40026</c:v>
                </c:pt>
                <c:pt idx="97">
                  <c:v>39995</c:v>
                </c:pt>
                <c:pt idx="98">
                  <c:v>39965</c:v>
                </c:pt>
                <c:pt idx="99">
                  <c:v>39934</c:v>
                </c:pt>
                <c:pt idx="100">
                  <c:v>39904</c:v>
                </c:pt>
                <c:pt idx="101">
                  <c:v>39873</c:v>
                </c:pt>
                <c:pt idx="102">
                  <c:v>39845</c:v>
                </c:pt>
                <c:pt idx="103">
                  <c:v>39814</c:v>
                </c:pt>
                <c:pt idx="104">
                  <c:v>39783</c:v>
                </c:pt>
                <c:pt idx="105">
                  <c:v>39753</c:v>
                </c:pt>
                <c:pt idx="106">
                  <c:v>39722</c:v>
                </c:pt>
                <c:pt idx="107">
                  <c:v>39692</c:v>
                </c:pt>
                <c:pt idx="108">
                  <c:v>39661</c:v>
                </c:pt>
                <c:pt idx="109">
                  <c:v>39630</c:v>
                </c:pt>
                <c:pt idx="110">
                  <c:v>39600</c:v>
                </c:pt>
                <c:pt idx="111">
                  <c:v>39569</c:v>
                </c:pt>
                <c:pt idx="112">
                  <c:v>39539</c:v>
                </c:pt>
                <c:pt idx="113">
                  <c:v>39508</c:v>
                </c:pt>
                <c:pt idx="114">
                  <c:v>39479</c:v>
                </c:pt>
                <c:pt idx="115">
                  <c:v>39448</c:v>
                </c:pt>
                <c:pt idx="116">
                  <c:v>39417</c:v>
                </c:pt>
                <c:pt idx="117">
                  <c:v>39387</c:v>
                </c:pt>
                <c:pt idx="118">
                  <c:v>39356</c:v>
                </c:pt>
                <c:pt idx="119">
                  <c:v>39326</c:v>
                </c:pt>
                <c:pt idx="120">
                  <c:v>39295</c:v>
                </c:pt>
                <c:pt idx="121">
                  <c:v>39264</c:v>
                </c:pt>
                <c:pt idx="122">
                  <c:v>39234</c:v>
                </c:pt>
                <c:pt idx="123">
                  <c:v>39203</c:v>
                </c:pt>
                <c:pt idx="124">
                  <c:v>39173</c:v>
                </c:pt>
                <c:pt idx="125">
                  <c:v>39142</c:v>
                </c:pt>
                <c:pt idx="126">
                  <c:v>39114</c:v>
                </c:pt>
                <c:pt idx="127">
                  <c:v>39083</c:v>
                </c:pt>
                <c:pt idx="128">
                  <c:v>39052</c:v>
                </c:pt>
                <c:pt idx="129">
                  <c:v>39022</c:v>
                </c:pt>
                <c:pt idx="130">
                  <c:v>38991</c:v>
                </c:pt>
                <c:pt idx="131">
                  <c:v>38961</c:v>
                </c:pt>
                <c:pt idx="132">
                  <c:v>38930</c:v>
                </c:pt>
                <c:pt idx="133">
                  <c:v>38899</c:v>
                </c:pt>
                <c:pt idx="134">
                  <c:v>38869</c:v>
                </c:pt>
                <c:pt idx="135">
                  <c:v>38838</c:v>
                </c:pt>
                <c:pt idx="136">
                  <c:v>38808</c:v>
                </c:pt>
                <c:pt idx="137">
                  <c:v>38777</c:v>
                </c:pt>
                <c:pt idx="138">
                  <c:v>38749</c:v>
                </c:pt>
                <c:pt idx="139">
                  <c:v>38718</c:v>
                </c:pt>
              </c:numCache>
            </c:numRef>
          </c:cat>
          <c:val>
            <c:numRef>
              <c:f>Sheet2!$J$2:$J$141</c:f>
              <c:numCache>
                <c:formatCode>0.00%</c:formatCode>
                <c:ptCount val="140"/>
                <c:pt idx="0">
                  <c:v>1.6996267174966318E-2</c:v>
                </c:pt>
                <c:pt idx="1">
                  <c:v>2.0802672924704738E-2</c:v>
                </c:pt>
                <c:pt idx="2">
                  <c:v>1.6629711751662973E-2</c:v>
                </c:pt>
                <c:pt idx="3">
                  <c:v>2.1445591739475776E-2</c:v>
                </c:pt>
                <c:pt idx="4">
                  <c:v>2.0366679952172145E-2</c:v>
                </c:pt>
                <c:pt idx="5">
                  <c:v>2.4974904637622895E-2</c:v>
                </c:pt>
                <c:pt idx="6">
                  <c:v>1.4678751905029241E-2</c:v>
                </c:pt>
                <c:pt idx="7">
                  <c:v>2.2481869460112887E-2</c:v>
                </c:pt>
                <c:pt idx="8">
                  <c:v>2.1970062771608068E-2</c:v>
                </c:pt>
                <c:pt idx="9">
                  <c:v>2.5937765548496704E-2</c:v>
                </c:pt>
                <c:pt idx="10">
                  <c:v>2.5761885412434005E-2</c:v>
                </c:pt>
                <c:pt idx="11">
                  <c:v>2.2258260693290125E-2</c:v>
                </c:pt>
                <c:pt idx="12">
                  <c:v>2.4491456468673643E-2</c:v>
                </c:pt>
                <c:pt idx="13">
                  <c:v>2.4782945420453971E-2</c:v>
                </c:pt>
                <c:pt idx="14">
                  <c:v>3.5166816952209086E-2</c:v>
                </c:pt>
                <c:pt idx="15">
                  <c:v>3.2009508586417434E-2</c:v>
                </c:pt>
                <c:pt idx="16">
                  <c:v>3.4297963558413642E-2</c:v>
                </c:pt>
                <c:pt idx="17">
                  <c:v>2.3885874033875969E-2</c:v>
                </c:pt>
                <c:pt idx="18">
                  <c:v>3.413379785160308E-2</c:v>
                </c:pt>
                <c:pt idx="19">
                  <c:v>2.685035786686529E-2</c:v>
                </c:pt>
                <c:pt idx="20">
                  <c:v>3.0390978067083928E-2</c:v>
                </c:pt>
                <c:pt idx="21">
                  <c:v>2.6202142679179623E-2</c:v>
                </c:pt>
                <c:pt idx="22">
                  <c:v>2.6742876215111146E-2</c:v>
                </c:pt>
                <c:pt idx="23">
                  <c:v>3.7303389687946761E-2</c:v>
                </c:pt>
                <c:pt idx="24">
                  <c:v>2.9183938366201822E-2</c:v>
                </c:pt>
                <c:pt idx="25">
                  <c:v>3.4274873524452014E-2</c:v>
                </c:pt>
                <c:pt idx="26">
                  <c:v>3.2195287049964195E-2</c:v>
                </c:pt>
                <c:pt idx="27">
                  <c:v>3.4776708087705159E-2</c:v>
                </c:pt>
                <c:pt idx="28">
                  <c:v>2.6011927420378122E-2</c:v>
                </c:pt>
                <c:pt idx="29">
                  <c:v>3.4271621736542184E-2</c:v>
                </c:pt>
                <c:pt idx="30">
                  <c:v>2.7399011419805573E-2</c:v>
                </c:pt>
                <c:pt idx="31">
                  <c:v>3.4717465753424617E-2</c:v>
                </c:pt>
                <c:pt idx="32">
                  <c:v>2.7170904135258373E-2</c:v>
                </c:pt>
                <c:pt idx="33">
                  <c:v>2.9717364347714544E-2</c:v>
                </c:pt>
                <c:pt idx="34">
                  <c:v>2.7830188679245322E-2</c:v>
                </c:pt>
                <c:pt idx="35">
                  <c:v>1.959607220959662E-2</c:v>
                </c:pt>
                <c:pt idx="36">
                  <c:v>3.5869188063844669E-2</c:v>
                </c:pt>
                <c:pt idx="37">
                  <c:v>2.2457864563127681E-2</c:v>
                </c:pt>
                <c:pt idx="38">
                  <c:v>2.3645576198518866E-2</c:v>
                </c:pt>
                <c:pt idx="39">
                  <c:v>2.0735930735930774E-2</c:v>
                </c:pt>
                <c:pt idx="40">
                  <c:v>2.9254277132036165E-2</c:v>
                </c:pt>
                <c:pt idx="41">
                  <c:v>2.4213918648201535E-2</c:v>
                </c:pt>
                <c:pt idx="42">
                  <c:v>1.8885946251031127E-2</c:v>
                </c:pt>
                <c:pt idx="43">
                  <c:v>1.4946124435175571E-2</c:v>
                </c:pt>
                <c:pt idx="44">
                  <c:v>2.8695347410847279E-2</c:v>
                </c:pt>
                <c:pt idx="45">
                  <c:v>2.7819284521402709E-2</c:v>
                </c:pt>
                <c:pt idx="46">
                  <c:v>2.2807017543859651E-2</c:v>
                </c:pt>
                <c:pt idx="47">
                  <c:v>2.1954425942155964E-2</c:v>
                </c:pt>
                <c:pt idx="48">
                  <c:v>1.0651821329943334E-2</c:v>
                </c:pt>
                <c:pt idx="49">
                  <c:v>1.7544629150401333E-2</c:v>
                </c:pt>
                <c:pt idx="50">
                  <c:v>1.7045454545454464E-2</c:v>
                </c:pt>
                <c:pt idx="51">
                  <c:v>1.3246776032985269E-2</c:v>
                </c:pt>
                <c:pt idx="52">
                  <c:v>8.6502151576358204E-3</c:v>
                </c:pt>
                <c:pt idx="53">
                  <c:v>9.0082172518346007E-3</c:v>
                </c:pt>
                <c:pt idx="54">
                  <c:v>1.1594712108568708E-2</c:v>
                </c:pt>
                <c:pt idx="55">
                  <c:v>1.4367562802996874E-2</c:v>
                </c:pt>
                <c:pt idx="56">
                  <c:v>1.3003150934185295E-2</c:v>
                </c:pt>
                <c:pt idx="57">
                  <c:v>5.168529398772043E-3</c:v>
                </c:pt>
                <c:pt idx="58">
                  <c:v>4.4052863436123352E-3</c:v>
                </c:pt>
                <c:pt idx="59">
                  <c:v>1.0807937632884519E-2</c:v>
                </c:pt>
                <c:pt idx="60">
                  <c:v>1.0632171177955963E-2</c:v>
                </c:pt>
                <c:pt idx="61">
                  <c:v>6.8895464381927779E-3</c:v>
                </c:pt>
                <c:pt idx="62">
                  <c:v>-3.5223670306433919E-4</c:v>
                </c:pt>
                <c:pt idx="63">
                  <c:v>9.6545615589017642E-3</c:v>
                </c:pt>
                <c:pt idx="64">
                  <c:v>4.3217498677016151E-3</c:v>
                </c:pt>
                <c:pt idx="65">
                  <c:v>6.5015479876160184E-3</c:v>
                </c:pt>
                <c:pt idx="66">
                  <c:v>4.0126995325866074E-3</c:v>
                </c:pt>
                <c:pt idx="67">
                  <c:v>1.1471937875043722E-3</c:v>
                </c:pt>
                <c:pt idx="68">
                  <c:v>-1.8604651162789892E-3</c:v>
                </c:pt>
                <c:pt idx="69">
                  <c:v>1.5485355278293958E-3</c:v>
                </c:pt>
                <c:pt idx="70">
                  <c:v>1.0865692910580732E-2</c:v>
                </c:pt>
                <c:pt idx="71">
                  <c:v>9.2087617344657619E-3</c:v>
                </c:pt>
                <c:pt idx="72">
                  <c:v>1.1289816764482001E-2</c:v>
                </c:pt>
                <c:pt idx="73">
                  <c:v>2.5080356738648234E-2</c:v>
                </c:pt>
                <c:pt idx="74">
                  <c:v>2.4355042395814541E-2</c:v>
                </c:pt>
                <c:pt idx="75">
                  <c:v>2.1765690755237752E-2</c:v>
                </c:pt>
                <c:pt idx="76">
                  <c:v>2.6481372504639899E-2</c:v>
                </c:pt>
                <c:pt idx="77">
                  <c:v>2.3864511162432555E-2</c:v>
                </c:pt>
                <c:pt idx="78">
                  <c:v>2.9227557411273527E-2</c:v>
                </c:pt>
                <c:pt idx="79">
                  <c:v>3.3375889111800235E-2</c:v>
                </c:pt>
                <c:pt idx="80">
                  <c:v>3.0398466383677897E-2</c:v>
                </c:pt>
                <c:pt idx="81">
                  <c:v>3.8074679649106519E-2</c:v>
                </c:pt>
                <c:pt idx="82">
                  <c:v>2.9053249014755794E-2</c:v>
                </c:pt>
                <c:pt idx="83">
                  <c:v>2.7372095159364337E-2</c:v>
                </c:pt>
                <c:pt idx="84">
                  <c:v>2.5734111483847251E-2</c:v>
                </c:pt>
                <c:pt idx="85">
                  <c:v>2.0748613678373426E-2</c:v>
                </c:pt>
                <c:pt idx="86">
                  <c:v>2.9579753889017794E-2</c:v>
                </c:pt>
                <c:pt idx="87">
                  <c:v>1.8574852507374714E-2</c:v>
                </c:pt>
                <c:pt idx="88">
                  <c:v>1.8018433179723459E-2</c:v>
                </c:pt>
                <c:pt idx="89">
                  <c:v>1.6057789638354691E-2</c:v>
                </c:pt>
                <c:pt idx="90">
                  <c:v>7.4067300658377262E-3</c:v>
                </c:pt>
                <c:pt idx="91">
                  <c:v>6.1011973026284354E-3</c:v>
                </c:pt>
                <c:pt idx="92">
                  <c:v>1.154254582390692E-2</c:v>
                </c:pt>
                <c:pt idx="93">
                  <c:v>-1.3759574370499471E-3</c:v>
                </c:pt>
                <c:pt idx="94">
                  <c:v>-3.3340945421329901E-3</c:v>
                </c:pt>
                <c:pt idx="95">
                  <c:v>-4.3440486533449169E-3</c:v>
                </c:pt>
                <c:pt idx="96">
                  <c:v>-2.0436641908620344E-2</c:v>
                </c:pt>
                <c:pt idx="97">
                  <c:v>-2.8768906242987259E-2</c:v>
                </c:pt>
                <c:pt idx="98">
                  <c:v>-3.8272597356198562E-2</c:v>
                </c:pt>
                <c:pt idx="99">
                  <c:v>-3.2724030316540385E-2</c:v>
                </c:pt>
                <c:pt idx="100">
                  <c:v>-3.2588827961303517E-2</c:v>
                </c:pt>
                <c:pt idx="101">
                  <c:v>-2.9212077898874436E-2</c:v>
                </c:pt>
                <c:pt idx="102">
                  <c:v>-9.1510374195887794E-3</c:v>
                </c:pt>
                <c:pt idx="103">
                  <c:v>-2.3473547462258697E-2</c:v>
                </c:pt>
                <c:pt idx="104">
                  <c:v>-3.484693195490389E-2</c:v>
                </c:pt>
                <c:pt idx="105">
                  <c:v>-2.6912434169418784E-2</c:v>
                </c:pt>
                <c:pt idx="106">
                  <c:v>-1.8381528805200626E-2</c:v>
                </c:pt>
                <c:pt idx="107">
                  <c:v>-2.2439765768181942E-2</c:v>
                </c:pt>
                <c:pt idx="108">
                  <c:v>-5.9957939952570991E-3</c:v>
                </c:pt>
                <c:pt idx="109">
                  <c:v>-9.0727151434289929E-3</c:v>
                </c:pt>
                <c:pt idx="110">
                  <c:v>1.4759157386286181E-3</c:v>
                </c:pt>
                <c:pt idx="111">
                  <c:v>2.5029051577723739E-3</c:v>
                </c:pt>
                <c:pt idx="112">
                  <c:v>2.2340377999195749E-3</c:v>
                </c:pt>
                <c:pt idx="113">
                  <c:v>-2.361748585178792E-3</c:v>
                </c:pt>
                <c:pt idx="114">
                  <c:v>-1.3143776824034375E-2</c:v>
                </c:pt>
                <c:pt idx="115">
                  <c:v>-5.1252339780729116E-3</c:v>
                </c:pt>
                <c:pt idx="116">
                  <c:v>-4.3921916592724449E-3</c:v>
                </c:pt>
                <c:pt idx="117">
                  <c:v>4.5281327056713337E-3</c:v>
                </c:pt>
                <c:pt idx="118">
                  <c:v>1.7965416573096789E-3</c:v>
                </c:pt>
                <c:pt idx="119">
                  <c:v>1.3454743136721853E-2</c:v>
                </c:pt>
                <c:pt idx="120">
                  <c:v>1.8177676537585463E-2</c:v>
                </c:pt>
                <c:pt idx="121">
                  <c:v>2.2789301310043624E-2</c:v>
                </c:pt>
                <c:pt idx="122">
                  <c:v>2.2452899213462552E-2</c:v>
                </c:pt>
                <c:pt idx="123">
                  <c:v>2.1503903574852715E-2</c:v>
                </c:pt>
                <c:pt idx="124">
                  <c:v>2.1590286653277214E-2</c:v>
                </c:pt>
                <c:pt idx="125">
                  <c:v>2.9876089949518087E-2</c:v>
                </c:pt>
                <c:pt idx="126">
                  <c:v>2.1323227249897391E-2</c:v>
                </c:pt>
                <c:pt idx="127">
                  <c:v>3.0589748300569708E-2</c:v>
                </c:pt>
                <c:pt idx="128">
                  <c:v>3.9092753088696378E-2</c:v>
                </c:pt>
                <c:pt idx="129">
                  <c:v>3.0634876628777463E-2</c:v>
                </c:pt>
                <c:pt idx="130">
                  <c:v>3.1168951463505089E-2</c:v>
                </c:pt>
                <c:pt idx="131">
                  <c:v>3.9706090151194098E-2</c:v>
                </c:pt>
                <c:pt idx="132">
                  <c:v>2.670845221946766E-2</c:v>
                </c:pt>
                <c:pt idx="133">
                  <c:v>3.5662128421350296E-2</c:v>
                </c:pt>
                <c:pt idx="134">
                  <c:v>2.8501552064716568E-2</c:v>
                </c:pt>
                <c:pt idx="135">
                  <c:v>3.5064505458154281E-2</c:v>
                </c:pt>
                <c:pt idx="136">
                  <c:v>2.9850044657547124E-2</c:v>
                </c:pt>
                <c:pt idx="137">
                  <c:v>3.5646387832699619E-2</c:v>
                </c:pt>
                <c:pt idx="138">
                  <c:v>3.1654811814027892E-2</c:v>
                </c:pt>
                <c:pt idx="139">
                  <c:v>2.9311649016641454E-2</c:v>
                </c:pt>
              </c:numCache>
            </c:numRef>
          </c:val>
          <c:smooth val="0"/>
          <c:extLst xmlns:c16r2="http://schemas.microsoft.com/office/drawing/2015/06/chart">
            <c:ext xmlns:c16="http://schemas.microsoft.com/office/drawing/2014/chart" uri="{C3380CC4-5D6E-409C-BE32-E72D297353CC}">
              <c16:uniqueId val="{00000001-6AD5-4D3E-9138-1D7A48520858}"/>
            </c:ext>
          </c:extLst>
        </c:ser>
        <c:ser>
          <c:idx val="3"/>
          <c:order val="3"/>
          <c:tx>
            <c:strRef>
              <c:f>Sheet2!$K$1</c:f>
              <c:strCache>
                <c:ptCount val="1"/>
                <c:pt idx="0">
                  <c:v>Real PCE seasonal annual rate</c:v>
                </c:pt>
              </c:strCache>
            </c:strRef>
          </c:tx>
          <c:spPr>
            <a:ln w="28575" cap="rnd">
              <a:solidFill>
                <a:srgbClr val="C00000"/>
              </a:solidFill>
              <a:round/>
            </a:ln>
            <a:effectLst/>
          </c:spPr>
          <c:marker>
            <c:symbol val="none"/>
          </c:marker>
          <c:cat>
            <c:numRef>
              <c:f>Sheet2!$G$2:$G$141</c:f>
              <c:numCache>
                <c:formatCode>[$-409]mmm\-yy;@</c:formatCode>
                <c:ptCount val="140"/>
                <c:pt idx="0">
                  <c:v>42948</c:v>
                </c:pt>
                <c:pt idx="1">
                  <c:v>42917</c:v>
                </c:pt>
                <c:pt idx="2">
                  <c:v>42887</c:v>
                </c:pt>
                <c:pt idx="3">
                  <c:v>42856</c:v>
                </c:pt>
                <c:pt idx="4">
                  <c:v>42826</c:v>
                </c:pt>
                <c:pt idx="5">
                  <c:v>42795</c:v>
                </c:pt>
                <c:pt idx="6">
                  <c:v>42767</c:v>
                </c:pt>
                <c:pt idx="7">
                  <c:v>42736</c:v>
                </c:pt>
                <c:pt idx="8">
                  <c:v>42705</c:v>
                </c:pt>
                <c:pt idx="9">
                  <c:v>42675</c:v>
                </c:pt>
                <c:pt idx="10">
                  <c:v>42644</c:v>
                </c:pt>
                <c:pt idx="11">
                  <c:v>42614</c:v>
                </c:pt>
                <c:pt idx="12">
                  <c:v>42583</c:v>
                </c:pt>
                <c:pt idx="13">
                  <c:v>42552</c:v>
                </c:pt>
                <c:pt idx="14">
                  <c:v>42522</c:v>
                </c:pt>
                <c:pt idx="15">
                  <c:v>42491</c:v>
                </c:pt>
                <c:pt idx="16">
                  <c:v>42461</c:v>
                </c:pt>
                <c:pt idx="17">
                  <c:v>42430</c:v>
                </c:pt>
                <c:pt idx="18">
                  <c:v>42401</c:v>
                </c:pt>
                <c:pt idx="19">
                  <c:v>42370</c:v>
                </c:pt>
                <c:pt idx="20">
                  <c:v>42339</c:v>
                </c:pt>
                <c:pt idx="21">
                  <c:v>42309</c:v>
                </c:pt>
                <c:pt idx="22">
                  <c:v>42278</c:v>
                </c:pt>
                <c:pt idx="23">
                  <c:v>42248</c:v>
                </c:pt>
                <c:pt idx="24">
                  <c:v>42217</c:v>
                </c:pt>
                <c:pt idx="25">
                  <c:v>42186</c:v>
                </c:pt>
                <c:pt idx="26">
                  <c:v>42156</c:v>
                </c:pt>
                <c:pt idx="27">
                  <c:v>42125</c:v>
                </c:pt>
                <c:pt idx="28">
                  <c:v>42095</c:v>
                </c:pt>
                <c:pt idx="29">
                  <c:v>42064</c:v>
                </c:pt>
                <c:pt idx="30">
                  <c:v>42036</c:v>
                </c:pt>
                <c:pt idx="31">
                  <c:v>42005</c:v>
                </c:pt>
                <c:pt idx="32">
                  <c:v>41974</c:v>
                </c:pt>
                <c:pt idx="33">
                  <c:v>41944</c:v>
                </c:pt>
                <c:pt idx="34">
                  <c:v>41913</c:v>
                </c:pt>
                <c:pt idx="35">
                  <c:v>41883</c:v>
                </c:pt>
                <c:pt idx="36">
                  <c:v>41852</c:v>
                </c:pt>
                <c:pt idx="37">
                  <c:v>41821</c:v>
                </c:pt>
                <c:pt idx="38">
                  <c:v>41791</c:v>
                </c:pt>
                <c:pt idx="39">
                  <c:v>41760</c:v>
                </c:pt>
                <c:pt idx="40">
                  <c:v>41730</c:v>
                </c:pt>
                <c:pt idx="41">
                  <c:v>41699</c:v>
                </c:pt>
                <c:pt idx="42">
                  <c:v>41671</c:v>
                </c:pt>
                <c:pt idx="43">
                  <c:v>41640</c:v>
                </c:pt>
                <c:pt idx="44">
                  <c:v>41609</c:v>
                </c:pt>
                <c:pt idx="45">
                  <c:v>41579</c:v>
                </c:pt>
                <c:pt idx="46">
                  <c:v>41548</c:v>
                </c:pt>
                <c:pt idx="47">
                  <c:v>41518</c:v>
                </c:pt>
                <c:pt idx="48">
                  <c:v>41487</c:v>
                </c:pt>
                <c:pt idx="49">
                  <c:v>41456</c:v>
                </c:pt>
                <c:pt idx="50">
                  <c:v>41426</c:v>
                </c:pt>
                <c:pt idx="51">
                  <c:v>41395</c:v>
                </c:pt>
                <c:pt idx="52">
                  <c:v>41365</c:v>
                </c:pt>
                <c:pt idx="53">
                  <c:v>41334</c:v>
                </c:pt>
                <c:pt idx="54">
                  <c:v>41306</c:v>
                </c:pt>
                <c:pt idx="55">
                  <c:v>41275</c:v>
                </c:pt>
                <c:pt idx="56">
                  <c:v>41244</c:v>
                </c:pt>
                <c:pt idx="57">
                  <c:v>41214</c:v>
                </c:pt>
                <c:pt idx="58">
                  <c:v>41183</c:v>
                </c:pt>
                <c:pt idx="59">
                  <c:v>41153</c:v>
                </c:pt>
                <c:pt idx="60">
                  <c:v>41122</c:v>
                </c:pt>
                <c:pt idx="61">
                  <c:v>41091</c:v>
                </c:pt>
                <c:pt idx="62">
                  <c:v>41061</c:v>
                </c:pt>
                <c:pt idx="63">
                  <c:v>41030</c:v>
                </c:pt>
                <c:pt idx="64">
                  <c:v>41000</c:v>
                </c:pt>
                <c:pt idx="65">
                  <c:v>40969</c:v>
                </c:pt>
                <c:pt idx="66">
                  <c:v>40940</c:v>
                </c:pt>
                <c:pt idx="67">
                  <c:v>40909</c:v>
                </c:pt>
                <c:pt idx="68">
                  <c:v>40878</c:v>
                </c:pt>
                <c:pt idx="69">
                  <c:v>40848</c:v>
                </c:pt>
                <c:pt idx="70">
                  <c:v>40817</c:v>
                </c:pt>
                <c:pt idx="71">
                  <c:v>40787</c:v>
                </c:pt>
                <c:pt idx="72">
                  <c:v>40756</c:v>
                </c:pt>
                <c:pt idx="73">
                  <c:v>40725</c:v>
                </c:pt>
                <c:pt idx="74">
                  <c:v>40695</c:v>
                </c:pt>
                <c:pt idx="75">
                  <c:v>40664</c:v>
                </c:pt>
                <c:pt idx="76">
                  <c:v>40634</c:v>
                </c:pt>
                <c:pt idx="77">
                  <c:v>40603</c:v>
                </c:pt>
                <c:pt idx="78">
                  <c:v>40575</c:v>
                </c:pt>
                <c:pt idx="79">
                  <c:v>40544</c:v>
                </c:pt>
                <c:pt idx="80">
                  <c:v>40513</c:v>
                </c:pt>
                <c:pt idx="81">
                  <c:v>40483</c:v>
                </c:pt>
                <c:pt idx="82">
                  <c:v>40452</c:v>
                </c:pt>
                <c:pt idx="83">
                  <c:v>40422</c:v>
                </c:pt>
                <c:pt idx="84">
                  <c:v>40391</c:v>
                </c:pt>
                <c:pt idx="85">
                  <c:v>40360</c:v>
                </c:pt>
                <c:pt idx="86">
                  <c:v>40330</c:v>
                </c:pt>
                <c:pt idx="87">
                  <c:v>40299</c:v>
                </c:pt>
                <c:pt idx="88">
                  <c:v>40269</c:v>
                </c:pt>
                <c:pt idx="89">
                  <c:v>40238</c:v>
                </c:pt>
                <c:pt idx="90">
                  <c:v>40210</c:v>
                </c:pt>
                <c:pt idx="91">
                  <c:v>40179</c:v>
                </c:pt>
                <c:pt idx="92">
                  <c:v>40148</c:v>
                </c:pt>
                <c:pt idx="93">
                  <c:v>40118</c:v>
                </c:pt>
                <c:pt idx="94">
                  <c:v>40087</c:v>
                </c:pt>
                <c:pt idx="95">
                  <c:v>40057</c:v>
                </c:pt>
                <c:pt idx="96">
                  <c:v>40026</c:v>
                </c:pt>
                <c:pt idx="97">
                  <c:v>39995</c:v>
                </c:pt>
                <c:pt idx="98">
                  <c:v>39965</c:v>
                </c:pt>
                <c:pt idx="99">
                  <c:v>39934</c:v>
                </c:pt>
                <c:pt idx="100">
                  <c:v>39904</c:v>
                </c:pt>
                <c:pt idx="101">
                  <c:v>39873</c:v>
                </c:pt>
                <c:pt idx="102">
                  <c:v>39845</c:v>
                </c:pt>
                <c:pt idx="103">
                  <c:v>39814</c:v>
                </c:pt>
                <c:pt idx="104">
                  <c:v>39783</c:v>
                </c:pt>
                <c:pt idx="105">
                  <c:v>39753</c:v>
                </c:pt>
                <c:pt idx="106">
                  <c:v>39722</c:v>
                </c:pt>
                <c:pt idx="107">
                  <c:v>39692</c:v>
                </c:pt>
                <c:pt idx="108">
                  <c:v>39661</c:v>
                </c:pt>
                <c:pt idx="109">
                  <c:v>39630</c:v>
                </c:pt>
                <c:pt idx="110">
                  <c:v>39600</c:v>
                </c:pt>
                <c:pt idx="111">
                  <c:v>39569</c:v>
                </c:pt>
                <c:pt idx="112">
                  <c:v>39539</c:v>
                </c:pt>
                <c:pt idx="113">
                  <c:v>39508</c:v>
                </c:pt>
                <c:pt idx="114">
                  <c:v>39479</c:v>
                </c:pt>
                <c:pt idx="115">
                  <c:v>39448</c:v>
                </c:pt>
                <c:pt idx="116">
                  <c:v>39417</c:v>
                </c:pt>
                <c:pt idx="117">
                  <c:v>39387</c:v>
                </c:pt>
                <c:pt idx="118">
                  <c:v>39356</c:v>
                </c:pt>
                <c:pt idx="119">
                  <c:v>39326</c:v>
                </c:pt>
                <c:pt idx="120">
                  <c:v>39295</c:v>
                </c:pt>
                <c:pt idx="121">
                  <c:v>39264</c:v>
                </c:pt>
                <c:pt idx="122">
                  <c:v>39234</c:v>
                </c:pt>
                <c:pt idx="123">
                  <c:v>39203</c:v>
                </c:pt>
                <c:pt idx="124">
                  <c:v>39173</c:v>
                </c:pt>
                <c:pt idx="125">
                  <c:v>39142</c:v>
                </c:pt>
                <c:pt idx="126">
                  <c:v>39114</c:v>
                </c:pt>
                <c:pt idx="127">
                  <c:v>39083</c:v>
                </c:pt>
                <c:pt idx="128">
                  <c:v>39052</c:v>
                </c:pt>
                <c:pt idx="129">
                  <c:v>39022</c:v>
                </c:pt>
                <c:pt idx="130">
                  <c:v>38991</c:v>
                </c:pt>
                <c:pt idx="131">
                  <c:v>38961</c:v>
                </c:pt>
                <c:pt idx="132">
                  <c:v>38930</c:v>
                </c:pt>
                <c:pt idx="133">
                  <c:v>38899</c:v>
                </c:pt>
                <c:pt idx="134">
                  <c:v>38869</c:v>
                </c:pt>
                <c:pt idx="135">
                  <c:v>38838</c:v>
                </c:pt>
                <c:pt idx="136">
                  <c:v>38808</c:v>
                </c:pt>
                <c:pt idx="137">
                  <c:v>38777</c:v>
                </c:pt>
                <c:pt idx="138">
                  <c:v>38749</c:v>
                </c:pt>
                <c:pt idx="139">
                  <c:v>38718</c:v>
                </c:pt>
              </c:numCache>
            </c:numRef>
          </c:cat>
          <c:val>
            <c:numRef>
              <c:f>Sheet2!$K$2:$K$141</c:f>
              <c:numCache>
                <c:formatCode>0.00%</c:formatCode>
                <c:ptCount val="140"/>
                <c:pt idx="0">
                  <c:v>2.4681144432954123E-2</c:v>
                </c:pt>
                <c:pt idx="1">
                  <c:v>2.6289233316945625E-2</c:v>
                </c:pt>
                <c:pt idx="2">
                  <c:v>2.5597608701286457E-2</c:v>
                </c:pt>
                <c:pt idx="3">
                  <c:v>2.8344995621222731E-2</c:v>
                </c:pt>
                <c:pt idx="4">
                  <c:v>2.8013663505749561E-2</c:v>
                </c:pt>
                <c:pt idx="5">
                  <c:v>3.2487788680828106E-2</c:v>
                </c:pt>
                <c:pt idx="6">
                  <c:v>2.4642935138676599E-2</c:v>
                </c:pt>
                <c:pt idx="7">
                  <c:v>2.8825067106440498E-2</c:v>
                </c:pt>
                <c:pt idx="8">
                  <c:v>2.8579188533279662E-2</c:v>
                </c:pt>
                <c:pt idx="9">
                  <c:v>2.825097129195011E-2</c:v>
                </c:pt>
                <c:pt idx="10">
                  <c:v>2.8288667788813199E-2</c:v>
                </c:pt>
                <c:pt idx="11">
                  <c:v>2.8110005644933576E-2</c:v>
                </c:pt>
                <c:pt idx="12">
                  <c:v>2.6611932903956335E-2</c:v>
                </c:pt>
                <c:pt idx="13">
                  <c:v>2.8493111799093467E-2</c:v>
                </c:pt>
                <c:pt idx="14">
                  <c:v>2.9812636785822185E-2</c:v>
                </c:pt>
                <c:pt idx="15">
                  <c:v>2.5784932847104834E-2</c:v>
                </c:pt>
                <c:pt idx="16">
                  <c:v>2.717687287401677E-2</c:v>
                </c:pt>
                <c:pt idx="17">
                  <c:v>2.2908473364318848E-2</c:v>
                </c:pt>
                <c:pt idx="18">
                  <c:v>2.8230877016491147E-2</c:v>
                </c:pt>
                <c:pt idx="19">
                  <c:v>2.5650714819113293E-2</c:v>
                </c:pt>
                <c:pt idx="20">
                  <c:v>3.0526011665071632E-2</c:v>
                </c:pt>
                <c:pt idx="21">
                  <c:v>2.9053675127087283E-2</c:v>
                </c:pt>
                <c:pt idx="22">
                  <c:v>3.1160263167460258E-2</c:v>
                </c:pt>
                <c:pt idx="23">
                  <c:v>3.6770152256412635E-2</c:v>
                </c:pt>
                <c:pt idx="24">
                  <c:v>3.3425980105324785E-2</c:v>
                </c:pt>
                <c:pt idx="25">
                  <c:v>3.835490259291665E-2</c:v>
                </c:pt>
                <c:pt idx="26">
                  <c:v>3.7167586321442514E-2</c:v>
                </c:pt>
                <c:pt idx="27">
                  <c:v>4.1085996314576018E-2</c:v>
                </c:pt>
                <c:pt idx="28">
                  <c:v>3.9160929990907943E-2</c:v>
                </c:pt>
                <c:pt idx="29">
                  <c:v>3.9043055091199493E-2</c:v>
                </c:pt>
                <c:pt idx="30">
                  <c:v>3.9864006575506344E-2</c:v>
                </c:pt>
                <c:pt idx="31">
                  <c:v>4.20584843569815E-2</c:v>
                </c:pt>
                <c:pt idx="32">
                  <c:v>3.6836636304915613E-2</c:v>
                </c:pt>
                <c:pt idx="33">
                  <c:v>3.5188583842091392E-2</c:v>
                </c:pt>
                <c:pt idx="34">
                  <c:v>3.5737479646484029E-2</c:v>
                </c:pt>
                <c:pt idx="35">
                  <c:v>3.1524435682416377E-2</c:v>
                </c:pt>
                <c:pt idx="36">
                  <c:v>3.5355591105725996E-2</c:v>
                </c:pt>
                <c:pt idx="37">
                  <c:v>2.8662118628008337E-2</c:v>
                </c:pt>
                <c:pt idx="38">
                  <c:v>2.7845748212219541E-2</c:v>
                </c:pt>
                <c:pt idx="39">
                  <c:v>2.6198259150860818E-2</c:v>
                </c:pt>
                <c:pt idx="40">
                  <c:v>2.6103347168805524E-2</c:v>
                </c:pt>
                <c:pt idx="41">
                  <c:v>2.5261133275568313E-2</c:v>
                </c:pt>
                <c:pt idx="42">
                  <c:v>1.877420521262518E-2</c:v>
                </c:pt>
                <c:pt idx="43">
                  <c:v>1.6254585298461278E-2</c:v>
                </c:pt>
                <c:pt idx="44">
                  <c:v>1.9449348666316674E-2</c:v>
                </c:pt>
                <c:pt idx="45">
                  <c:v>2.1550940761217979E-2</c:v>
                </c:pt>
                <c:pt idx="46">
                  <c:v>1.8970163711170253E-2</c:v>
                </c:pt>
                <c:pt idx="47">
                  <c:v>1.503212278467681E-2</c:v>
                </c:pt>
                <c:pt idx="48">
                  <c:v>1.5202913731633086E-2</c:v>
                </c:pt>
                <c:pt idx="49">
                  <c:v>1.2646082401028503E-2</c:v>
                </c:pt>
                <c:pt idx="50">
                  <c:v>1.4773394415945643E-2</c:v>
                </c:pt>
                <c:pt idx="51">
                  <c:v>1.1865156439299208E-2</c:v>
                </c:pt>
                <c:pt idx="52">
                  <c:v>1.0087023414587205E-2</c:v>
                </c:pt>
                <c:pt idx="53">
                  <c:v>1.1324352171945124E-2</c:v>
                </c:pt>
                <c:pt idx="54">
                  <c:v>1.068474706674364E-2</c:v>
                </c:pt>
                <c:pt idx="55">
                  <c:v>1.3627057096500075E-2</c:v>
                </c:pt>
                <c:pt idx="56">
                  <c:v>1.632364066652434E-2</c:v>
                </c:pt>
                <c:pt idx="57">
                  <c:v>1.367166668282703E-2</c:v>
                </c:pt>
                <c:pt idx="58">
                  <c:v>9.6932253941201894E-3</c:v>
                </c:pt>
                <c:pt idx="59">
                  <c:v>1.4216490740830619E-2</c:v>
                </c:pt>
                <c:pt idx="60">
                  <c:v>1.3074886093695165E-2</c:v>
                </c:pt>
                <c:pt idx="61">
                  <c:v>1.4108901257151753E-2</c:v>
                </c:pt>
                <c:pt idx="62">
                  <c:v>1.3855956597679617E-2</c:v>
                </c:pt>
                <c:pt idx="63">
                  <c:v>1.6687032601789015E-2</c:v>
                </c:pt>
                <c:pt idx="64">
                  <c:v>1.6052446459277715E-2</c:v>
                </c:pt>
                <c:pt idx="65">
                  <c:v>1.4111052518505496E-2</c:v>
                </c:pt>
                <c:pt idx="66">
                  <c:v>1.8413320274240939E-2</c:v>
                </c:pt>
                <c:pt idx="67">
                  <c:v>1.501784103830911E-2</c:v>
                </c:pt>
                <c:pt idx="68">
                  <c:v>1.2153459514647087E-2</c:v>
                </c:pt>
                <c:pt idx="69">
                  <c:v>1.3572214796760608E-2</c:v>
                </c:pt>
                <c:pt idx="70">
                  <c:v>1.8743587719990532E-2</c:v>
                </c:pt>
                <c:pt idx="71">
                  <c:v>2.0897978606338716E-2</c:v>
                </c:pt>
                <c:pt idx="72">
                  <c:v>1.9533886528764949E-2</c:v>
                </c:pt>
                <c:pt idx="73">
                  <c:v>2.4911741827393055E-2</c:v>
                </c:pt>
                <c:pt idx="74">
                  <c:v>2.2661956651897828E-2</c:v>
                </c:pt>
                <c:pt idx="75">
                  <c:v>2.2817033785607944E-2</c:v>
                </c:pt>
                <c:pt idx="76">
                  <c:v>2.632185867418051E-2</c:v>
                </c:pt>
                <c:pt idx="77">
                  <c:v>2.8122207608357382E-2</c:v>
                </c:pt>
                <c:pt idx="78">
                  <c:v>3.0137318010755476E-2</c:v>
                </c:pt>
                <c:pt idx="79">
                  <c:v>3.2332493396885147E-2</c:v>
                </c:pt>
                <c:pt idx="80">
                  <c:v>2.9261983671489813E-2</c:v>
                </c:pt>
                <c:pt idx="81">
                  <c:v>3.321452869081349E-2</c:v>
                </c:pt>
                <c:pt idx="82">
                  <c:v>2.9168993349916166E-2</c:v>
                </c:pt>
                <c:pt idx="83">
                  <c:v>2.6060686203704719E-2</c:v>
                </c:pt>
                <c:pt idx="84">
                  <c:v>1.4234803793263097E-2</c:v>
                </c:pt>
                <c:pt idx="85">
                  <c:v>1.9739049962881269E-2</c:v>
                </c:pt>
                <c:pt idx="86">
                  <c:v>2.2456663027619384E-2</c:v>
                </c:pt>
                <c:pt idx="87">
                  <c:v>1.9355035978555521E-2</c:v>
                </c:pt>
                <c:pt idx="88">
                  <c:v>1.693757265515065E-2</c:v>
                </c:pt>
                <c:pt idx="89">
                  <c:v>1.4049948585333075E-2</c:v>
                </c:pt>
                <c:pt idx="90">
                  <c:v>6.6116877577134872E-3</c:v>
                </c:pt>
                <c:pt idx="91">
                  <c:v>-2.5292891685720645E-4</c:v>
                </c:pt>
                <c:pt idx="92">
                  <c:v>5.5577569827576336E-3</c:v>
                </c:pt>
                <c:pt idx="93">
                  <c:v>-4.8906178952154433E-3</c:v>
                </c:pt>
                <c:pt idx="94">
                  <c:v>-6.6662632619307318E-3</c:v>
                </c:pt>
                <c:pt idx="95">
                  <c:v>-1.296184738955827E-2</c:v>
                </c:pt>
                <c:pt idx="96">
                  <c:v>-9.2755126466129417E-3</c:v>
                </c:pt>
                <c:pt idx="97">
                  <c:v>-1.9493857689853223E-2</c:v>
                </c:pt>
                <c:pt idx="98">
                  <c:v>-2.672240869098929E-2</c:v>
                </c:pt>
                <c:pt idx="99">
                  <c:v>-2.7042571969734603E-2</c:v>
                </c:pt>
                <c:pt idx="100">
                  <c:v>-2.7074755692246603E-2</c:v>
                </c:pt>
                <c:pt idx="101">
                  <c:v>-2.3939183146179037E-2</c:v>
                </c:pt>
                <c:pt idx="102">
                  <c:v>-1.9820214428638124E-2</c:v>
                </c:pt>
                <c:pt idx="103">
                  <c:v>-1.8908751625358568E-2</c:v>
                </c:pt>
                <c:pt idx="104">
                  <c:v>-2.4094951958830352E-2</c:v>
                </c:pt>
                <c:pt idx="105">
                  <c:v>-1.9468938868522738E-2</c:v>
                </c:pt>
                <c:pt idx="106">
                  <c:v>-1.5068588400067438E-2</c:v>
                </c:pt>
                <c:pt idx="107">
                  <c:v>-1.1875353433137963E-2</c:v>
                </c:pt>
                <c:pt idx="108">
                  <c:v>-5.3865306972731147E-3</c:v>
                </c:pt>
                <c:pt idx="109">
                  <c:v>-1.8214211065880792E-3</c:v>
                </c:pt>
                <c:pt idx="110">
                  <c:v>4.5387891906989728E-3</c:v>
                </c:pt>
                <c:pt idx="111">
                  <c:v>5.3637478440326904E-3</c:v>
                </c:pt>
                <c:pt idx="112">
                  <c:v>6.0586098135505979E-3</c:v>
                </c:pt>
                <c:pt idx="113">
                  <c:v>6.5113673871513384E-3</c:v>
                </c:pt>
                <c:pt idx="114">
                  <c:v>5.5053401799745761E-3</c:v>
                </c:pt>
                <c:pt idx="115">
                  <c:v>9.1047496945052455E-3</c:v>
                </c:pt>
                <c:pt idx="116">
                  <c:v>1.0885581115621747E-2</c:v>
                </c:pt>
                <c:pt idx="117">
                  <c:v>1.6670863762276503E-2</c:v>
                </c:pt>
                <c:pt idx="118">
                  <c:v>1.5739610343749055E-2</c:v>
                </c:pt>
                <c:pt idx="119">
                  <c:v>2.1815601398955924E-2</c:v>
                </c:pt>
                <c:pt idx="120">
                  <c:v>2.7206863873972097E-2</c:v>
                </c:pt>
                <c:pt idx="121">
                  <c:v>2.1461976413176126E-2</c:v>
                </c:pt>
                <c:pt idx="122">
                  <c:v>2.3952523952523952E-2</c:v>
                </c:pt>
                <c:pt idx="123">
                  <c:v>2.5393839642605182E-2</c:v>
                </c:pt>
                <c:pt idx="124">
                  <c:v>2.5350267625958069E-2</c:v>
                </c:pt>
                <c:pt idx="125">
                  <c:v>2.5110222495642331E-2</c:v>
                </c:pt>
                <c:pt idx="126">
                  <c:v>2.6372565135201663E-2</c:v>
                </c:pt>
                <c:pt idx="127">
                  <c:v>2.9141025244559783E-2</c:v>
                </c:pt>
                <c:pt idx="128">
                  <c:v>3.2197655530609576E-2</c:v>
                </c:pt>
                <c:pt idx="129">
                  <c:v>3.1385708645874498E-2</c:v>
                </c:pt>
                <c:pt idx="130">
                  <c:v>3.5295715210896826E-2</c:v>
                </c:pt>
                <c:pt idx="131">
                  <c:v>3.3061745978552361E-2</c:v>
                </c:pt>
                <c:pt idx="132">
                  <c:v>2.3742710800012556E-2</c:v>
                </c:pt>
                <c:pt idx="133">
                  <c:v>2.2368202228504983E-2</c:v>
                </c:pt>
                <c:pt idx="134">
                  <c:v>2.4004518497599547E-2</c:v>
                </c:pt>
                <c:pt idx="135">
                  <c:v>3.3677825682644227E-2</c:v>
                </c:pt>
                <c:pt idx="136">
                  <c:v>2.7412096231494022E-2</c:v>
                </c:pt>
                <c:pt idx="137">
                  <c:v>3.3649515129033969E-2</c:v>
                </c:pt>
                <c:pt idx="138">
                  <c:v>3.4136183504563294E-2</c:v>
                </c:pt>
                <c:pt idx="139">
                  <c:v>3.4254461715601731E-2</c:v>
                </c:pt>
              </c:numCache>
            </c:numRef>
          </c:val>
          <c:smooth val="0"/>
          <c:extLst xmlns:c16r2="http://schemas.microsoft.com/office/drawing/2015/06/chart">
            <c:ext xmlns:c16="http://schemas.microsoft.com/office/drawing/2014/chart" uri="{C3380CC4-5D6E-409C-BE32-E72D297353CC}">
              <c16:uniqueId val="{00000002-6AD5-4D3E-9138-1D7A48520858}"/>
            </c:ext>
          </c:extLst>
        </c:ser>
        <c:dLbls>
          <c:showLegendKey val="0"/>
          <c:showVal val="0"/>
          <c:showCatName val="0"/>
          <c:showSerName val="0"/>
          <c:showPercent val="0"/>
          <c:showBubbleSize val="0"/>
        </c:dLbls>
        <c:marker val="1"/>
        <c:smooth val="0"/>
        <c:axId val="-1297753648"/>
        <c:axId val="-1297755824"/>
      </c:lineChart>
      <c:lineChart>
        <c:grouping val="standard"/>
        <c:varyColors val="0"/>
        <c:ser>
          <c:idx val="0"/>
          <c:order val="0"/>
          <c:tx>
            <c:v>Durable Goods (Secondary Axis)</c:v>
          </c:tx>
          <c:spPr>
            <a:ln w="28575" cap="rnd">
              <a:solidFill>
                <a:schemeClr val="accent1"/>
              </a:solidFill>
              <a:round/>
            </a:ln>
            <a:effectLst>
              <a:glow rad="38100">
                <a:schemeClr val="accent1">
                  <a:satMod val="175000"/>
                  <a:alpha val="25000"/>
                </a:schemeClr>
              </a:glow>
            </a:effectLst>
          </c:spPr>
          <c:marker>
            <c:symbol val="none"/>
          </c:marker>
          <c:cat>
            <c:numRef>
              <c:f>Sheet2!$G$2:$G$141</c:f>
              <c:numCache>
                <c:formatCode>[$-409]mmm\-yy;@</c:formatCode>
                <c:ptCount val="140"/>
                <c:pt idx="0">
                  <c:v>42948</c:v>
                </c:pt>
                <c:pt idx="1">
                  <c:v>42917</c:v>
                </c:pt>
                <c:pt idx="2">
                  <c:v>42887</c:v>
                </c:pt>
                <c:pt idx="3">
                  <c:v>42856</c:v>
                </c:pt>
                <c:pt idx="4">
                  <c:v>42826</c:v>
                </c:pt>
                <c:pt idx="5">
                  <c:v>42795</c:v>
                </c:pt>
                <c:pt idx="6">
                  <c:v>42767</c:v>
                </c:pt>
                <c:pt idx="7">
                  <c:v>42736</c:v>
                </c:pt>
                <c:pt idx="8">
                  <c:v>42705</c:v>
                </c:pt>
                <c:pt idx="9">
                  <c:v>42675</c:v>
                </c:pt>
                <c:pt idx="10">
                  <c:v>42644</c:v>
                </c:pt>
                <c:pt idx="11">
                  <c:v>42614</c:v>
                </c:pt>
                <c:pt idx="12">
                  <c:v>42583</c:v>
                </c:pt>
                <c:pt idx="13">
                  <c:v>42552</c:v>
                </c:pt>
                <c:pt idx="14">
                  <c:v>42522</c:v>
                </c:pt>
                <c:pt idx="15">
                  <c:v>42491</c:v>
                </c:pt>
                <c:pt idx="16">
                  <c:v>42461</c:v>
                </c:pt>
                <c:pt idx="17">
                  <c:v>42430</c:v>
                </c:pt>
                <c:pt idx="18">
                  <c:v>42401</c:v>
                </c:pt>
                <c:pt idx="19">
                  <c:v>42370</c:v>
                </c:pt>
                <c:pt idx="20">
                  <c:v>42339</c:v>
                </c:pt>
                <c:pt idx="21">
                  <c:v>42309</c:v>
                </c:pt>
                <c:pt idx="22">
                  <c:v>42278</c:v>
                </c:pt>
                <c:pt idx="23">
                  <c:v>42248</c:v>
                </c:pt>
                <c:pt idx="24">
                  <c:v>42217</c:v>
                </c:pt>
                <c:pt idx="25">
                  <c:v>42186</c:v>
                </c:pt>
                <c:pt idx="26">
                  <c:v>42156</c:v>
                </c:pt>
                <c:pt idx="27">
                  <c:v>42125</c:v>
                </c:pt>
                <c:pt idx="28">
                  <c:v>42095</c:v>
                </c:pt>
                <c:pt idx="29">
                  <c:v>42064</c:v>
                </c:pt>
                <c:pt idx="30">
                  <c:v>42036</c:v>
                </c:pt>
                <c:pt idx="31">
                  <c:v>42005</c:v>
                </c:pt>
                <c:pt idx="32">
                  <c:v>41974</c:v>
                </c:pt>
                <c:pt idx="33">
                  <c:v>41944</c:v>
                </c:pt>
                <c:pt idx="34">
                  <c:v>41913</c:v>
                </c:pt>
                <c:pt idx="35">
                  <c:v>41883</c:v>
                </c:pt>
                <c:pt idx="36">
                  <c:v>41852</c:v>
                </c:pt>
                <c:pt idx="37">
                  <c:v>41821</c:v>
                </c:pt>
                <c:pt idx="38">
                  <c:v>41791</c:v>
                </c:pt>
                <c:pt idx="39">
                  <c:v>41760</c:v>
                </c:pt>
                <c:pt idx="40">
                  <c:v>41730</c:v>
                </c:pt>
                <c:pt idx="41">
                  <c:v>41699</c:v>
                </c:pt>
                <c:pt idx="42">
                  <c:v>41671</c:v>
                </c:pt>
                <c:pt idx="43">
                  <c:v>41640</c:v>
                </c:pt>
                <c:pt idx="44">
                  <c:v>41609</c:v>
                </c:pt>
                <c:pt idx="45">
                  <c:v>41579</c:v>
                </c:pt>
                <c:pt idx="46">
                  <c:v>41548</c:v>
                </c:pt>
                <c:pt idx="47">
                  <c:v>41518</c:v>
                </c:pt>
                <c:pt idx="48">
                  <c:v>41487</c:v>
                </c:pt>
                <c:pt idx="49">
                  <c:v>41456</c:v>
                </c:pt>
                <c:pt idx="50">
                  <c:v>41426</c:v>
                </c:pt>
                <c:pt idx="51">
                  <c:v>41395</c:v>
                </c:pt>
                <c:pt idx="52">
                  <c:v>41365</c:v>
                </c:pt>
                <c:pt idx="53">
                  <c:v>41334</c:v>
                </c:pt>
                <c:pt idx="54">
                  <c:v>41306</c:v>
                </c:pt>
                <c:pt idx="55">
                  <c:v>41275</c:v>
                </c:pt>
                <c:pt idx="56">
                  <c:v>41244</c:v>
                </c:pt>
                <c:pt idx="57">
                  <c:v>41214</c:v>
                </c:pt>
                <c:pt idx="58">
                  <c:v>41183</c:v>
                </c:pt>
                <c:pt idx="59">
                  <c:v>41153</c:v>
                </c:pt>
                <c:pt idx="60">
                  <c:v>41122</c:v>
                </c:pt>
                <c:pt idx="61">
                  <c:v>41091</c:v>
                </c:pt>
                <c:pt idx="62">
                  <c:v>41061</c:v>
                </c:pt>
                <c:pt idx="63">
                  <c:v>41030</c:v>
                </c:pt>
                <c:pt idx="64">
                  <c:v>41000</c:v>
                </c:pt>
                <c:pt idx="65">
                  <c:v>40969</c:v>
                </c:pt>
                <c:pt idx="66">
                  <c:v>40940</c:v>
                </c:pt>
                <c:pt idx="67">
                  <c:v>40909</c:v>
                </c:pt>
                <c:pt idx="68">
                  <c:v>40878</c:v>
                </c:pt>
                <c:pt idx="69">
                  <c:v>40848</c:v>
                </c:pt>
                <c:pt idx="70">
                  <c:v>40817</c:v>
                </c:pt>
                <c:pt idx="71">
                  <c:v>40787</c:v>
                </c:pt>
                <c:pt idx="72">
                  <c:v>40756</c:v>
                </c:pt>
                <c:pt idx="73">
                  <c:v>40725</c:v>
                </c:pt>
                <c:pt idx="74">
                  <c:v>40695</c:v>
                </c:pt>
                <c:pt idx="75">
                  <c:v>40664</c:v>
                </c:pt>
                <c:pt idx="76">
                  <c:v>40634</c:v>
                </c:pt>
                <c:pt idx="77">
                  <c:v>40603</c:v>
                </c:pt>
                <c:pt idx="78">
                  <c:v>40575</c:v>
                </c:pt>
                <c:pt idx="79">
                  <c:v>40544</c:v>
                </c:pt>
                <c:pt idx="80">
                  <c:v>40513</c:v>
                </c:pt>
                <c:pt idx="81">
                  <c:v>40483</c:v>
                </c:pt>
                <c:pt idx="82">
                  <c:v>40452</c:v>
                </c:pt>
                <c:pt idx="83">
                  <c:v>40422</c:v>
                </c:pt>
                <c:pt idx="84">
                  <c:v>40391</c:v>
                </c:pt>
                <c:pt idx="85">
                  <c:v>40360</c:v>
                </c:pt>
                <c:pt idx="86">
                  <c:v>40330</c:v>
                </c:pt>
                <c:pt idx="87">
                  <c:v>40299</c:v>
                </c:pt>
                <c:pt idx="88">
                  <c:v>40269</c:v>
                </c:pt>
                <c:pt idx="89">
                  <c:v>40238</c:v>
                </c:pt>
                <c:pt idx="90">
                  <c:v>40210</c:v>
                </c:pt>
                <c:pt idx="91">
                  <c:v>40179</c:v>
                </c:pt>
                <c:pt idx="92">
                  <c:v>40148</c:v>
                </c:pt>
                <c:pt idx="93">
                  <c:v>40118</c:v>
                </c:pt>
                <c:pt idx="94">
                  <c:v>40087</c:v>
                </c:pt>
                <c:pt idx="95">
                  <c:v>40057</c:v>
                </c:pt>
                <c:pt idx="96">
                  <c:v>40026</c:v>
                </c:pt>
                <c:pt idx="97">
                  <c:v>39995</c:v>
                </c:pt>
                <c:pt idx="98">
                  <c:v>39965</c:v>
                </c:pt>
                <c:pt idx="99">
                  <c:v>39934</c:v>
                </c:pt>
                <c:pt idx="100">
                  <c:v>39904</c:v>
                </c:pt>
                <c:pt idx="101">
                  <c:v>39873</c:v>
                </c:pt>
                <c:pt idx="102">
                  <c:v>39845</c:v>
                </c:pt>
                <c:pt idx="103">
                  <c:v>39814</c:v>
                </c:pt>
                <c:pt idx="104">
                  <c:v>39783</c:v>
                </c:pt>
                <c:pt idx="105">
                  <c:v>39753</c:v>
                </c:pt>
                <c:pt idx="106">
                  <c:v>39722</c:v>
                </c:pt>
                <c:pt idx="107">
                  <c:v>39692</c:v>
                </c:pt>
                <c:pt idx="108">
                  <c:v>39661</c:v>
                </c:pt>
                <c:pt idx="109">
                  <c:v>39630</c:v>
                </c:pt>
                <c:pt idx="110">
                  <c:v>39600</c:v>
                </c:pt>
                <c:pt idx="111">
                  <c:v>39569</c:v>
                </c:pt>
                <c:pt idx="112">
                  <c:v>39539</c:v>
                </c:pt>
                <c:pt idx="113">
                  <c:v>39508</c:v>
                </c:pt>
                <c:pt idx="114">
                  <c:v>39479</c:v>
                </c:pt>
                <c:pt idx="115">
                  <c:v>39448</c:v>
                </c:pt>
                <c:pt idx="116">
                  <c:v>39417</c:v>
                </c:pt>
                <c:pt idx="117">
                  <c:v>39387</c:v>
                </c:pt>
                <c:pt idx="118">
                  <c:v>39356</c:v>
                </c:pt>
                <c:pt idx="119">
                  <c:v>39326</c:v>
                </c:pt>
                <c:pt idx="120">
                  <c:v>39295</c:v>
                </c:pt>
                <c:pt idx="121">
                  <c:v>39264</c:v>
                </c:pt>
                <c:pt idx="122">
                  <c:v>39234</c:v>
                </c:pt>
                <c:pt idx="123">
                  <c:v>39203</c:v>
                </c:pt>
                <c:pt idx="124">
                  <c:v>39173</c:v>
                </c:pt>
                <c:pt idx="125">
                  <c:v>39142</c:v>
                </c:pt>
                <c:pt idx="126">
                  <c:v>39114</c:v>
                </c:pt>
                <c:pt idx="127">
                  <c:v>39083</c:v>
                </c:pt>
                <c:pt idx="128">
                  <c:v>39052</c:v>
                </c:pt>
                <c:pt idx="129">
                  <c:v>39022</c:v>
                </c:pt>
                <c:pt idx="130">
                  <c:v>38991</c:v>
                </c:pt>
                <c:pt idx="131">
                  <c:v>38961</c:v>
                </c:pt>
                <c:pt idx="132">
                  <c:v>38930</c:v>
                </c:pt>
                <c:pt idx="133">
                  <c:v>38899</c:v>
                </c:pt>
                <c:pt idx="134">
                  <c:v>38869</c:v>
                </c:pt>
                <c:pt idx="135">
                  <c:v>38838</c:v>
                </c:pt>
                <c:pt idx="136">
                  <c:v>38808</c:v>
                </c:pt>
                <c:pt idx="137">
                  <c:v>38777</c:v>
                </c:pt>
                <c:pt idx="138">
                  <c:v>38749</c:v>
                </c:pt>
                <c:pt idx="139">
                  <c:v>38718</c:v>
                </c:pt>
              </c:numCache>
            </c:numRef>
          </c:cat>
          <c:val>
            <c:numRef>
              <c:f>Sheet2!$H$2:$H$141</c:f>
              <c:numCache>
                <c:formatCode>0.00%</c:formatCode>
                <c:ptCount val="140"/>
                <c:pt idx="0">
                  <c:v>5.8042702398096585E-2</c:v>
                </c:pt>
                <c:pt idx="1">
                  <c:v>5.7569560637045214E-2</c:v>
                </c:pt>
                <c:pt idx="2">
                  <c:v>6.0567902789145658E-2</c:v>
                </c:pt>
                <c:pt idx="3">
                  <c:v>6.6297991355199565E-2</c:v>
                </c:pt>
                <c:pt idx="4">
                  <c:v>6.6624122527121951E-2</c:v>
                </c:pt>
                <c:pt idx="5">
                  <c:v>6.8605998197966367E-2</c:v>
                </c:pt>
                <c:pt idx="6">
                  <c:v>6.2657613967022366E-2</c:v>
                </c:pt>
                <c:pt idx="7">
                  <c:v>6.8693326374845029E-2</c:v>
                </c:pt>
                <c:pt idx="8">
                  <c:v>7.2758909583037865E-2</c:v>
                </c:pt>
                <c:pt idx="9">
                  <c:v>5.9519958594811413E-2</c:v>
                </c:pt>
                <c:pt idx="10">
                  <c:v>7.6756543987404058E-2</c:v>
                </c:pt>
                <c:pt idx="11">
                  <c:v>6.1055243567977008E-2</c:v>
                </c:pt>
                <c:pt idx="12">
                  <c:v>4.6249590566655688E-2</c:v>
                </c:pt>
                <c:pt idx="13">
                  <c:v>6.3954638359596486E-2</c:v>
                </c:pt>
                <c:pt idx="14">
                  <c:v>5.6120752709621559E-2</c:v>
                </c:pt>
                <c:pt idx="15">
                  <c:v>3.6978445718805708E-2</c:v>
                </c:pt>
                <c:pt idx="16">
                  <c:v>4.6061415220293722E-2</c:v>
                </c:pt>
                <c:pt idx="17">
                  <c:v>3.469401345142166E-2</c:v>
                </c:pt>
                <c:pt idx="18">
                  <c:v>5.9464273480852196E-2</c:v>
                </c:pt>
                <c:pt idx="19">
                  <c:v>4.6205296205296238E-2</c:v>
                </c:pt>
                <c:pt idx="20">
                  <c:v>6.4923478141514057E-2</c:v>
                </c:pt>
                <c:pt idx="21">
                  <c:v>6.1680060443711757E-2</c:v>
                </c:pt>
                <c:pt idx="22">
                  <c:v>6.4678354403855484E-2</c:v>
                </c:pt>
                <c:pt idx="23">
                  <c:v>7.883057414582606E-2</c:v>
                </c:pt>
                <c:pt idx="24">
                  <c:v>6.5470789418580269E-2</c:v>
                </c:pt>
                <c:pt idx="25">
                  <c:v>7.8120557293147638E-2</c:v>
                </c:pt>
                <c:pt idx="26">
                  <c:v>6.9858433520665897E-2</c:v>
                </c:pt>
                <c:pt idx="27">
                  <c:v>8.7760808776080779E-2</c:v>
                </c:pt>
                <c:pt idx="28">
                  <c:v>8.5349949282712612E-2</c:v>
                </c:pt>
                <c:pt idx="29">
                  <c:v>7.9505427359643555E-2</c:v>
                </c:pt>
                <c:pt idx="30">
                  <c:v>8.3506532066508307E-2</c:v>
                </c:pt>
                <c:pt idx="31">
                  <c:v>0.11464435146443518</c:v>
                </c:pt>
                <c:pt idx="32">
                  <c:v>9.6223292205837987E-2</c:v>
                </c:pt>
                <c:pt idx="33">
                  <c:v>8.4550059594755658E-2</c:v>
                </c:pt>
                <c:pt idx="34">
                  <c:v>7.8818476377062879E-2</c:v>
                </c:pt>
                <c:pt idx="35">
                  <c:v>7.7828397873955957E-2</c:v>
                </c:pt>
                <c:pt idx="36">
                  <c:v>8.6860870884539518E-2</c:v>
                </c:pt>
                <c:pt idx="37">
                  <c:v>6.9321982365460666E-2</c:v>
                </c:pt>
                <c:pt idx="38">
                  <c:v>7.1499352084762519E-2</c:v>
                </c:pt>
                <c:pt idx="39">
                  <c:v>7.2598631085134271E-2</c:v>
                </c:pt>
                <c:pt idx="40">
                  <c:v>6.2019082794706172E-2</c:v>
                </c:pt>
                <c:pt idx="41">
                  <c:v>7.8539308419910026E-2</c:v>
                </c:pt>
                <c:pt idx="42">
                  <c:v>3.3049612759757797E-2</c:v>
                </c:pt>
                <c:pt idx="43">
                  <c:v>1.3102119460500963E-2</c:v>
                </c:pt>
                <c:pt idx="44">
                  <c:v>3.0947025517722868E-2</c:v>
                </c:pt>
                <c:pt idx="45">
                  <c:v>5.8424662934637023E-2</c:v>
                </c:pt>
                <c:pt idx="46">
                  <c:v>6.8174500965872353E-2</c:v>
                </c:pt>
                <c:pt idx="47">
                  <c:v>4.5238095238095237E-2</c:v>
                </c:pt>
                <c:pt idx="48">
                  <c:v>6.5987384764677456E-2</c:v>
                </c:pt>
                <c:pt idx="49">
                  <c:v>6.9506544183399729E-2</c:v>
                </c:pt>
                <c:pt idx="50">
                  <c:v>7.453517896633631E-2</c:v>
                </c:pt>
                <c:pt idx="51">
                  <c:v>6.512123197903015E-2</c:v>
                </c:pt>
                <c:pt idx="52">
                  <c:v>6.1244487996080357E-2</c:v>
                </c:pt>
                <c:pt idx="53">
                  <c:v>5.6347256347256312E-2</c:v>
                </c:pt>
                <c:pt idx="54">
                  <c:v>7.1745562130177479E-2</c:v>
                </c:pt>
                <c:pt idx="55">
                  <c:v>7.8015952143569378E-2</c:v>
                </c:pt>
                <c:pt idx="56">
                  <c:v>8.7191162829918081E-2</c:v>
                </c:pt>
                <c:pt idx="57">
                  <c:v>7.7112526539278095E-2</c:v>
                </c:pt>
                <c:pt idx="58">
                  <c:v>5.1811716898069793E-2</c:v>
                </c:pt>
                <c:pt idx="59">
                  <c:v>8.4617371094086208E-2</c:v>
                </c:pt>
                <c:pt idx="60">
                  <c:v>8.4832002807263635E-2</c:v>
                </c:pt>
                <c:pt idx="61">
                  <c:v>7.4980337324128246E-2</c:v>
                </c:pt>
                <c:pt idx="62">
                  <c:v>8.3414677433667581E-2</c:v>
                </c:pt>
                <c:pt idx="63">
                  <c:v>7.8731112485640992E-2</c:v>
                </c:pt>
                <c:pt idx="64">
                  <c:v>7.0454545454545381E-2</c:v>
                </c:pt>
                <c:pt idx="65">
                  <c:v>5.9436008676789588E-2</c:v>
                </c:pt>
                <c:pt idx="66">
                  <c:v>7.0938215102974739E-2</c:v>
                </c:pt>
                <c:pt idx="67">
                  <c:v>5.8947738870314979E-2</c:v>
                </c:pt>
                <c:pt idx="68">
                  <c:v>5.0491629019399409E-2</c:v>
                </c:pt>
                <c:pt idx="69">
                  <c:v>4.5551411827384085E-2</c:v>
                </c:pt>
                <c:pt idx="70">
                  <c:v>4.7906316536550746E-2</c:v>
                </c:pt>
                <c:pt idx="71">
                  <c:v>5.7821890366053542E-2</c:v>
                </c:pt>
                <c:pt idx="72">
                  <c:v>4.1384980814909725E-2</c:v>
                </c:pt>
                <c:pt idx="73">
                  <c:v>5.1263206247129038E-2</c:v>
                </c:pt>
                <c:pt idx="74">
                  <c:v>4.2364258625474223E-2</c:v>
                </c:pt>
                <c:pt idx="75">
                  <c:v>5.2156935663815678E-2</c:v>
                </c:pt>
                <c:pt idx="76">
                  <c:v>6.6965118448050698E-2</c:v>
                </c:pt>
                <c:pt idx="77">
                  <c:v>7.0798104617671692E-2</c:v>
                </c:pt>
                <c:pt idx="78">
                  <c:v>0.10225067908420653</c:v>
                </c:pt>
                <c:pt idx="79">
                  <c:v>0.10531945930176015</c:v>
                </c:pt>
                <c:pt idx="80">
                  <c:v>8.4333877629430593E-2</c:v>
                </c:pt>
                <c:pt idx="81">
                  <c:v>8.5180188861052317E-2</c:v>
                </c:pt>
                <c:pt idx="82">
                  <c:v>0.10966725733412098</c:v>
                </c:pt>
                <c:pt idx="83">
                  <c:v>9.0349483717235904E-2</c:v>
                </c:pt>
                <c:pt idx="84">
                  <c:v>-1.4317874831157219E-2</c:v>
                </c:pt>
                <c:pt idx="85">
                  <c:v>5.2707930367504832E-2</c:v>
                </c:pt>
                <c:pt idx="86">
                  <c:v>6.5333070555774489E-2</c:v>
                </c:pt>
                <c:pt idx="87">
                  <c:v>6.8335319825188673E-2</c:v>
                </c:pt>
                <c:pt idx="88">
                  <c:v>8.7313659872223934E-2</c:v>
                </c:pt>
                <c:pt idx="89">
                  <c:v>8.2470079452881428E-2</c:v>
                </c:pt>
                <c:pt idx="90">
                  <c:v>2.4346616317201631E-2</c:v>
                </c:pt>
                <c:pt idx="91">
                  <c:v>3.0238002341005745E-3</c:v>
                </c:pt>
                <c:pt idx="92">
                  <c:v>4.6962992759452871E-2</c:v>
                </c:pt>
                <c:pt idx="93">
                  <c:v>2.691470413615667E-2</c:v>
                </c:pt>
                <c:pt idx="94">
                  <c:v>4.9246528119767559E-4</c:v>
                </c:pt>
                <c:pt idx="95">
                  <c:v>-5.1332768201940285E-2</c:v>
                </c:pt>
                <c:pt idx="96">
                  <c:v>4.8864356166863554E-3</c:v>
                </c:pt>
                <c:pt idx="97">
                  <c:v>-4.9020509518991957E-2</c:v>
                </c:pt>
                <c:pt idx="98">
                  <c:v>-8.9865470852017973E-2</c:v>
                </c:pt>
                <c:pt idx="99">
                  <c:v>-0.1047483549706562</c:v>
                </c:pt>
                <c:pt idx="100">
                  <c:v>-0.11742593752796915</c:v>
                </c:pt>
                <c:pt idx="101">
                  <c:v>-0.10857091626322407</c:v>
                </c:pt>
                <c:pt idx="102">
                  <c:v>-9.9266022198353107E-2</c:v>
                </c:pt>
                <c:pt idx="103">
                  <c:v>-9.6660498722354424E-2</c:v>
                </c:pt>
                <c:pt idx="104">
                  <c:v>-0.13266463148713478</c:v>
                </c:pt>
                <c:pt idx="105">
                  <c:v>-0.12683601175047526</c:v>
                </c:pt>
                <c:pt idx="106">
                  <c:v>-0.12654852030282185</c:v>
                </c:pt>
                <c:pt idx="107">
                  <c:v>-8.866952789699567E-2</c:v>
                </c:pt>
                <c:pt idx="108">
                  <c:v>-4.0045170257123119E-2</c:v>
                </c:pt>
                <c:pt idx="109">
                  <c:v>-4.3374978004575009E-2</c:v>
                </c:pt>
                <c:pt idx="110">
                  <c:v>-1.8572308775635871E-2</c:v>
                </c:pt>
                <c:pt idx="111">
                  <c:v>-2.1661591996520305E-2</c:v>
                </c:pt>
                <c:pt idx="112">
                  <c:v>-1.0538434289762744E-2</c:v>
                </c:pt>
                <c:pt idx="113">
                  <c:v>-6.5906661916635767E-3</c:v>
                </c:pt>
                <c:pt idx="114">
                  <c:v>-2.8561228132810115E-3</c:v>
                </c:pt>
                <c:pt idx="115">
                  <c:v>1.0686615014694095E-2</c:v>
                </c:pt>
                <c:pt idx="116">
                  <c:v>2.3295251695822836E-2</c:v>
                </c:pt>
                <c:pt idx="117">
                  <c:v>4.7041794825402564E-2</c:v>
                </c:pt>
                <c:pt idx="118">
                  <c:v>5.3853127833182315E-2</c:v>
                </c:pt>
                <c:pt idx="119">
                  <c:v>5.6785195936139246E-2</c:v>
                </c:pt>
                <c:pt idx="120">
                  <c:v>6.3660722535341482E-2</c:v>
                </c:pt>
                <c:pt idx="121">
                  <c:v>3.2803271240345218E-2</c:v>
                </c:pt>
                <c:pt idx="122">
                  <c:v>4.6325290108675587E-2</c:v>
                </c:pt>
                <c:pt idx="123">
                  <c:v>7.2895277207392112E-2</c:v>
                </c:pt>
                <c:pt idx="124">
                  <c:v>4.2466765140324964E-2</c:v>
                </c:pt>
                <c:pt idx="125">
                  <c:v>3.8091715976331403E-2</c:v>
                </c:pt>
                <c:pt idx="126">
                  <c:v>4.2911663408731399E-2</c:v>
                </c:pt>
                <c:pt idx="127">
                  <c:v>3.1887520676346301E-2</c:v>
                </c:pt>
                <c:pt idx="128">
                  <c:v>6.1286350288907873E-2</c:v>
                </c:pt>
                <c:pt idx="129">
                  <c:v>6.308905558761313E-2</c:v>
                </c:pt>
                <c:pt idx="130">
                  <c:v>8.0313418217433888E-2</c:v>
                </c:pt>
                <c:pt idx="131">
                  <c:v>6.9979617587110687E-2</c:v>
                </c:pt>
                <c:pt idx="132">
                  <c:v>2.3354765506807911E-2</c:v>
                </c:pt>
                <c:pt idx="133">
                  <c:v>-1.2118491921005385E-2</c:v>
                </c:pt>
                <c:pt idx="134">
                  <c:v>1.0610573343261227E-2</c:v>
                </c:pt>
                <c:pt idx="135">
                  <c:v>4.7414214488219877E-2</c:v>
                </c:pt>
                <c:pt idx="136">
                  <c:v>1.3473053892215654E-2</c:v>
                </c:pt>
                <c:pt idx="137">
                  <c:v>4.3612504824391947E-2</c:v>
                </c:pt>
                <c:pt idx="138">
                  <c:v>4.8302107728337242E-2</c:v>
                </c:pt>
                <c:pt idx="139">
                  <c:v>6.9378930817610082E-2</c:v>
                </c:pt>
              </c:numCache>
            </c:numRef>
          </c:val>
          <c:smooth val="0"/>
          <c:extLst xmlns:c16r2="http://schemas.microsoft.com/office/drawing/2015/06/chart">
            <c:ext xmlns:c16="http://schemas.microsoft.com/office/drawing/2014/chart" uri="{C3380CC4-5D6E-409C-BE32-E72D297353CC}">
              <c16:uniqueId val="{00000003-6AD5-4D3E-9138-1D7A48520858}"/>
            </c:ext>
          </c:extLst>
        </c:ser>
        <c:dLbls>
          <c:showLegendKey val="0"/>
          <c:showVal val="0"/>
          <c:showCatName val="0"/>
          <c:showSerName val="0"/>
          <c:showPercent val="0"/>
          <c:showBubbleSize val="0"/>
        </c:dLbls>
        <c:marker val="1"/>
        <c:smooth val="0"/>
        <c:axId val="-1297744400"/>
        <c:axId val="-1297750928"/>
      </c:lineChart>
      <c:dateAx>
        <c:axId val="-1297753648"/>
        <c:scaling>
          <c:orientation val="minMax"/>
        </c:scaling>
        <c:delete val="0"/>
        <c:axPos val="b"/>
        <c:numFmt formatCode="[$-409]mmm\-yy;@" sourceLinked="0"/>
        <c:majorTickMark val="out"/>
        <c:minorTickMark val="none"/>
        <c:tickLblPos val="low"/>
        <c:spPr>
          <a:noFill/>
          <a:ln w="9525" cap="flat" cmpd="sng" algn="ctr">
            <a:solidFill>
              <a:schemeClr val="tx1">
                <a:lumMod val="15000"/>
                <a:lumOff val="85000"/>
              </a:schemeClr>
            </a:solidFill>
            <a:round/>
          </a:ln>
          <a:effectLst/>
        </c:spPr>
        <c:txPr>
          <a:bodyPr rot="-3000000" spcFirstLastPara="1" vertOverflow="ellipsis" wrap="square" anchor="ctr" anchorCtr="0"/>
          <a:lstStyle/>
          <a:p>
            <a:pPr>
              <a:defRPr sz="900" b="0" i="0" u="none" strike="noStrike" kern="1200" baseline="0">
                <a:solidFill>
                  <a:schemeClr val="tx1">
                    <a:lumMod val="65000"/>
                    <a:lumOff val="35000"/>
                  </a:schemeClr>
                </a:solidFill>
                <a:latin typeface="+mn-lt"/>
                <a:ea typeface="+mn-ea"/>
                <a:cs typeface="+mn-cs"/>
              </a:defRPr>
            </a:pPr>
            <a:endParaRPr lang="en-US"/>
          </a:p>
        </c:txPr>
        <c:crossAx val="-1297755824"/>
        <c:crosses val="autoZero"/>
        <c:auto val="0"/>
        <c:lblOffset val="100"/>
        <c:baseTimeUnit val="months"/>
      </c:dateAx>
      <c:valAx>
        <c:axId val="-1297755824"/>
        <c:scaling>
          <c:orientation val="minMax"/>
          <c:max val="9.0000000000000024E-2"/>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297753648"/>
        <c:crosses val="autoZero"/>
        <c:crossBetween val="between"/>
      </c:valAx>
      <c:valAx>
        <c:axId val="-1297750928"/>
        <c:scaling>
          <c:orientation val="minMax"/>
        </c:scaling>
        <c:delete val="0"/>
        <c:axPos val="r"/>
        <c:numFmt formatCode="0.00%"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297744400"/>
        <c:crosses val="max"/>
        <c:crossBetween val="between"/>
      </c:valAx>
      <c:dateAx>
        <c:axId val="-1297744400"/>
        <c:scaling>
          <c:orientation val="minMax"/>
        </c:scaling>
        <c:delete val="1"/>
        <c:axPos val="b"/>
        <c:numFmt formatCode="[$-409]mmm\-yy;@" sourceLinked="1"/>
        <c:majorTickMark val="out"/>
        <c:minorTickMark val="none"/>
        <c:tickLblPos val="nextTo"/>
        <c:crossAx val="-1297750928"/>
        <c:crosses val="autoZero"/>
        <c:auto val="1"/>
        <c:lblOffset val="100"/>
        <c:baseTimeUnit val="months"/>
        <c:majorUnit val="1"/>
        <c:minorUnit val="1"/>
      </c:date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userShapes r:id="rId4"/>
</c:chartSpace>
</file>

<file path=ppt/charts/chart2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1125355809397068E-2"/>
          <c:y val="0.13757437070938217"/>
          <c:w val="0.8397776052641307"/>
          <c:h val="0.75130867222832842"/>
        </c:manualLayout>
      </c:layout>
      <c:lineChart>
        <c:grouping val="standard"/>
        <c:varyColors val="0"/>
        <c:ser>
          <c:idx val="0"/>
          <c:order val="0"/>
          <c:tx>
            <c:strRef>
              <c:f>Monthly!$F$1</c:f>
              <c:strCache>
                <c:ptCount val="1"/>
                <c:pt idx="0">
                  <c:v>Disposable Personal Income Seasonally Adjusted Annual Rate</c:v>
                </c:pt>
              </c:strCache>
            </c:strRef>
          </c:tx>
          <c:spPr>
            <a:ln w="28575" cap="rnd">
              <a:solidFill>
                <a:srgbClr val="C00000"/>
              </a:solidFill>
              <a:round/>
            </a:ln>
            <a:effectLst/>
          </c:spPr>
          <c:marker>
            <c:symbol val="none"/>
          </c:marker>
          <c:cat>
            <c:numRef>
              <c:f>Monthly!$E$2:$E$153</c:f>
              <c:numCache>
                <c:formatCode>[$-409]mmm\-yy;@</c:formatCode>
                <c:ptCount val="152"/>
                <c:pt idx="0">
                  <c:v>38353</c:v>
                </c:pt>
                <c:pt idx="1">
                  <c:v>38384</c:v>
                </c:pt>
                <c:pt idx="2">
                  <c:v>38412</c:v>
                </c:pt>
                <c:pt idx="3">
                  <c:v>38443</c:v>
                </c:pt>
                <c:pt idx="4">
                  <c:v>38473</c:v>
                </c:pt>
                <c:pt idx="5">
                  <c:v>38504</c:v>
                </c:pt>
                <c:pt idx="6">
                  <c:v>38534</c:v>
                </c:pt>
                <c:pt idx="7">
                  <c:v>38565</c:v>
                </c:pt>
                <c:pt idx="8">
                  <c:v>38596</c:v>
                </c:pt>
                <c:pt idx="9">
                  <c:v>38626</c:v>
                </c:pt>
                <c:pt idx="10">
                  <c:v>38657</c:v>
                </c:pt>
                <c:pt idx="11">
                  <c:v>38687</c:v>
                </c:pt>
                <c:pt idx="12">
                  <c:v>38718</c:v>
                </c:pt>
                <c:pt idx="13">
                  <c:v>38749</c:v>
                </c:pt>
                <c:pt idx="14">
                  <c:v>38777</c:v>
                </c:pt>
                <c:pt idx="15">
                  <c:v>38808</c:v>
                </c:pt>
                <c:pt idx="16">
                  <c:v>38838</c:v>
                </c:pt>
                <c:pt idx="17">
                  <c:v>38869</c:v>
                </c:pt>
                <c:pt idx="18">
                  <c:v>38899</c:v>
                </c:pt>
                <c:pt idx="19">
                  <c:v>38930</c:v>
                </c:pt>
                <c:pt idx="20">
                  <c:v>38961</c:v>
                </c:pt>
                <c:pt idx="21">
                  <c:v>38991</c:v>
                </c:pt>
                <c:pt idx="22">
                  <c:v>39022</c:v>
                </c:pt>
                <c:pt idx="23">
                  <c:v>39052</c:v>
                </c:pt>
                <c:pt idx="24">
                  <c:v>39083</c:v>
                </c:pt>
                <c:pt idx="25">
                  <c:v>39114</c:v>
                </c:pt>
                <c:pt idx="26">
                  <c:v>39142</c:v>
                </c:pt>
                <c:pt idx="27">
                  <c:v>39173</c:v>
                </c:pt>
                <c:pt idx="28">
                  <c:v>39203</c:v>
                </c:pt>
                <c:pt idx="29">
                  <c:v>39234</c:v>
                </c:pt>
                <c:pt idx="30">
                  <c:v>39264</c:v>
                </c:pt>
                <c:pt idx="31">
                  <c:v>39295</c:v>
                </c:pt>
                <c:pt idx="32">
                  <c:v>39326</c:v>
                </c:pt>
                <c:pt idx="33">
                  <c:v>39356</c:v>
                </c:pt>
                <c:pt idx="34">
                  <c:v>39387</c:v>
                </c:pt>
                <c:pt idx="35">
                  <c:v>39417</c:v>
                </c:pt>
                <c:pt idx="36">
                  <c:v>39448</c:v>
                </c:pt>
                <c:pt idx="37">
                  <c:v>39479</c:v>
                </c:pt>
                <c:pt idx="38">
                  <c:v>39508</c:v>
                </c:pt>
                <c:pt idx="39">
                  <c:v>39539</c:v>
                </c:pt>
                <c:pt idx="40">
                  <c:v>39569</c:v>
                </c:pt>
                <c:pt idx="41">
                  <c:v>39600</c:v>
                </c:pt>
                <c:pt idx="42">
                  <c:v>39630</c:v>
                </c:pt>
                <c:pt idx="43">
                  <c:v>39661</c:v>
                </c:pt>
                <c:pt idx="44">
                  <c:v>39692</c:v>
                </c:pt>
                <c:pt idx="45">
                  <c:v>39722</c:v>
                </c:pt>
                <c:pt idx="46">
                  <c:v>39753</c:v>
                </c:pt>
                <c:pt idx="47">
                  <c:v>39783</c:v>
                </c:pt>
                <c:pt idx="48">
                  <c:v>39814</c:v>
                </c:pt>
                <c:pt idx="49">
                  <c:v>39845</c:v>
                </c:pt>
                <c:pt idx="50">
                  <c:v>39873</c:v>
                </c:pt>
                <c:pt idx="51">
                  <c:v>39904</c:v>
                </c:pt>
                <c:pt idx="52">
                  <c:v>39934</c:v>
                </c:pt>
                <c:pt idx="53">
                  <c:v>39965</c:v>
                </c:pt>
                <c:pt idx="54">
                  <c:v>39995</c:v>
                </c:pt>
                <c:pt idx="55">
                  <c:v>40026</c:v>
                </c:pt>
                <c:pt idx="56">
                  <c:v>40057</c:v>
                </c:pt>
                <c:pt idx="57">
                  <c:v>40087</c:v>
                </c:pt>
                <c:pt idx="58">
                  <c:v>40118</c:v>
                </c:pt>
                <c:pt idx="59">
                  <c:v>40148</c:v>
                </c:pt>
                <c:pt idx="60">
                  <c:v>40179</c:v>
                </c:pt>
                <c:pt idx="61">
                  <c:v>40210</c:v>
                </c:pt>
                <c:pt idx="62">
                  <c:v>40238</c:v>
                </c:pt>
                <c:pt idx="63">
                  <c:v>40269</c:v>
                </c:pt>
                <c:pt idx="64">
                  <c:v>40299</c:v>
                </c:pt>
                <c:pt idx="65">
                  <c:v>40330</c:v>
                </c:pt>
                <c:pt idx="66">
                  <c:v>40360</c:v>
                </c:pt>
                <c:pt idx="67">
                  <c:v>40391</c:v>
                </c:pt>
                <c:pt idx="68">
                  <c:v>40422</c:v>
                </c:pt>
                <c:pt idx="69">
                  <c:v>40452</c:v>
                </c:pt>
                <c:pt idx="70">
                  <c:v>40483</c:v>
                </c:pt>
                <c:pt idx="71">
                  <c:v>40513</c:v>
                </c:pt>
                <c:pt idx="72">
                  <c:v>40544</c:v>
                </c:pt>
                <c:pt idx="73">
                  <c:v>40575</c:v>
                </c:pt>
                <c:pt idx="74">
                  <c:v>40603</c:v>
                </c:pt>
                <c:pt idx="75">
                  <c:v>40634</c:v>
                </c:pt>
                <c:pt idx="76">
                  <c:v>40664</c:v>
                </c:pt>
                <c:pt idx="77">
                  <c:v>40695</c:v>
                </c:pt>
                <c:pt idx="78">
                  <c:v>40725</c:v>
                </c:pt>
                <c:pt idx="79">
                  <c:v>40756</c:v>
                </c:pt>
                <c:pt idx="80">
                  <c:v>40787</c:v>
                </c:pt>
                <c:pt idx="81">
                  <c:v>40817</c:v>
                </c:pt>
                <c:pt idx="82">
                  <c:v>40848</c:v>
                </c:pt>
                <c:pt idx="83">
                  <c:v>40878</c:v>
                </c:pt>
                <c:pt idx="84">
                  <c:v>40909</c:v>
                </c:pt>
                <c:pt idx="85">
                  <c:v>40940</c:v>
                </c:pt>
                <c:pt idx="86">
                  <c:v>40969</c:v>
                </c:pt>
                <c:pt idx="87">
                  <c:v>41000</c:v>
                </c:pt>
                <c:pt idx="88">
                  <c:v>41030</c:v>
                </c:pt>
                <c:pt idx="89">
                  <c:v>41061</c:v>
                </c:pt>
                <c:pt idx="90">
                  <c:v>41091</c:v>
                </c:pt>
                <c:pt idx="91">
                  <c:v>41122</c:v>
                </c:pt>
                <c:pt idx="92">
                  <c:v>41153</c:v>
                </c:pt>
                <c:pt idx="93">
                  <c:v>41183</c:v>
                </c:pt>
                <c:pt idx="94">
                  <c:v>41214</c:v>
                </c:pt>
                <c:pt idx="95">
                  <c:v>41244</c:v>
                </c:pt>
                <c:pt idx="96">
                  <c:v>41275</c:v>
                </c:pt>
                <c:pt idx="97">
                  <c:v>41306</c:v>
                </c:pt>
                <c:pt idx="98">
                  <c:v>41334</c:v>
                </c:pt>
                <c:pt idx="99">
                  <c:v>41365</c:v>
                </c:pt>
                <c:pt idx="100">
                  <c:v>41395</c:v>
                </c:pt>
                <c:pt idx="101">
                  <c:v>41426</c:v>
                </c:pt>
                <c:pt idx="102">
                  <c:v>41456</c:v>
                </c:pt>
                <c:pt idx="103">
                  <c:v>41487</c:v>
                </c:pt>
                <c:pt idx="104">
                  <c:v>41518</c:v>
                </c:pt>
                <c:pt idx="105">
                  <c:v>41548</c:v>
                </c:pt>
                <c:pt idx="106">
                  <c:v>41579</c:v>
                </c:pt>
                <c:pt idx="107">
                  <c:v>41609</c:v>
                </c:pt>
                <c:pt idx="108">
                  <c:v>41640</c:v>
                </c:pt>
                <c:pt idx="109">
                  <c:v>41671</c:v>
                </c:pt>
                <c:pt idx="110">
                  <c:v>41699</c:v>
                </c:pt>
                <c:pt idx="111">
                  <c:v>41730</c:v>
                </c:pt>
                <c:pt idx="112">
                  <c:v>41760</c:v>
                </c:pt>
                <c:pt idx="113">
                  <c:v>41791</c:v>
                </c:pt>
                <c:pt idx="114">
                  <c:v>41821</c:v>
                </c:pt>
                <c:pt idx="115">
                  <c:v>41852</c:v>
                </c:pt>
                <c:pt idx="116">
                  <c:v>41883</c:v>
                </c:pt>
                <c:pt idx="117">
                  <c:v>41913</c:v>
                </c:pt>
                <c:pt idx="118">
                  <c:v>41944</c:v>
                </c:pt>
                <c:pt idx="119">
                  <c:v>41974</c:v>
                </c:pt>
                <c:pt idx="120">
                  <c:v>42005</c:v>
                </c:pt>
                <c:pt idx="121">
                  <c:v>42036</c:v>
                </c:pt>
                <c:pt idx="122">
                  <c:v>42064</c:v>
                </c:pt>
                <c:pt idx="123">
                  <c:v>42095</c:v>
                </c:pt>
                <c:pt idx="124">
                  <c:v>42125</c:v>
                </c:pt>
                <c:pt idx="125">
                  <c:v>42156</c:v>
                </c:pt>
                <c:pt idx="126">
                  <c:v>42186</c:v>
                </c:pt>
                <c:pt idx="127">
                  <c:v>42217</c:v>
                </c:pt>
                <c:pt idx="128">
                  <c:v>42248</c:v>
                </c:pt>
                <c:pt idx="129">
                  <c:v>42278</c:v>
                </c:pt>
                <c:pt idx="130">
                  <c:v>42309</c:v>
                </c:pt>
                <c:pt idx="131">
                  <c:v>42339</c:v>
                </c:pt>
                <c:pt idx="132">
                  <c:v>42370</c:v>
                </c:pt>
                <c:pt idx="133">
                  <c:v>42401</c:v>
                </c:pt>
                <c:pt idx="134">
                  <c:v>42430</c:v>
                </c:pt>
                <c:pt idx="135">
                  <c:v>42461</c:v>
                </c:pt>
                <c:pt idx="136">
                  <c:v>42491</c:v>
                </c:pt>
                <c:pt idx="137">
                  <c:v>42522</c:v>
                </c:pt>
                <c:pt idx="138">
                  <c:v>42552</c:v>
                </c:pt>
                <c:pt idx="139">
                  <c:v>42583</c:v>
                </c:pt>
                <c:pt idx="140">
                  <c:v>42614</c:v>
                </c:pt>
                <c:pt idx="141">
                  <c:v>42644</c:v>
                </c:pt>
                <c:pt idx="142">
                  <c:v>42675</c:v>
                </c:pt>
                <c:pt idx="143">
                  <c:v>42705</c:v>
                </c:pt>
                <c:pt idx="144">
                  <c:v>42736</c:v>
                </c:pt>
                <c:pt idx="145">
                  <c:v>42767</c:v>
                </c:pt>
                <c:pt idx="146">
                  <c:v>42795</c:v>
                </c:pt>
                <c:pt idx="147">
                  <c:v>42826</c:v>
                </c:pt>
                <c:pt idx="148">
                  <c:v>42856</c:v>
                </c:pt>
                <c:pt idx="149">
                  <c:v>42887</c:v>
                </c:pt>
                <c:pt idx="150">
                  <c:v>42917</c:v>
                </c:pt>
                <c:pt idx="151">
                  <c:v>42948</c:v>
                </c:pt>
              </c:numCache>
            </c:numRef>
          </c:cat>
          <c:val>
            <c:numRef>
              <c:f>Monthly!$F$2:$F$153</c:f>
              <c:numCache>
                <c:formatCode>_("$"* #,##0_);_("$"* \(#,##0\);_("$"* "-"??_);_(@_)</c:formatCode>
                <c:ptCount val="152"/>
                <c:pt idx="0">
                  <c:v>10070.4</c:v>
                </c:pt>
                <c:pt idx="1">
                  <c:v>10074.5</c:v>
                </c:pt>
                <c:pt idx="2">
                  <c:v>10105.9</c:v>
                </c:pt>
                <c:pt idx="3">
                  <c:v>10125.6</c:v>
                </c:pt>
                <c:pt idx="4">
                  <c:v>10167.5</c:v>
                </c:pt>
                <c:pt idx="5">
                  <c:v>10196.799999999999</c:v>
                </c:pt>
                <c:pt idx="6">
                  <c:v>10222.5</c:v>
                </c:pt>
                <c:pt idx="7">
                  <c:v>10238</c:v>
                </c:pt>
                <c:pt idx="8">
                  <c:v>10185.6</c:v>
                </c:pt>
                <c:pt idx="9">
                  <c:v>10234.6</c:v>
                </c:pt>
                <c:pt idx="10">
                  <c:v>10304.9</c:v>
                </c:pt>
                <c:pt idx="11">
                  <c:v>10359.6</c:v>
                </c:pt>
                <c:pt idx="12">
                  <c:v>10498.6</c:v>
                </c:pt>
                <c:pt idx="13">
                  <c:v>10543.4</c:v>
                </c:pt>
                <c:pt idx="14">
                  <c:v>10562.7</c:v>
                </c:pt>
                <c:pt idx="15">
                  <c:v>10549.1</c:v>
                </c:pt>
                <c:pt idx="16">
                  <c:v>10539.8</c:v>
                </c:pt>
                <c:pt idx="17">
                  <c:v>10563.3</c:v>
                </c:pt>
                <c:pt idx="18">
                  <c:v>10560.4</c:v>
                </c:pt>
                <c:pt idx="19">
                  <c:v>10558.6</c:v>
                </c:pt>
                <c:pt idx="20">
                  <c:v>10623.5</c:v>
                </c:pt>
                <c:pt idx="21">
                  <c:v>10684.6</c:v>
                </c:pt>
                <c:pt idx="22">
                  <c:v>10722.4</c:v>
                </c:pt>
                <c:pt idx="23">
                  <c:v>10750.4</c:v>
                </c:pt>
                <c:pt idx="24">
                  <c:v>10759.9</c:v>
                </c:pt>
                <c:pt idx="25">
                  <c:v>10788</c:v>
                </c:pt>
                <c:pt idx="26">
                  <c:v>10820.6</c:v>
                </c:pt>
                <c:pt idx="27">
                  <c:v>10818.3</c:v>
                </c:pt>
                <c:pt idx="28">
                  <c:v>10813</c:v>
                </c:pt>
                <c:pt idx="29">
                  <c:v>10800.7</c:v>
                </c:pt>
                <c:pt idx="30">
                  <c:v>10825.1</c:v>
                </c:pt>
                <c:pt idx="31">
                  <c:v>10831.6</c:v>
                </c:pt>
                <c:pt idx="32">
                  <c:v>10859.2</c:v>
                </c:pt>
                <c:pt idx="33">
                  <c:v>10839.4</c:v>
                </c:pt>
                <c:pt idx="34">
                  <c:v>10828.9</c:v>
                </c:pt>
                <c:pt idx="35">
                  <c:v>10874.9</c:v>
                </c:pt>
                <c:pt idx="36">
                  <c:v>10906.2</c:v>
                </c:pt>
                <c:pt idx="37">
                  <c:v>10925.4</c:v>
                </c:pt>
                <c:pt idx="38">
                  <c:v>10948.4</c:v>
                </c:pt>
                <c:pt idx="39">
                  <c:v>10906.9</c:v>
                </c:pt>
                <c:pt idx="40">
                  <c:v>11431.6</c:v>
                </c:pt>
                <c:pt idx="41">
                  <c:v>11129.8</c:v>
                </c:pt>
                <c:pt idx="42">
                  <c:v>10954.3</c:v>
                </c:pt>
                <c:pt idx="43">
                  <c:v>10866.7</c:v>
                </c:pt>
                <c:pt idx="44">
                  <c:v>10878.9</c:v>
                </c:pt>
                <c:pt idx="45">
                  <c:v>10933</c:v>
                </c:pt>
                <c:pt idx="46">
                  <c:v>11008.9</c:v>
                </c:pt>
                <c:pt idx="47">
                  <c:v>10969.2</c:v>
                </c:pt>
                <c:pt idx="48">
                  <c:v>11015.1</c:v>
                </c:pt>
                <c:pt idx="49">
                  <c:v>10916</c:v>
                </c:pt>
                <c:pt idx="50">
                  <c:v>10916.6</c:v>
                </c:pt>
                <c:pt idx="51">
                  <c:v>10976.4</c:v>
                </c:pt>
                <c:pt idx="52">
                  <c:v>11147.2</c:v>
                </c:pt>
                <c:pt idx="53">
                  <c:v>10958</c:v>
                </c:pt>
                <c:pt idx="54">
                  <c:v>10919.5</c:v>
                </c:pt>
                <c:pt idx="55">
                  <c:v>10892.4</c:v>
                </c:pt>
                <c:pt idx="56">
                  <c:v>10907.1</c:v>
                </c:pt>
                <c:pt idx="57">
                  <c:v>10862.6</c:v>
                </c:pt>
                <c:pt idx="58">
                  <c:v>10888</c:v>
                </c:pt>
                <c:pt idx="59">
                  <c:v>10925.7</c:v>
                </c:pt>
                <c:pt idx="60">
                  <c:v>10906.7</c:v>
                </c:pt>
                <c:pt idx="61">
                  <c:v>10887.5</c:v>
                </c:pt>
                <c:pt idx="62">
                  <c:v>10912</c:v>
                </c:pt>
                <c:pt idx="63">
                  <c:v>10993.2</c:v>
                </c:pt>
                <c:pt idx="64">
                  <c:v>11067</c:v>
                </c:pt>
                <c:pt idx="65">
                  <c:v>11071.3</c:v>
                </c:pt>
                <c:pt idx="66">
                  <c:v>11080.5</c:v>
                </c:pt>
                <c:pt idx="67">
                  <c:v>11114.7</c:v>
                </c:pt>
                <c:pt idx="68">
                  <c:v>11101.2</c:v>
                </c:pt>
                <c:pt idx="69">
                  <c:v>11128.3</c:v>
                </c:pt>
                <c:pt idx="70">
                  <c:v>11160.8</c:v>
                </c:pt>
                <c:pt idx="71">
                  <c:v>11239</c:v>
                </c:pt>
                <c:pt idx="72">
                  <c:v>11297.4</c:v>
                </c:pt>
                <c:pt idx="73">
                  <c:v>11329</c:v>
                </c:pt>
                <c:pt idx="74">
                  <c:v>11312.4</c:v>
                </c:pt>
                <c:pt idx="75">
                  <c:v>11282.8</c:v>
                </c:pt>
                <c:pt idx="76">
                  <c:v>11277.1</c:v>
                </c:pt>
                <c:pt idx="77">
                  <c:v>11325.8</c:v>
                </c:pt>
                <c:pt idx="78">
                  <c:v>11371.2</c:v>
                </c:pt>
                <c:pt idx="79">
                  <c:v>11363.5</c:v>
                </c:pt>
                <c:pt idx="80">
                  <c:v>11330.8</c:v>
                </c:pt>
                <c:pt idx="81">
                  <c:v>11340.8</c:v>
                </c:pt>
                <c:pt idx="82">
                  <c:v>11329.3</c:v>
                </c:pt>
                <c:pt idx="83">
                  <c:v>11416</c:v>
                </c:pt>
                <c:pt idx="84">
                  <c:v>11495.2</c:v>
                </c:pt>
                <c:pt idx="85">
                  <c:v>11559</c:v>
                </c:pt>
                <c:pt idx="86">
                  <c:v>11589</c:v>
                </c:pt>
                <c:pt idx="87">
                  <c:v>11620</c:v>
                </c:pt>
                <c:pt idx="88">
                  <c:v>11632.1</c:v>
                </c:pt>
                <c:pt idx="89">
                  <c:v>11657.8</c:v>
                </c:pt>
                <c:pt idx="90">
                  <c:v>11626.4</c:v>
                </c:pt>
                <c:pt idx="91">
                  <c:v>11605.6</c:v>
                </c:pt>
                <c:pt idx="92">
                  <c:v>11660.2</c:v>
                </c:pt>
                <c:pt idx="93">
                  <c:v>11729.1</c:v>
                </c:pt>
                <c:pt idx="94">
                  <c:v>11884.7</c:v>
                </c:pt>
                <c:pt idx="95">
                  <c:v>12194.8</c:v>
                </c:pt>
                <c:pt idx="96">
                  <c:v>11435.5</c:v>
                </c:pt>
                <c:pt idx="97">
                  <c:v>11432.8</c:v>
                </c:pt>
                <c:pt idx="98">
                  <c:v>11445.1</c:v>
                </c:pt>
                <c:pt idx="99">
                  <c:v>11449.8</c:v>
                </c:pt>
                <c:pt idx="100">
                  <c:v>11517.9</c:v>
                </c:pt>
                <c:pt idx="101">
                  <c:v>11545.5</c:v>
                </c:pt>
                <c:pt idx="102">
                  <c:v>11538.9</c:v>
                </c:pt>
                <c:pt idx="103">
                  <c:v>11573.5</c:v>
                </c:pt>
                <c:pt idx="104">
                  <c:v>11602.8</c:v>
                </c:pt>
                <c:pt idx="105">
                  <c:v>11572.2</c:v>
                </c:pt>
                <c:pt idx="106">
                  <c:v>11602.3</c:v>
                </c:pt>
                <c:pt idx="107">
                  <c:v>11615.4</c:v>
                </c:pt>
                <c:pt idx="108">
                  <c:v>11649.3</c:v>
                </c:pt>
                <c:pt idx="109">
                  <c:v>11721.3</c:v>
                </c:pt>
                <c:pt idx="110">
                  <c:v>11790.7</c:v>
                </c:pt>
                <c:pt idx="111">
                  <c:v>11824.2</c:v>
                </c:pt>
                <c:pt idx="112">
                  <c:v>11867.7</c:v>
                </c:pt>
                <c:pt idx="113">
                  <c:v>11922.6</c:v>
                </c:pt>
                <c:pt idx="114">
                  <c:v>11943.1</c:v>
                </c:pt>
                <c:pt idx="115">
                  <c:v>12006.1</c:v>
                </c:pt>
                <c:pt idx="116">
                  <c:v>12036.7</c:v>
                </c:pt>
                <c:pt idx="117">
                  <c:v>12105.2</c:v>
                </c:pt>
                <c:pt idx="118">
                  <c:v>12172</c:v>
                </c:pt>
                <c:pt idx="119">
                  <c:v>12231.6</c:v>
                </c:pt>
                <c:pt idx="120">
                  <c:v>12271</c:v>
                </c:pt>
                <c:pt idx="121">
                  <c:v>12315.9</c:v>
                </c:pt>
                <c:pt idx="122">
                  <c:v>12306.1</c:v>
                </c:pt>
                <c:pt idx="123">
                  <c:v>12378.7</c:v>
                </c:pt>
                <c:pt idx="124">
                  <c:v>12423.1</c:v>
                </c:pt>
                <c:pt idx="125">
                  <c:v>12440.8</c:v>
                </c:pt>
                <c:pt idx="126">
                  <c:v>12439</c:v>
                </c:pt>
                <c:pt idx="127">
                  <c:v>12470.2</c:v>
                </c:pt>
                <c:pt idx="128">
                  <c:v>12503.2</c:v>
                </c:pt>
                <c:pt idx="129">
                  <c:v>12556</c:v>
                </c:pt>
                <c:pt idx="130">
                  <c:v>12556.8</c:v>
                </c:pt>
                <c:pt idx="131">
                  <c:v>12570.8</c:v>
                </c:pt>
                <c:pt idx="132">
                  <c:v>12563.9</c:v>
                </c:pt>
                <c:pt idx="133">
                  <c:v>12555.7</c:v>
                </c:pt>
                <c:pt idx="134">
                  <c:v>12583.5</c:v>
                </c:pt>
                <c:pt idx="135">
                  <c:v>12611.9</c:v>
                </c:pt>
                <c:pt idx="136">
                  <c:v>12626.8</c:v>
                </c:pt>
                <c:pt idx="137">
                  <c:v>12643</c:v>
                </c:pt>
                <c:pt idx="138">
                  <c:v>12663.5</c:v>
                </c:pt>
                <c:pt idx="139">
                  <c:v>12646</c:v>
                </c:pt>
                <c:pt idx="140">
                  <c:v>12638.3</c:v>
                </c:pt>
                <c:pt idx="141">
                  <c:v>12613.4</c:v>
                </c:pt>
                <c:pt idx="142">
                  <c:v>12589.4</c:v>
                </c:pt>
                <c:pt idx="143">
                  <c:v>12569.9</c:v>
                </c:pt>
                <c:pt idx="144">
                  <c:v>12627.4</c:v>
                </c:pt>
                <c:pt idx="145">
                  <c:v>12672.3</c:v>
                </c:pt>
                <c:pt idx="146">
                  <c:v>12741.5</c:v>
                </c:pt>
                <c:pt idx="147">
                  <c:v>12742.4</c:v>
                </c:pt>
                <c:pt idx="148">
                  <c:v>12805.5</c:v>
                </c:pt>
                <c:pt idx="149">
                  <c:v>12802</c:v>
                </c:pt>
                <c:pt idx="150">
                  <c:v>12815.2</c:v>
                </c:pt>
                <c:pt idx="151">
                  <c:v>12802.2</c:v>
                </c:pt>
              </c:numCache>
            </c:numRef>
          </c:val>
          <c:smooth val="0"/>
        </c:ser>
        <c:dLbls>
          <c:showLegendKey val="0"/>
          <c:showVal val="0"/>
          <c:showCatName val="0"/>
          <c:showSerName val="0"/>
          <c:showPercent val="0"/>
          <c:showBubbleSize val="0"/>
        </c:dLbls>
        <c:marker val="1"/>
        <c:smooth val="0"/>
        <c:axId val="-1297749840"/>
        <c:axId val="-1297749296"/>
      </c:lineChart>
      <c:lineChart>
        <c:grouping val="standard"/>
        <c:varyColors val="0"/>
        <c:ser>
          <c:idx val="1"/>
          <c:order val="1"/>
          <c:tx>
            <c:strRef>
              <c:f>Monthly!$G$1</c:f>
              <c:strCache>
                <c:ptCount val="1"/>
                <c:pt idx="0">
                  <c:v>Personal Ssavings Rate Seasonally Adjusted Annual Rate</c:v>
                </c:pt>
              </c:strCache>
            </c:strRef>
          </c:tx>
          <c:spPr>
            <a:ln w="34925" cap="rnd">
              <a:solidFill>
                <a:srgbClr val="002060">
                  <a:alpha val="85000"/>
                </a:srgbClr>
              </a:solidFill>
              <a:prstDash val="sysDot"/>
              <a:round/>
            </a:ln>
            <a:effectLst/>
          </c:spPr>
          <c:marker>
            <c:symbol val="none"/>
          </c:marker>
          <c:cat>
            <c:numRef>
              <c:f>Monthly!$E$2:$E$153</c:f>
              <c:numCache>
                <c:formatCode>[$-409]mmm\-yy;@</c:formatCode>
                <c:ptCount val="152"/>
                <c:pt idx="0">
                  <c:v>38353</c:v>
                </c:pt>
                <c:pt idx="1">
                  <c:v>38384</c:v>
                </c:pt>
                <c:pt idx="2">
                  <c:v>38412</c:v>
                </c:pt>
                <c:pt idx="3">
                  <c:v>38443</c:v>
                </c:pt>
                <c:pt idx="4">
                  <c:v>38473</c:v>
                </c:pt>
                <c:pt idx="5">
                  <c:v>38504</c:v>
                </c:pt>
                <c:pt idx="6">
                  <c:v>38534</c:v>
                </c:pt>
                <c:pt idx="7">
                  <c:v>38565</c:v>
                </c:pt>
                <c:pt idx="8">
                  <c:v>38596</c:v>
                </c:pt>
                <c:pt idx="9">
                  <c:v>38626</c:v>
                </c:pt>
                <c:pt idx="10">
                  <c:v>38657</c:v>
                </c:pt>
                <c:pt idx="11">
                  <c:v>38687</c:v>
                </c:pt>
                <c:pt idx="12">
                  <c:v>38718</c:v>
                </c:pt>
                <c:pt idx="13">
                  <c:v>38749</c:v>
                </c:pt>
                <c:pt idx="14">
                  <c:v>38777</c:v>
                </c:pt>
                <c:pt idx="15">
                  <c:v>38808</c:v>
                </c:pt>
                <c:pt idx="16">
                  <c:v>38838</c:v>
                </c:pt>
                <c:pt idx="17">
                  <c:v>38869</c:v>
                </c:pt>
                <c:pt idx="18">
                  <c:v>38899</c:v>
                </c:pt>
                <c:pt idx="19">
                  <c:v>38930</c:v>
                </c:pt>
                <c:pt idx="20">
                  <c:v>38961</c:v>
                </c:pt>
                <c:pt idx="21">
                  <c:v>38991</c:v>
                </c:pt>
                <c:pt idx="22">
                  <c:v>39022</c:v>
                </c:pt>
                <c:pt idx="23">
                  <c:v>39052</c:v>
                </c:pt>
                <c:pt idx="24">
                  <c:v>39083</c:v>
                </c:pt>
                <c:pt idx="25">
                  <c:v>39114</c:v>
                </c:pt>
                <c:pt idx="26">
                  <c:v>39142</c:v>
                </c:pt>
                <c:pt idx="27">
                  <c:v>39173</c:v>
                </c:pt>
                <c:pt idx="28">
                  <c:v>39203</c:v>
                </c:pt>
                <c:pt idx="29">
                  <c:v>39234</c:v>
                </c:pt>
                <c:pt idx="30">
                  <c:v>39264</c:v>
                </c:pt>
                <c:pt idx="31">
                  <c:v>39295</c:v>
                </c:pt>
                <c:pt idx="32">
                  <c:v>39326</c:v>
                </c:pt>
                <c:pt idx="33">
                  <c:v>39356</c:v>
                </c:pt>
                <c:pt idx="34">
                  <c:v>39387</c:v>
                </c:pt>
                <c:pt idx="35">
                  <c:v>39417</c:v>
                </c:pt>
                <c:pt idx="36">
                  <c:v>39448</c:v>
                </c:pt>
                <c:pt idx="37">
                  <c:v>39479</c:v>
                </c:pt>
                <c:pt idx="38">
                  <c:v>39508</c:v>
                </c:pt>
                <c:pt idx="39">
                  <c:v>39539</c:v>
                </c:pt>
                <c:pt idx="40">
                  <c:v>39569</c:v>
                </c:pt>
                <c:pt idx="41">
                  <c:v>39600</c:v>
                </c:pt>
                <c:pt idx="42">
                  <c:v>39630</c:v>
                </c:pt>
                <c:pt idx="43">
                  <c:v>39661</c:v>
                </c:pt>
                <c:pt idx="44">
                  <c:v>39692</c:v>
                </c:pt>
                <c:pt idx="45">
                  <c:v>39722</c:v>
                </c:pt>
                <c:pt idx="46">
                  <c:v>39753</c:v>
                </c:pt>
                <c:pt idx="47">
                  <c:v>39783</c:v>
                </c:pt>
                <c:pt idx="48">
                  <c:v>39814</c:v>
                </c:pt>
                <c:pt idx="49">
                  <c:v>39845</c:v>
                </c:pt>
                <c:pt idx="50">
                  <c:v>39873</c:v>
                </c:pt>
                <c:pt idx="51">
                  <c:v>39904</c:v>
                </c:pt>
                <c:pt idx="52">
                  <c:v>39934</c:v>
                </c:pt>
                <c:pt idx="53">
                  <c:v>39965</c:v>
                </c:pt>
                <c:pt idx="54">
                  <c:v>39995</c:v>
                </c:pt>
                <c:pt idx="55">
                  <c:v>40026</c:v>
                </c:pt>
                <c:pt idx="56">
                  <c:v>40057</c:v>
                </c:pt>
                <c:pt idx="57">
                  <c:v>40087</c:v>
                </c:pt>
                <c:pt idx="58">
                  <c:v>40118</c:v>
                </c:pt>
                <c:pt idx="59">
                  <c:v>40148</c:v>
                </c:pt>
                <c:pt idx="60">
                  <c:v>40179</c:v>
                </c:pt>
                <c:pt idx="61">
                  <c:v>40210</c:v>
                </c:pt>
                <c:pt idx="62">
                  <c:v>40238</c:v>
                </c:pt>
                <c:pt idx="63">
                  <c:v>40269</c:v>
                </c:pt>
                <c:pt idx="64">
                  <c:v>40299</c:v>
                </c:pt>
                <c:pt idx="65">
                  <c:v>40330</c:v>
                </c:pt>
                <c:pt idx="66">
                  <c:v>40360</c:v>
                </c:pt>
                <c:pt idx="67">
                  <c:v>40391</c:v>
                </c:pt>
                <c:pt idx="68">
                  <c:v>40422</c:v>
                </c:pt>
                <c:pt idx="69">
                  <c:v>40452</c:v>
                </c:pt>
                <c:pt idx="70">
                  <c:v>40483</c:v>
                </c:pt>
                <c:pt idx="71">
                  <c:v>40513</c:v>
                </c:pt>
                <c:pt idx="72">
                  <c:v>40544</c:v>
                </c:pt>
                <c:pt idx="73">
                  <c:v>40575</c:v>
                </c:pt>
                <c:pt idx="74">
                  <c:v>40603</c:v>
                </c:pt>
                <c:pt idx="75">
                  <c:v>40634</c:v>
                </c:pt>
                <c:pt idx="76">
                  <c:v>40664</c:v>
                </c:pt>
                <c:pt idx="77">
                  <c:v>40695</c:v>
                </c:pt>
                <c:pt idx="78">
                  <c:v>40725</c:v>
                </c:pt>
                <c:pt idx="79">
                  <c:v>40756</c:v>
                </c:pt>
                <c:pt idx="80">
                  <c:v>40787</c:v>
                </c:pt>
                <c:pt idx="81">
                  <c:v>40817</c:v>
                </c:pt>
                <c:pt idx="82">
                  <c:v>40848</c:v>
                </c:pt>
                <c:pt idx="83">
                  <c:v>40878</c:v>
                </c:pt>
                <c:pt idx="84">
                  <c:v>40909</c:v>
                </c:pt>
                <c:pt idx="85">
                  <c:v>40940</c:v>
                </c:pt>
                <c:pt idx="86">
                  <c:v>40969</c:v>
                </c:pt>
                <c:pt idx="87">
                  <c:v>41000</c:v>
                </c:pt>
                <c:pt idx="88">
                  <c:v>41030</c:v>
                </c:pt>
                <c:pt idx="89">
                  <c:v>41061</c:v>
                </c:pt>
                <c:pt idx="90">
                  <c:v>41091</c:v>
                </c:pt>
                <c:pt idx="91">
                  <c:v>41122</c:v>
                </c:pt>
                <c:pt idx="92">
                  <c:v>41153</c:v>
                </c:pt>
                <c:pt idx="93">
                  <c:v>41183</c:v>
                </c:pt>
                <c:pt idx="94">
                  <c:v>41214</c:v>
                </c:pt>
                <c:pt idx="95">
                  <c:v>41244</c:v>
                </c:pt>
                <c:pt idx="96">
                  <c:v>41275</c:v>
                </c:pt>
                <c:pt idx="97">
                  <c:v>41306</c:v>
                </c:pt>
                <c:pt idx="98">
                  <c:v>41334</c:v>
                </c:pt>
                <c:pt idx="99">
                  <c:v>41365</c:v>
                </c:pt>
                <c:pt idx="100">
                  <c:v>41395</c:v>
                </c:pt>
                <c:pt idx="101">
                  <c:v>41426</c:v>
                </c:pt>
                <c:pt idx="102">
                  <c:v>41456</c:v>
                </c:pt>
                <c:pt idx="103">
                  <c:v>41487</c:v>
                </c:pt>
                <c:pt idx="104">
                  <c:v>41518</c:v>
                </c:pt>
                <c:pt idx="105">
                  <c:v>41548</c:v>
                </c:pt>
                <c:pt idx="106">
                  <c:v>41579</c:v>
                </c:pt>
                <c:pt idx="107">
                  <c:v>41609</c:v>
                </c:pt>
                <c:pt idx="108">
                  <c:v>41640</c:v>
                </c:pt>
                <c:pt idx="109">
                  <c:v>41671</c:v>
                </c:pt>
                <c:pt idx="110">
                  <c:v>41699</c:v>
                </c:pt>
                <c:pt idx="111">
                  <c:v>41730</c:v>
                </c:pt>
                <c:pt idx="112">
                  <c:v>41760</c:v>
                </c:pt>
                <c:pt idx="113">
                  <c:v>41791</c:v>
                </c:pt>
                <c:pt idx="114">
                  <c:v>41821</c:v>
                </c:pt>
                <c:pt idx="115">
                  <c:v>41852</c:v>
                </c:pt>
                <c:pt idx="116">
                  <c:v>41883</c:v>
                </c:pt>
                <c:pt idx="117">
                  <c:v>41913</c:v>
                </c:pt>
                <c:pt idx="118">
                  <c:v>41944</c:v>
                </c:pt>
                <c:pt idx="119">
                  <c:v>41974</c:v>
                </c:pt>
                <c:pt idx="120">
                  <c:v>42005</c:v>
                </c:pt>
                <c:pt idx="121">
                  <c:v>42036</c:v>
                </c:pt>
                <c:pt idx="122">
                  <c:v>42064</c:v>
                </c:pt>
                <c:pt idx="123">
                  <c:v>42095</c:v>
                </c:pt>
                <c:pt idx="124">
                  <c:v>42125</c:v>
                </c:pt>
                <c:pt idx="125">
                  <c:v>42156</c:v>
                </c:pt>
                <c:pt idx="126">
                  <c:v>42186</c:v>
                </c:pt>
                <c:pt idx="127">
                  <c:v>42217</c:v>
                </c:pt>
                <c:pt idx="128">
                  <c:v>42248</c:v>
                </c:pt>
                <c:pt idx="129">
                  <c:v>42278</c:v>
                </c:pt>
                <c:pt idx="130">
                  <c:v>42309</c:v>
                </c:pt>
                <c:pt idx="131">
                  <c:v>42339</c:v>
                </c:pt>
                <c:pt idx="132">
                  <c:v>42370</c:v>
                </c:pt>
                <c:pt idx="133">
                  <c:v>42401</c:v>
                </c:pt>
                <c:pt idx="134">
                  <c:v>42430</c:v>
                </c:pt>
                <c:pt idx="135">
                  <c:v>42461</c:v>
                </c:pt>
                <c:pt idx="136">
                  <c:v>42491</c:v>
                </c:pt>
                <c:pt idx="137">
                  <c:v>42522</c:v>
                </c:pt>
                <c:pt idx="138">
                  <c:v>42552</c:v>
                </c:pt>
                <c:pt idx="139">
                  <c:v>42583</c:v>
                </c:pt>
                <c:pt idx="140">
                  <c:v>42614</c:v>
                </c:pt>
                <c:pt idx="141">
                  <c:v>42644</c:v>
                </c:pt>
                <c:pt idx="142">
                  <c:v>42675</c:v>
                </c:pt>
                <c:pt idx="143">
                  <c:v>42705</c:v>
                </c:pt>
                <c:pt idx="144">
                  <c:v>42736</c:v>
                </c:pt>
                <c:pt idx="145">
                  <c:v>42767</c:v>
                </c:pt>
                <c:pt idx="146">
                  <c:v>42795</c:v>
                </c:pt>
                <c:pt idx="147">
                  <c:v>42826</c:v>
                </c:pt>
                <c:pt idx="148">
                  <c:v>42856</c:v>
                </c:pt>
                <c:pt idx="149">
                  <c:v>42887</c:v>
                </c:pt>
                <c:pt idx="150">
                  <c:v>42917</c:v>
                </c:pt>
                <c:pt idx="151">
                  <c:v>42948</c:v>
                </c:pt>
              </c:numCache>
            </c:numRef>
          </c:cat>
          <c:val>
            <c:numRef>
              <c:f>Monthly!$G$2:$G$153</c:f>
              <c:numCache>
                <c:formatCode>0.00%</c:formatCode>
                <c:ptCount val="152"/>
                <c:pt idx="0">
                  <c:v>3.2000000000000001E-2</c:v>
                </c:pt>
                <c:pt idx="1">
                  <c:v>2.8999999999999998E-2</c:v>
                </c:pt>
                <c:pt idx="2">
                  <c:v>2.8999999999999998E-2</c:v>
                </c:pt>
                <c:pt idx="3">
                  <c:v>2.2000000000000002E-2</c:v>
                </c:pt>
                <c:pt idx="4">
                  <c:v>0.03</c:v>
                </c:pt>
                <c:pt idx="5">
                  <c:v>2.3E-2</c:v>
                </c:pt>
                <c:pt idx="6">
                  <c:v>1.9E-2</c:v>
                </c:pt>
                <c:pt idx="7">
                  <c:v>2.4E-2</c:v>
                </c:pt>
                <c:pt idx="8">
                  <c:v>2.3E-2</c:v>
                </c:pt>
                <c:pt idx="9">
                  <c:v>2.6000000000000002E-2</c:v>
                </c:pt>
                <c:pt idx="10">
                  <c:v>2.7000000000000003E-2</c:v>
                </c:pt>
                <c:pt idx="11">
                  <c:v>2.7999999999999997E-2</c:v>
                </c:pt>
                <c:pt idx="12">
                  <c:v>3.7999999999999999E-2</c:v>
                </c:pt>
                <c:pt idx="13">
                  <c:v>3.7999999999999999E-2</c:v>
                </c:pt>
                <c:pt idx="14">
                  <c:v>3.7999999999999999E-2</c:v>
                </c:pt>
                <c:pt idx="15">
                  <c:v>3.4000000000000002E-2</c:v>
                </c:pt>
                <c:pt idx="16">
                  <c:v>3.2000000000000001E-2</c:v>
                </c:pt>
                <c:pt idx="17">
                  <c:v>3.4000000000000002E-2</c:v>
                </c:pt>
                <c:pt idx="18">
                  <c:v>2.8999999999999998E-2</c:v>
                </c:pt>
                <c:pt idx="19">
                  <c:v>0.03</c:v>
                </c:pt>
                <c:pt idx="20">
                  <c:v>0.03</c:v>
                </c:pt>
                <c:pt idx="21">
                  <c:v>3.1E-2</c:v>
                </c:pt>
                <c:pt idx="22">
                  <c:v>3.2000000000000001E-2</c:v>
                </c:pt>
                <c:pt idx="23">
                  <c:v>0.03</c:v>
                </c:pt>
                <c:pt idx="24">
                  <c:v>0.03</c:v>
                </c:pt>
                <c:pt idx="25">
                  <c:v>3.3000000000000002E-2</c:v>
                </c:pt>
                <c:pt idx="26">
                  <c:v>3.6000000000000004E-2</c:v>
                </c:pt>
                <c:pt idx="27">
                  <c:v>3.2000000000000001E-2</c:v>
                </c:pt>
                <c:pt idx="28">
                  <c:v>0.03</c:v>
                </c:pt>
                <c:pt idx="29">
                  <c:v>2.7999999999999997E-2</c:v>
                </c:pt>
                <c:pt idx="30">
                  <c:v>2.7999999999999997E-2</c:v>
                </c:pt>
                <c:pt idx="31">
                  <c:v>2.6000000000000002E-2</c:v>
                </c:pt>
                <c:pt idx="32">
                  <c:v>2.7999999999999997E-2</c:v>
                </c:pt>
                <c:pt idx="33">
                  <c:v>2.7999999999999997E-2</c:v>
                </c:pt>
                <c:pt idx="34">
                  <c:v>2.5000000000000001E-2</c:v>
                </c:pt>
                <c:pt idx="35">
                  <c:v>0.03</c:v>
                </c:pt>
                <c:pt idx="36">
                  <c:v>3.3000000000000002E-2</c:v>
                </c:pt>
                <c:pt idx="37">
                  <c:v>3.7999999999999999E-2</c:v>
                </c:pt>
                <c:pt idx="38">
                  <c:v>3.9E-2</c:v>
                </c:pt>
                <c:pt idx="39">
                  <c:v>3.5000000000000003E-2</c:v>
                </c:pt>
                <c:pt idx="40">
                  <c:v>7.9000000000000001E-2</c:v>
                </c:pt>
                <c:pt idx="41">
                  <c:v>5.5E-2</c:v>
                </c:pt>
                <c:pt idx="42">
                  <c:v>4.4000000000000004E-2</c:v>
                </c:pt>
                <c:pt idx="43">
                  <c:v>3.7000000000000005E-2</c:v>
                </c:pt>
                <c:pt idx="44">
                  <c:v>4.4000000000000004E-2</c:v>
                </c:pt>
                <c:pt idx="45">
                  <c:v>5.4000000000000006E-2</c:v>
                </c:pt>
                <c:pt idx="46">
                  <c:v>6.2E-2</c:v>
                </c:pt>
                <c:pt idx="47">
                  <c:v>6.4000000000000001E-2</c:v>
                </c:pt>
                <c:pt idx="48">
                  <c:v>6.4000000000000001E-2</c:v>
                </c:pt>
                <c:pt idx="49">
                  <c:v>5.9000000000000004E-2</c:v>
                </c:pt>
                <c:pt idx="50">
                  <c:v>6.0999999999999999E-2</c:v>
                </c:pt>
                <c:pt idx="51">
                  <c:v>6.7000000000000004E-2</c:v>
                </c:pt>
                <c:pt idx="52">
                  <c:v>8.1000000000000003E-2</c:v>
                </c:pt>
                <c:pt idx="53">
                  <c:v>6.6000000000000003E-2</c:v>
                </c:pt>
                <c:pt idx="54">
                  <c:v>0.06</c:v>
                </c:pt>
                <c:pt idx="55">
                  <c:v>4.9000000000000002E-2</c:v>
                </c:pt>
                <c:pt idx="56">
                  <c:v>5.9000000000000004E-2</c:v>
                </c:pt>
                <c:pt idx="57">
                  <c:v>5.4000000000000006E-2</c:v>
                </c:pt>
                <c:pt idx="58">
                  <c:v>5.7000000000000002E-2</c:v>
                </c:pt>
                <c:pt idx="59">
                  <c:v>5.7000000000000002E-2</c:v>
                </c:pt>
                <c:pt idx="60">
                  <c:v>5.5999999999999994E-2</c:v>
                </c:pt>
                <c:pt idx="61">
                  <c:v>5.2000000000000005E-2</c:v>
                </c:pt>
                <c:pt idx="62">
                  <c:v>0.05</c:v>
                </c:pt>
                <c:pt idx="63">
                  <c:v>5.5999999999999994E-2</c:v>
                </c:pt>
                <c:pt idx="64">
                  <c:v>0.06</c:v>
                </c:pt>
                <c:pt idx="65">
                  <c:v>5.9000000000000004E-2</c:v>
                </c:pt>
                <c:pt idx="66">
                  <c:v>5.9000000000000004E-2</c:v>
                </c:pt>
                <c:pt idx="67">
                  <c:v>5.7999999999999996E-2</c:v>
                </c:pt>
                <c:pt idx="68">
                  <c:v>5.5999999999999994E-2</c:v>
                </c:pt>
                <c:pt idx="69">
                  <c:v>5.4000000000000006E-2</c:v>
                </c:pt>
                <c:pt idx="70">
                  <c:v>5.2999999999999999E-2</c:v>
                </c:pt>
                <c:pt idx="71">
                  <c:v>5.9000000000000004E-2</c:v>
                </c:pt>
                <c:pt idx="72">
                  <c:v>6.3E-2</c:v>
                </c:pt>
                <c:pt idx="73">
                  <c:v>6.4000000000000001E-2</c:v>
                </c:pt>
                <c:pt idx="74">
                  <c:v>6.0999999999999999E-2</c:v>
                </c:pt>
                <c:pt idx="75">
                  <c:v>5.7999999999999996E-2</c:v>
                </c:pt>
                <c:pt idx="76">
                  <c:v>5.9000000000000004E-2</c:v>
                </c:pt>
                <c:pt idx="77">
                  <c:v>6.0999999999999999E-2</c:v>
                </c:pt>
                <c:pt idx="78">
                  <c:v>6.2E-2</c:v>
                </c:pt>
                <c:pt idx="79">
                  <c:v>6.2E-2</c:v>
                </c:pt>
                <c:pt idx="80">
                  <c:v>5.7000000000000002E-2</c:v>
                </c:pt>
                <c:pt idx="81">
                  <c:v>5.5E-2</c:v>
                </c:pt>
                <c:pt idx="82">
                  <c:v>5.5999999999999994E-2</c:v>
                </c:pt>
                <c:pt idx="83">
                  <c:v>6.4000000000000001E-2</c:v>
                </c:pt>
                <c:pt idx="84">
                  <c:v>6.6000000000000003E-2</c:v>
                </c:pt>
                <c:pt idx="85">
                  <c:v>6.7000000000000004E-2</c:v>
                </c:pt>
                <c:pt idx="86">
                  <c:v>7.0000000000000007E-2</c:v>
                </c:pt>
                <c:pt idx="87">
                  <c:v>7.2000000000000008E-2</c:v>
                </c:pt>
                <c:pt idx="88">
                  <c:v>7.2999999999999995E-2</c:v>
                </c:pt>
                <c:pt idx="89">
                  <c:v>7.5999999999999998E-2</c:v>
                </c:pt>
                <c:pt idx="90">
                  <c:v>7.0999999999999994E-2</c:v>
                </c:pt>
                <c:pt idx="91">
                  <c:v>7.0999999999999994E-2</c:v>
                </c:pt>
                <c:pt idx="92">
                  <c:v>7.2000000000000008E-2</c:v>
                </c:pt>
                <c:pt idx="93">
                  <c:v>7.8E-2</c:v>
                </c:pt>
                <c:pt idx="94">
                  <c:v>8.8000000000000009E-2</c:v>
                </c:pt>
                <c:pt idx="95">
                  <c:v>0.11</c:v>
                </c:pt>
                <c:pt idx="96">
                  <c:v>4.9000000000000002E-2</c:v>
                </c:pt>
                <c:pt idx="97">
                  <c:v>4.7E-2</c:v>
                </c:pt>
                <c:pt idx="98">
                  <c:v>4.8000000000000001E-2</c:v>
                </c:pt>
                <c:pt idx="99">
                  <c:v>4.9000000000000002E-2</c:v>
                </c:pt>
                <c:pt idx="100">
                  <c:v>5.2999999999999999E-2</c:v>
                </c:pt>
                <c:pt idx="101">
                  <c:v>5.4000000000000006E-2</c:v>
                </c:pt>
                <c:pt idx="102">
                  <c:v>5.2000000000000005E-2</c:v>
                </c:pt>
                <c:pt idx="103">
                  <c:v>5.4000000000000006E-2</c:v>
                </c:pt>
                <c:pt idx="104">
                  <c:v>5.2999999999999999E-2</c:v>
                </c:pt>
                <c:pt idx="105">
                  <c:v>4.8000000000000001E-2</c:v>
                </c:pt>
                <c:pt idx="106">
                  <c:v>4.5999999999999999E-2</c:v>
                </c:pt>
                <c:pt idx="107">
                  <c:v>4.7E-2</c:v>
                </c:pt>
                <c:pt idx="108">
                  <c:v>5.0999999999999997E-2</c:v>
                </c:pt>
                <c:pt idx="109">
                  <c:v>5.4000000000000006E-2</c:v>
                </c:pt>
                <c:pt idx="110">
                  <c:v>5.4000000000000006E-2</c:v>
                </c:pt>
                <c:pt idx="111">
                  <c:v>5.5E-2</c:v>
                </c:pt>
                <c:pt idx="112">
                  <c:v>5.7000000000000002E-2</c:v>
                </c:pt>
                <c:pt idx="113">
                  <c:v>5.9000000000000004E-2</c:v>
                </c:pt>
                <c:pt idx="114">
                  <c:v>5.7999999999999996E-2</c:v>
                </c:pt>
                <c:pt idx="115">
                  <c:v>5.5999999999999994E-2</c:v>
                </c:pt>
                <c:pt idx="116">
                  <c:v>5.7999999999999996E-2</c:v>
                </c:pt>
                <c:pt idx="117">
                  <c:v>5.7999999999999996E-2</c:v>
                </c:pt>
                <c:pt idx="118">
                  <c:v>5.7999999999999996E-2</c:v>
                </c:pt>
                <c:pt idx="119">
                  <c:v>6.0999999999999999E-2</c:v>
                </c:pt>
                <c:pt idx="120">
                  <c:v>6.0999999999999999E-2</c:v>
                </c:pt>
                <c:pt idx="121">
                  <c:v>6.3E-2</c:v>
                </c:pt>
                <c:pt idx="122">
                  <c:v>5.7999999999999996E-2</c:v>
                </c:pt>
                <c:pt idx="123">
                  <c:v>6.2E-2</c:v>
                </c:pt>
                <c:pt idx="124">
                  <c:v>6.2E-2</c:v>
                </c:pt>
                <c:pt idx="125">
                  <c:v>6.3E-2</c:v>
                </c:pt>
                <c:pt idx="126">
                  <c:v>0.06</c:v>
                </c:pt>
                <c:pt idx="127">
                  <c:v>0.06</c:v>
                </c:pt>
                <c:pt idx="128">
                  <c:v>0.06</c:v>
                </c:pt>
                <c:pt idx="129">
                  <c:v>6.3E-2</c:v>
                </c:pt>
                <c:pt idx="130">
                  <c:v>6.0999999999999999E-2</c:v>
                </c:pt>
                <c:pt idx="131">
                  <c:v>5.7999999999999996E-2</c:v>
                </c:pt>
                <c:pt idx="132">
                  <c:v>5.9000000000000004E-2</c:v>
                </c:pt>
                <c:pt idx="133">
                  <c:v>5.5E-2</c:v>
                </c:pt>
                <c:pt idx="134">
                  <c:v>5.7000000000000002E-2</c:v>
                </c:pt>
                <c:pt idx="135">
                  <c:v>5.5E-2</c:v>
                </c:pt>
                <c:pt idx="136">
                  <c:v>5.4000000000000006E-2</c:v>
                </c:pt>
                <c:pt idx="137">
                  <c:v>5.0999999999999997E-2</c:v>
                </c:pt>
                <c:pt idx="138">
                  <c:v>5.0999999999999997E-2</c:v>
                </c:pt>
                <c:pt idx="139">
                  <c:v>4.9000000000000002E-2</c:v>
                </c:pt>
                <c:pt idx="140">
                  <c:v>4.4999999999999998E-2</c:v>
                </c:pt>
                <c:pt idx="141">
                  <c:v>4.0999999999999995E-2</c:v>
                </c:pt>
                <c:pt idx="142">
                  <c:v>3.7000000000000005E-2</c:v>
                </c:pt>
                <c:pt idx="143">
                  <c:v>3.2000000000000001E-2</c:v>
                </c:pt>
                <c:pt idx="144">
                  <c:v>3.7000000000000005E-2</c:v>
                </c:pt>
                <c:pt idx="145">
                  <c:v>4.0999999999999995E-2</c:v>
                </c:pt>
                <c:pt idx="146">
                  <c:v>3.9E-2</c:v>
                </c:pt>
                <c:pt idx="147">
                  <c:v>3.7000000000000005E-2</c:v>
                </c:pt>
                <c:pt idx="148">
                  <c:v>3.9E-2</c:v>
                </c:pt>
                <c:pt idx="149">
                  <c:v>3.7000000000000005E-2</c:v>
                </c:pt>
                <c:pt idx="150">
                  <c:v>3.6000000000000004E-2</c:v>
                </c:pt>
                <c:pt idx="151">
                  <c:v>3.6000000000000004E-2</c:v>
                </c:pt>
              </c:numCache>
            </c:numRef>
          </c:val>
          <c:smooth val="0"/>
        </c:ser>
        <c:dLbls>
          <c:showLegendKey val="0"/>
          <c:showVal val="0"/>
          <c:showCatName val="0"/>
          <c:showSerName val="0"/>
          <c:showPercent val="0"/>
          <c:showBubbleSize val="0"/>
        </c:dLbls>
        <c:marker val="1"/>
        <c:smooth val="0"/>
        <c:axId val="-1297755280"/>
        <c:axId val="-1297748208"/>
      </c:lineChart>
      <c:dateAx>
        <c:axId val="-1297749840"/>
        <c:scaling>
          <c:orientation val="minMax"/>
        </c:scaling>
        <c:delete val="0"/>
        <c:axPos val="b"/>
        <c:numFmt formatCode="[$-409]mmm\-yy;@" sourceLinked="1"/>
        <c:majorTickMark val="out"/>
        <c:minorTickMark val="none"/>
        <c:tickLblPos val="nextTo"/>
        <c:spPr>
          <a:noFill/>
          <a:ln w="9525" cap="flat" cmpd="sng" algn="ctr">
            <a:solidFill>
              <a:schemeClr val="tx1">
                <a:lumMod val="15000"/>
                <a:lumOff val="85000"/>
              </a:schemeClr>
            </a:solidFill>
            <a:round/>
          </a:ln>
          <a:effectLst/>
        </c:spPr>
        <c:txPr>
          <a:bodyPr rot="-2700000" spcFirstLastPara="1" vertOverflow="ellipsis"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297749296"/>
        <c:crosses val="autoZero"/>
        <c:auto val="1"/>
        <c:lblOffset val="100"/>
        <c:baseTimeUnit val="months"/>
      </c:dateAx>
      <c:valAx>
        <c:axId val="-1297749296"/>
        <c:scaling>
          <c:orientation val="minMax"/>
          <c:min val="9000"/>
        </c:scaling>
        <c:delete val="0"/>
        <c:axPos val="l"/>
        <c:majorGridlines>
          <c:spPr>
            <a:ln w="9525" cap="flat" cmpd="sng" algn="ctr">
              <a:solidFill>
                <a:schemeClr val="tx1">
                  <a:lumMod val="15000"/>
                  <a:lumOff val="85000"/>
                </a:schemeClr>
              </a:solidFill>
              <a:round/>
            </a:ln>
            <a:effectLst/>
          </c:spPr>
        </c:majorGridlines>
        <c:numFmt formatCode="_(&quot;$&quot;* #,##0_);_(&quot;$&quot;* \(#,##0\);_(&quot;$&quot;* &quot;-&quot;??_);_(@_)"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297749840"/>
        <c:crosses val="autoZero"/>
        <c:crossBetween val="between"/>
      </c:valAx>
      <c:valAx>
        <c:axId val="-1297748208"/>
        <c:scaling>
          <c:orientation val="minMax"/>
        </c:scaling>
        <c:delete val="0"/>
        <c:axPos val="r"/>
        <c:numFmt formatCode="0.00%"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297755280"/>
        <c:crosses val="max"/>
        <c:crossBetween val="between"/>
      </c:valAx>
      <c:dateAx>
        <c:axId val="-1297755280"/>
        <c:scaling>
          <c:orientation val="minMax"/>
        </c:scaling>
        <c:delete val="1"/>
        <c:axPos val="b"/>
        <c:numFmt formatCode="[$-409]mmm\-yy;@" sourceLinked="1"/>
        <c:majorTickMark val="out"/>
        <c:minorTickMark val="none"/>
        <c:tickLblPos val="nextTo"/>
        <c:crossAx val="-1297748208"/>
        <c:crosses val="autoZero"/>
        <c:auto val="1"/>
        <c:lblOffset val="100"/>
        <c:baseTimeUnit val="months"/>
      </c:dateAx>
      <c:spPr>
        <a:noFill/>
        <a:ln>
          <a:noFill/>
        </a:ln>
        <a:effectLst/>
      </c:spPr>
    </c:plotArea>
    <c:legend>
      <c:legendPos val="b"/>
      <c:layout>
        <c:manualLayout>
          <c:xMode val="edge"/>
          <c:yMode val="edge"/>
          <c:x val="9.6487375697756089E-2"/>
          <c:y val="0.13577349742037395"/>
          <c:w val="0.48026468522420612"/>
          <c:h val="9.8398890070091338E-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userShapes r:id="rId4"/>
</c:chartSpace>
</file>

<file path=ppt/charts/chart2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7877620577636558E-2"/>
          <c:y val="0.18165549894498478"/>
          <c:w val="0.85049651181367936"/>
          <c:h val="0.65153188204415624"/>
        </c:manualLayout>
      </c:layout>
      <c:areaChart>
        <c:grouping val="standard"/>
        <c:varyColors val="0"/>
        <c:ser>
          <c:idx val="0"/>
          <c:order val="0"/>
          <c:tx>
            <c:strRef>
              <c:f>'Quarterly Data'!$G$1</c:f>
              <c:strCache>
                <c:ptCount val="1"/>
                <c:pt idx="0">
                  <c:v>Household Debt Service Payments as a % of Disposable Income</c:v>
                </c:pt>
              </c:strCache>
            </c:strRef>
          </c:tx>
          <c:spPr>
            <a:solidFill>
              <a:srgbClr val="C00000"/>
            </a:solidFill>
            <a:ln>
              <a:noFill/>
            </a:ln>
            <a:effectLst/>
          </c:spPr>
          <c:cat>
            <c:numRef>
              <c:f>'Quarterly Data'!$A$2:$A$52</c:f>
              <c:numCache>
                <c:formatCode>[$-409]mmm\-yy;@</c:formatCode>
                <c:ptCount val="51"/>
                <c:pt idx="0">
                  <c:v>42826</c:v>
                </c:pt>
                <c:pt idx="1">
                  <c:v>42736</c:v>
                </c:pt>
                <c:pt idx="2">
                  <c:v>42644</c:v>
                </c:pt>
                <c:pt idx="3">
                  <c:v>42552</c:v>
                </c:pt>
                <c:pt idx="4">
                  <c:v>42461</c:v>
                </c:pt>
                <c:pt idx="5">
                  <c:v>42370</c:v>
                </c:pt>
                <c:pt idx="6">
                  <c:v>42278</c:v>
                </c:pt>
                <c:pt idx="7">
                  <c:v>42186</c:v>
                </c:pt>
                <c:pt idx="8">
                  <c:v>42095</c:v>
                </c:pt>
                <c:pt idx="9">
                  <c:v>42005</c:v>
                </c:pt>
                <c:pt idx="10">
                  <c:v>41913</c:v>
                </c:pt>
                <c:pt idx="11">
                  <c:v>41821</c:v>
                </c:pt>
                <c:pt idx="12">
                  <c:v>41730</c:v>
                </c:pt>
                <c:pt idx="13">
                  <c:v>41640</c:v>
                </c:pt>
                <c:pt idx="14">
                  <c:v>41548</c:v>
                </c:pt>
                <c:pt idx="15">
                  <c:v>41456</c:v>
                </c:pt>
                <c:pt idx="16">
                  <c:v>41365</c:v>
                </c:pt>
                <c:pt idx="17">
                  <c:v>41275</c:v>
                </c:pt>
                <c:pt idx="18">
                  <c:v>41183</c:v>
                </c:pt>
                <c:pt idx="19">
                  <c:v>41091</c:v>
                </c:pt>
                <c:pt idx="20">
                  <c:v>41000</c:v>
                </c:pt>
                <c:pt idx="21">
                  <c:v>40909</c:v>
                </c:pt>
                <c:pt idx="22">
                  <c:v>40817</c:v>
                </c:pt>
                <c:pt idx="23">
                  <c:v>40725</c:v>
                </c:pt>
                <c:pt idx="24">
                  <c:v>40634</c:v>
                </c:pt>
                <c:pt idx="25">
                  <c:v>40544</c:v>
                </c:pt>
                <c:pt idx="26">
                  <c:v>40452</c:v>
                </c:pt>
                <c:pt idx="27">
                  <c:v>40360</c:v>
                </c:pt>
                <c:pt idx="28">
                  <c:v>40269</c:v>
                </c:pt>
                <c:pt idx="29">
                  <c:v>40179</c:v>
                </c:pt>
                <c:pt idx="30">
                  <c:v>40087</c:v>
                </c:pt>
                <c:pt idx="31">
                  <c:v>39995</c:v>
                </c:pt>
                <c:pt idx="32">
                  <c:v>39904</c:v>
                </c:pt>
                <c:pt idx="33">
                  <c:v>39814</c:v>
                </c:pt>
                <c:pt idx="34">
                  <c:v>39722</c:v>
                </c:pt>
                <c:pt idx="35">
                  <c:v>39630</c:v>
                </c:pt>
                <c:pt idx="36">
                  <c:v>39539</c:v>
                </c:pt>
                <c:pt idx="37">
                  <c:v>39448</c:v>
                </c:pt>
                <c:pt idx="38">
                  <c:v>39356</c:v>
                </c:pt>
                <c:pt idx="39">
                  <c:v>39264</c:v>
                </c:pt>
                <c:pt idx="40">
                  <c:v>39173</c:v>
                </c:pt>
                <c:pt idx="41">
                  <c:v>39083</c:v>
                </c:pt>
                <c:pt idx="42">
                  <c:v>38991</c:v>
                </c:pt>
                <c:pt idx="43">
                  <c:v>38899</c:v>
                </c:pt>
                <c:pt idx="44">
                  <c:v>38808</c:v>
                </c:pt>
                <c:pt idx="45">
                  <c:v>38718</c:v>
                </c:pt>
                <c:pt idx="46">
                  <c:v>38626</c:v>
                </c:pt>
                <c:pt idx="47">
                  <c:v>38534</c:v>
                </c:pt>
                <c:pt idx="48">
                  <c:v>38443</c:v>
                </c:pt>
                <c:pt idx="49">
                  <c:v>38353</c:v>
                </c:pt>
                <c:pt idx="50">
                  <c:v>38261</c:v>
                </c:pt>
              </c:numCache>
            </c:numRef>
          </c:cat>
          <c:val>
            <c:numRef>
              <c:f>'Quarterly Data'!$G$2:$G$52</c:f>
              <c:numCache>
                <c:formatCode>0.00%</c:formatCode>
                <c:ptCount val="51"/>
                <c:pt idx="0">
                  <c:v>9.9127699999999999E-2</c:v>
                </c:pt>
                <c:pt idx="1">
                  <c:v>9.9221900000000002E-2</c:v>
                </c:pt>
                <c:pt idx="2">
                  <c:v>9.9504199999999987E-2</c:v>
                </c:pt>
                <c:pt idx="3">
                  <c:v>9.8792199999999997E-2</c:v>
                </c:pt>
                <c:pt idx="4">
                  <c:v>9.8295199999999999E-2</c:v>
                </c:pt>
                <c:pt idx="5">
                  <c:v>9.8169500000000007E-2</c:v>
                </c:pt>
                <c:pt idx="6">
                  <c:v>9.8210400000000003E-2</c:v>
                </c:pt>
                <c:pt idx="7">
                  <c:v>9.9204500000000001E-2</c:v>
                </c:pt>
                <c:pt idx="8">
                  <c:v>9.885759999999999E-2</c:v>
                </c:pt>
                <c:pt idx="9">
                  <c:v>9.9324800000000005E-2</c:v>
                </c:pt>
                <c:pt idx="10">
                  <c:v>9.8893400000000006E-2</c:v>
                </c:pt>
                <c:pt idx="11">
                  <c:v>9.9494200000000005E-2</c:v>
                </c:pt>
                <c:pt idx="12">
                  <c:v>0.1000568</c:v>
                </c:pt>
                <c:pt idx="13">
                  <c:v>0.1007941</c:v>
                </c:pt>
                <c:pt idx="14">
                  <c:v>0.10170120000000001</c:v>
                </c:pt>
                <c:pt idx="15">
                  <c:v>0.1015897</c:v>
                </c:pt>
                <c:pt idx="16">
                  <c:v>0.1020952</c:v>
                </c:pt>
                <c:pt idx="17">
                  <c:v>0.1027537</c:v>
                </c:pt>
                <c:pt idx="18">
                  <c:v>9.8940300000000009E-2</c:v>
                </c:pt>
                <c:pt idx="19">
                  <c:v>0.10189819999999999</c:v>
                </c:pt>
                <c:pt idx="20">
                  <c:v>0.101968</c:v>
                </c:pt>
                <c:pt idx="21">
                  <c:v>0.103058</c:v>
                </c:pt>
                <c:pt idx="22">
                  <c:v>0.1052125</c:v>
                </c:pt>
                <c:pt idx="23">
                  <c:v>0.1061647</c:v>
                </c:pt>
                <c:pt idx="24">
                  <c:v>0.10740569999999999</c:v>
                </c:pt>
                <c:pt idx="25">
                  <c:v>0.1084077</c:v>
                </c:pt>
                <c:pt idx="26">
                  <c:v>0.110651</c:v>
                </c:pt>
                <c:pt idx="27">
                  <c:v>0.11238099999999999</c:v>
                </c:pt>
                <c:pt idx="28">
                  <c:v>0.1143864</c:v>
                </c:pt>
                <c:pt idx="29">
                  <c:v>0.1173892</c:v>
                </c:pt>
                <c:pt idx="30">
                  <c:v>0.11963620000000001</c:v>
                </c:pt>
                <c:pt idx="31">
                  <c:v>0.1220354</c:v>
                </c:pt>
                <c:pt idx="32">
                  <c:v>0.1234345</c:v>
                </c:pt>
                <c:pt idx="33">
                  <c:v>0.12689909999999999</c:v>
                </c:pt>
                <c:pt idx="34">
                  <c:v>0.12789709999999999</c:v>
                </c:pt>
                <c:pt idx="35">
                  <c:v>0.128136</c:v>
                </c:pt>
                <c:pt idx="36">
                  <c:v>0.1270444</c:v>
                </c:pt>
                <c:pt idx="37">
                  <c:v>0.1308328</c:v>
                </c:pt>
                <c:pt idx="38">
                  <c:v>0.13222210000000001</c:v>
                </c:pt>
                <c:pt idx="39">
                  <c:v>0.13085859999999999</c:v>
                </c:pt>
                <c:pt idx="40">
                  <c:v>0.12985939999999999</c:v>
                </c:pt>
                <c:pt idx="41">
                  <c:v>0.12896630000000001</c:v>
                </c:pt>
                <c:pt idx="42">
                  <c:v>0.12855349999999999</c:v>
                </c:pt>
                <c:pt idx="43">
                  <c:v>0.12772919999999999</c:v>
                </c:pt>
                <c:pt idx="44">
                  <c:v>0.12671950000000001</c:v>
                </c:pt>
                <c:pt idx="45">
                  <c:v>0.12580559999999999</c:v>
                </c:pt>
                <c:pt idx="46">
                  <c:v>0.12597659999999999</c:v>
                </c:pt>
                <c:pt idx="47">
                  <c:v>0.12570800000000001</c:v>
                </c:pt>
                <c:pt idx="48">
                  <c:v>0.1254092</c:v>
                </c:pt>
                <c:pt idx="49">
                  <c:v>0.12528130000000001</c:v>
                </c:pt>
                <c:pt idx="50">
                  <c:v>0.1222678</c:v>
                </c:pt>
              </c:numCache>
            </c:numRef>
          </c:val>
        </c:ser>
        <c:ser>
          <c:idx val="1"/>
          <c:order val="1"/>
          <c:tx>
            <c:strRef>
              <c:f>'Quarterly Data'!$H$1</c:f>
              <c:strCache>
                <c:ptCount val="1"/>
                <c:pt idx="0">
                  <c:v>Consumer Debt Service Payments as a % of Disposable Personal Income</c:v>
                </c:pt>
              </c:strCache>
            </c:strRef>
          </c:tx>
          <c:spPr>
            <a:solidFill>
              <a:srgbClr val="002060"/>
            </a:solidFill>
            <a:ln>
              <a:noFill/>
            </a:ln>
            <a:effectLst/>
          </c:spPr>
          <c:cat>
            <c:numRef>
              <c:f>'Quarterly Data'!$A$2:$A$52</c:f>
              <c:numCache>
                <c:formatCode>[$-409]mmm\-yy;@</c:formatCode>
                <c:ptCount val="51"/>
                <c:pt idx="0">
                  <c:v>42826</c:v>
                </c:pt>
                <c:pt idx="1">
                  <c:v>42736</c:v>
                </c:pt>
                <c:pt idx="2">
                  <c:v>42644</c:v>
                </c:pt>
                <c:pt idx="3">
                  <c:v>42552</c:v>
                </c:pt>
                <c:pt idx="4">
                  <c:v>42461</c:v>
                </c:pt>
                <c:pt idx="5">
                  <c:v>42370</c:v>
                </c:pt>
                <c:pt idx="6">
                  <c:v>42278</c:v>
                </c:pt>
                <c:pt idx="7">
                  <c:v>42186</c:v>
                </c:pt>
                <c:pt idx="8">
                  <c:v>42095</c:v>
                </c:pt>
                <c:pt idx="9">
                  <c:v>42005</c:v>
                </c:pt>
                <c:pt idx="10">
                  <c:v>41913</c:v>
                </c:pt>
                <c:pt idx="11">
                  <c:v>41821</c:v>
                </c:pt>
                <c:pt idx="12">
                  <c:v>41730</c:v>
                </c:pt>
                <c:pt idx="13">
                  <c:v>41640</c:v>
                </c:pt>
                <c:pt idx="14">
                  <c:v>41548</c:v>
                </c:pt>
                <c:pt idx="15">
                  <c:v>41456</c:v>
                </c:pt>
                <c:pt idx="16">
                  <c:v>41365</c:v>
                </c:pt>
                <c:pt idx="17">
                  <c:v>41275</c:v>
                </c:pt>
                <c:pt idx="18">
                  <c:v>41183</c:v>
                </c:pt>
                <c:pt idx="19">
                  <c:v>41091</c:v>
                </c:pt>
                <c:pt idx="20">
                  <c:v>41000</c:v>
                </c:pt>
                <c:pt idx="21">
                  <c:v>40909</c:v>
                </c:pt>
                <c:pt idx="22">
                  <c:v>40817</c:v>
                </c:pt>
                <c:pt idx="23">
                  <c:v>40725</c:v>
                </c:pt>
                <c:pt idx="24">
                  <c:v>40634</c:v>
                </c:pt>
                <c:pt idx="25">
                  <c:v>40544</c:v>
                </c:pt>
                <c:pt idx="26">
                  <c:v>40452</c:v>
                </c:pt>
                <c:pt idx="27">
                  <c:v>40360</c:v>
                </c:pt>
                <c:pt idx="28">
                  <c:v>40269</c:v>
                </c:pt>
                <c:pt idx="29">
                  <c:v>40179</c:v>
                </c:pt>
                <c:pt idx="30">
                  <c:v>40087</c:v>
                </c:pt>
                <c:pt idx="31">
                  <c:v>39995</c:v>
                </c:pt>
                <c:pt idx="32">
                  <c:v>39904</c:v>
                </c:pt>
                <c:pt idx="33">
                  <c:v>39814</c:v>
                </c:pt>
                <c:pt idx="34">
                  <c:v>39722</c:v>
                </c:pt>
                <c:pt idx="35">
                  <c:v>39630</c:v>
                </c:pt>
                <c:pt idx="36">
                  <c:v>39539</c:v>
                </c:pt>
                <c:pt idx="37">
                  <c:v>39448</c:v>
                </c:pt>
                <c:pt idx="38">
                  <c:v>39356</c:v>
                </c:pt>
                <c:pt idx="39">
                  <c:v>39264</c:v>
                </c:pt>
                <c:pt idx="40">
                  <c:v>39173</c:v>
                </c:pt>
                <c:pt idx="41">
                  <c:v>39083</c:v>
                </c:pt>
                <c:pt idx="42">
                  <c:v>38991</c:v>
                </c:pt>
                <c:pt idx="43">
                  <c:v>38899</c:v>
                </c:pt>
                <c:pt idx="44">
                  <c:v>38808</c:v>
                </c:pt>
                <c:pt idx="45">
                  <c:v>38718</c:v>
                </c:pt>
                <c:pt idx="46">
                  <c:v>38626</c:v>
                </c:pt>
                <c:pt idx="47">
                  <c:v>38534</c:v>
                </c:pt>
                <c:pt idx="48">
                  <c:v>38443</c:v>
                </c:pt>
                <c:pt idx="49">
                  <c:v>38353</c:v>
                </c:pt>
                <c:pt idx="50">
                  <c:v>38261</c:v>
                </c:pt>
              </c:numCache>
            </c:numRef>
          </c:cat>
          <c:val>
            <c:numRef>
              <c:f>'Quarterly Data'!$H$2:$H$52</c:f>
              <c:numCache>
                <c:formatCode>0.00%</c:formatCode>
                <c:ptCount val="51"/>
                <c:pt idx="0">
                  <c:v>5.4759599999999999E-2</c:v>
                </c:pt>
                <c:pt idx="1">
                  <c:v>5.4605100000000004E-2</c:v>
                </c:pt>
                <c:pt idx="2">
                  <c:v>5.4610499999999999E-2</c:v>
                </c:pt>
                <c:pt idx="3">
                  <c:v>5.3699700000000003E-2</c:v>
                </c:pt>
                <c:pt idx="4">
                  <c:v>5.3185700000000002E-2</c:v>
                </c:pt>
                <c:pt idx="5">
                  <c:v>5.2869900000000004E-2</c:v>
                </c:pt>
                <c:pt idx="6">
                  <c:v>5.2957499999999998E-2</c:v>
                </c:pt>
                <c:pt idx="7">
                  <c:v>5.3951399999999997E-2</c:v>
                </c:pt>
                <c:pt idx="8">
                  <c:v>5.3441000000000002E-2</c:v>
                </c:pt>
                <c:pt idx="9">
                  <c:v>5.3198999999999996E-2</c:v>
                </c:pt>
                <c:pt idx="10">
                  <c:v>5.2731E-2</c:v>
                </c:pt>
                <c:pt idx="11">
                  <c:v>5.2668999999999994E-2</c:v>
                </c:pt>
                <c:pt idx="12">
                  <c:v>5.25703E-2</c:v>
                </c:pt>
                <c:pt idx="13">
                  <c:v>5.2568700000000003E-2</c:v>
                </c:pt>
                <c:pt idx="14">
                  <c:v>5.2605499999999999E-2</c:v>
                </c:pt>
                <c:pt idx="15">
                  <c:v>5.2268100000000005E-2</c:v>
                </c:pt>
                <c:pt idx="16">
                  <c:v>5.2120100000000003E-2</c:v>
                </c:pt>
                <c:pt idx="17">
                  <c:v>5.1887999999999997E-2</c:v>
                </c:pt>
                <c:pt idx="18">
                  <c:v>4.9184099999999994E-2</c:v>
                </c:pt>
                <c:pt idx="19">
                  <c:v>5.0158699999999994E-2</c:v>
                </c:pt>
                <c:pt idx="20">
                  <c:v>4.97598E-2</c:v>
                </c:pt>
                <c:pt idx="21">
                  <c:v>4.9820500000000004E-2</c:v>
                </c:pt>
                <c:pt idx="22">
                  <c:v>5.0501600000000001E-2</c:v>
                </c:pt>
                <c:pt idx="23">
                  <c:v>5.03428E-2</c:v>
                </c:pt>
                <c:pt idx="24">
                  <c:v>5.0743799999999999E-2</c:v>
                </c:pt>
                <c:pt idx="25">
                  <c:v>5.0964499999999996E-2</c:v>
                </c:pt>
                <c:pt idx="26">
                  <c:v>5.0627399999999996E-2</c:v>
                </c:pt>
                <c:pt idx="27">
                  <c:v>5.0685399999999999E-2</c:v>
                </c:pt>
                <c:pt idx="28">
                  <c:v>5.1733599999999998E-2</c:v>
                </c:pt>
                <c:pt idx="29">
                  <c:v>5.3251E-2</c:v>
                </c:pt>
                <c:pt idx="30">
                  <c:v>5.4086499999999996E-2</c:v>
                </c:pt>
                <c:pt idx="31">
                  <c:v>5.5481299999999997E-2</c:v>
                </c:pt>
                <c:pt idx="32">
                  <c:v>5.61235E-2</c:v>
                </c:pt>
                <c:pt idx="33">
                  <c:v>5.7874499999999995E-2</c:v>
                </c:pt>
                <c:pt idx="34">
                  <c:v>5.84065E-2</c:v>
                </c:pt>
                <c:pt idx="35">
                  <c:v>5.8492599999999999E-2</c:v>
                </c:pt>
                <c:pt idx="36">
                  <c:v>5.8037599999999995E-2</c:v>
                </c:pt>
                <c:pt idx="37">
                  <c:v>5.9747199999999993E-2</c:v>
                </c:pt>
                <c:pt idx="38">
                  <c:v>6.0079500000000001E-2</c:v>
                </c:pt>
                <c:pt idx="39">
                  <c:v>5.9772499999999999E-2</c:v>
                </c:pt>
                <c:pt idx="40">
                  <c:v>5.94733E-2</c:v>
                </c:pt>
                <c:pt idx="41">
                  <c:v>5.9118000000000004E-2</c:v>
                </c:pt>
                <c:pt idx="42">
                  <c:v>5.9144800000000004E-2</c:v>
                </c:pt>
                <c:pt idx="43">
                  <c:v>5.9284999999999997E-2</c:v>
                </c:pt>
                <c:pt idx="44">
                  <c:v>5.9745699999999999E-2</c:v>
                </c:pt>
                <c:pt idx="45">
                  <c:v>6.0725700000000001E-2</c:v>
                </c:pt>
                <c:pt idx="46">
                  <c:v>6.10821E-2</c:v>
                </c:pt>
                <c:pt idx="47">
                  <c:v>6.1768299999999998E-2</c:v>
                </c:pt>
                <c:pt idx="48">
                  <c:v>6.2587200000000009E-2</c:v>
                </c:pt>
                <c:pt idx="49">
                  <c:v>6.3027399999999997E-2</c:v>
                </c:pt>
                <c:pt idx="50">
                  <c:v>6.2338600000000001E-2</c:v>
                </c:pt>
              </c:numCache>
            </c:numRef>
          </c:val>
        </c:ser>
        <c:dLbls>
          <c:showLegendKey val="0"/>
          <c:showVal val="0"/>
          <c:showCatName val="0"/>
          <c:showSerName val="0"/>
          <c:showPercent val="0"/>
          <c:showBubbleSize val="0"/>
        </c:dLbls>
        <c:axId val="-1297746032"/>
        <c:axId val="-1297747664"/>
      </c:areaChart>
      <c:dateAx>
        <c:axId val="-1297746032"/>
        <c:scaling>
          <c:orientation val="minMax"/>
        </c:scaling>
        <c:delete val="0"/>
        <c:axPos val="b"/>
        <c:numFmt formatCode="[$-409]mmm\-yy;@" sourceLinked="1"/>
        <c:majorTickMark val="out"/>
        <c:minorTickMark val="none"/>
        <c:tickLblPos val="nextTo"/>
        <c:spPr>
          <a:noFill/>
          <a:ln w="9525" cap="flat" cmpd="sng" algn="ctr">
            <a:solidFill>
              <a:schemeClr val="tx1">
                <a:lumMod val="15000"/>
                <a:lumOff val="85000"/>
              </a:schemeClr>
            </a:solidFill>
            <a:round/>
          </a:ln>
          <a:effectLst/>
        </c:spPr>
        <c:txPr>
          <a:bodyPr rot="-2700000" spcFirstLastPara="1" vertOverflow="ellipsis"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297747664"/>
        <c:crosses val="autoZero"/>
        <c:auto val="1"/>
        <c:lblOffset val="100"/>
        <c:baseTimeUnit val="months"/>
      </c:dateAx>
      <c:valAx>
        <c:axId val="-1297747664"/>
        <c:scaling>
          <c:orientation val="minMax"/>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297746032"/>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userShapes r:id="rId4"/>
</c:chartSpace>
</file>

<file path=ppt/charts/chart2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Housing</a:t>
            </a:r>
            <a:r>
              <a:rPr lang="en-US" baseline="0"/>
              <a:t> Data</a:t>
            </a:r>
            <a:endParaRPr lang="en-US"/>
          </a:p>
        </c:rich>
      </c:tx>
      <c:overlay val="0"/>
      <c:spPr>
        <a:noFill/>
        <a:ln>
          <a:noFill/>
        </a:ln>
        <a:effectLst/>
      </c:spPr>
    </c:title>
    <c:autoTitleDeleted val="0"/>
    <c:plotArea>
      <c:layout>
        <c:manualLayout>
          <c:layoutTarget val="inner"/>
          <c:xMode val="edge"/>
          <c:yMode val="edge"/>
          <c:x val="5.2004780866922527E-2"/>
          <c:y val="0.15525423728813559"/>
          <c:w val="0.88903108294201105"/>
          <c:h val="0.68767315424054642"/>
        </c:manualLayout>
      </c:layout>
      <c:lineChart>
        <c:grouping val="standard"/>
        <c:varyColors val="0"/>
        <c:ser>
          <c:idx val="0"/>
          <c:order val="0"/>
          <c:tx>
            <c:strRef>
              <c:f>Monthly!$I$1</c:f>
              <c:strCache>
                <c:ptCount val="1"/>
                <c:pt idx="0">
                  <c:v>New Privately-Owned Housing Units Completed: Total</c:v>
                </c:pt>
              </c:strCache>
            </c:strRef>
          </c:tx>
          <c:spPr>
            <a:ln w="28575" cap="rnd">
              <a:solidFill>
                <a:schemeClr val="accent1"/>
              </a:solidFill>
              <a:round/>
            </a:ln>
            <a:effectLst/>
          </c:spPr>
          <c:marker>
            <c:symbol val="none"/>
          </c:marker>
          <c:cat>
            <c:numRef>
              <c:f>Monthly!$H$2:$H$211</c:f>
              <c:numCache>
                <c:formatCode>yyyy\-mm\-dd</c:formatCode>
                <c:ptCount val="210"/>
                <c:pt idx="0">
                  <c:v>36617</c:v>
                </c:pt>
                <c:pt idx="1">
                  <c:v>36647</c:v>
                </c:pt>
                <c:pt idx="2">
                  <c:v>36678</c:v>
                </c:pt>
                <c:pt idx="3">
                  <c:v>36708</c:v>
                </c:pt>
                <c:pt idx="4">
                  <c:v>36739</c:v>
                </c:pt>
                <c:pt idx="5">
                  <c:v>36770</c:v>
                </c:pt>
                <c:pt idx="6">
                  <c:v>36800</c:v>
                </c:pt>
                <c:pt idx="7">
                  <c:v>36831</c:v>
                </c:pt>
                <c:pt idx="8">
                  <c:v>36861</c:v>
                </c:pt>
                <c:pt idx="9">
                  <c:v>36892</c:v>
                </c:pt>
                <c:pt idx="10">
                  <c:v>36923</c:v>
                </c:pt>
                <c:pt idx="11">
                  <c:v>36951</c:v>
                </c:pt>
                <c:pt idx="12">
                  <c:v>36982</c:v>
                </c:pt>
                <c:pt idx="13">
                  <c:v>37012</c:v>
                </c:pt>
                <c:pt idx="14">
                  <c:v>37043</c:v>
                </c:pt>
                <c:pt idx="15">
                  <c:v>37073</c:v>
                </c:pt>
                <c:pt idx="16">
                  <c:v>37104</c:v>
                </c:pt>
                <c:pt idx="17">
                  <c:v>37135</c:v>
                </c:pt>
                <c:pt idx="18">
                  <c:v>37165</c:v>
                </c:pt>
                <c:pt idx="19">
                  <c:v>37196</c:v>
                </c:pt>
                <c:pt idx="20">
                  <c:v>37226</c:v>
                </c:pt>
                <c:pt idx="21">
                  <c:v>37257</c:v>
                </c:pt>
                <c:pt idx="22">
                  <c:v>37288</c:v>
                </c:pt>
                <c:pt idx="23">
                  <c:v>37316</c:v>
                </c:pt>
                <c:pt idx="24">
                  <c:v>37347</c:v>
                </c:pt>
                <c:pt idx="25">
                  <c:v>37377</c:v>
                </c:pt>
                <c:pt idx="26">
                  <c:v>37408</c:v>
                </c:pt>
                <c:pt idx="27">
                  <c:v>37438</c:v>
                </c:pt>
                <c:pt idx="28">
                  <c:v>37469</c:v>
                </c:pt>
                <c:pt idx="29">
                  <c:v>37500</c:v>
                </c:pt>
                <c:pt idx="30">
                  <c:v>37530</c:v>
                </c:pt>
                <c:pt idx="31">
                  <c:v>37561</c:v>
                </c:pt>
                <c:pt idx="32">
                  <c:v>37591</c:v>
                </c:pt>
                <c:pt idx="33">
                  <c:v>37622</c:v>
                </c:pt>
                <c:pt idx="34">
                  <c:v>37653</c:v>
                </c:pt>
                <c:pt idx="35">
                  <c:v>37681</c:v>
                </c:pt>
                <c:pt idx="36">
                  <c:v>37712</c:v>
                </c:pt>
                <c:pt idx="37">
                  <c:v>37742</c:v>
                </c:pt>
                <c:pt idx="38">
                  <c:v>37773</c:v>
                </c:pt>
                <c:pt idx="39">
                  <c:v>37803</c:v>
                </c:pt>
                <c:pt idx="40">
                  <c:v>37834</c:v>
                </c:pt>
                <c:pt idx="41">
                  <c:v>37865</c:v>
                </c:pt>
                <c:pt idx="42">
                  <c:v>37895</c:v>
                </c:pt>
                <c:pt idx="43">
                  <c:v>37926</c:v>
                </c:pt>
                <c:pt idx="44">
                  <c:v>37956</c:v>
                </c:pt>
                <c:pt idx="45">
                  <c:v>37987</c:v>
                </c:pt>
                <c:pt idx="46">
                  <c:v>38018</c:v>
                </c:pt>
                <c:pt idx="47">
                  <c:v>38047</c:v>
                </c:pt>
                <c:pt idx="48">
                  <c:v>38078</c:v>
                </c:pt>
                <c:pt idx="49">
                  <c:v>38108</c:v>
                </c:pt>
                <c:pt idx="50">
                  <c:v>38139</c:v>
                </c:pt>
                <c:pt idx="51">
                  <c:v>38169</c:v>
                </c:pt>
                <c:pt idx="52">
                  <c:v>38200</c:v>
                </c:pt>
                <c:pt idx="53">
                  <c:v>38231</c:v>
                </c:pt>
                <c:pt idx="54">
                  <c:v>38261</c:v>
                </c:pt>
                <c:pt idx="55">
                  <c:v>38292</c:v>
                </c:pt>
                <c:pt idx="56">
                  <c:v>38322</c:v>
                </c:pt>
                <c:pt idx="57">
                  <c:v>38353</c:v>
                </c:pt>
                <c:pt idx="58">
                  <c:v>38384</c:v>
                </c:pt>
                <c:pt idx="59">
                  <c:v>38412</c:v>
                </c:pt>
                <c:pt idx="60">
                  <c:v>38443</c:v>
                </c:pt>
                <c:pt idx="61">
                  <c:v>38473</c:v>
                </c:pt>
                <c:pt idx="62">
                  <c:v>38504</c:v>
                </c:pt>
                <c:pt idx="63">
                  <c:v>38534</c:v>
                </c:pt>
                <c:pt idx="64">
                  <c:v>38565</c:v>
                </c:pt>
                <c:pt idx="65">
                  <c:v>38596</c:v>
                </c:pt>
                <c:pt idx="66">
                  <c:v>38626</c:v>
                </c:pt>
                <c:pt idx="67">
                  <c:v>38657</c:v>
                </c:pt>
                <c:pt idx="68">
                  <c:v>38687</c:v>
                </c:pt>
                <c:pt idx="69">
                  <c:v>38718</c:v>
                </c:pt>
                <c:pt idx="70">
                  <c:v>38749</c:v>
                </c:pt>
                <c:pt idx="71">
                  <c:v>38777</c:v>
                </c:pt>
                <c:pt idx="72">
                  <c:v>38808</c:v>
                </c:pt>
                <c:pt idx="73">
                  <c:v>38838</c:v>
                </c:pt>
                <c:pt idx="74">
                  <c:v>38869</c:v>
                </c:pt>
                <c:pt idx="75">
                  <c:v>38899</c:v>
                </c:pt>
                <c:pt idx="76">
                  <c:v>38930</c:v>
                </c:pt>
                <c:pt idx="77">
                  <c:v>38961</c:v>
                </c:pt>
                <c:pt idx="78">
                  <c:v>38991</c:v>
                </c:pt>
                <c:pt idx="79">
                  <c:v>39022</c:v>
                </c:pt>
                <c:pt idx="80">
                  <c:v>39052</c:v>
                </c:pt>
                <c:pt idx="81">
                  <c:v>39083</c:v>
                </c:pt>
                <c:pt idx="82">
                  <c:v>39114</c:v>
                </c:pt>
                <c:pt idx="83">
                  <c:v>39142</c:v>
                </c:pt>
                <c:pt idx="84">
                  <c:v>39173</c:v>
                </c:pt>
                <c:pt idx="85">
                  <c:v>39203</c:v>
                </c:pt>
                <c:pt idx="86">
                  <c:v>39234</c:v>
                </c:pt>
                <c:pt idx="87">
                  <c:v>39264</c:v>
                </c:pt>
                <c:pt idx="88">
                  <c:v>39295</c:v>
                </c:pt>
                <c:pt idx="89">
                  <c:v>39326</c:v>
                </c:pt>
                <c:pt idx="90">
                  <c:v>39356</c:v>
                </c:pt>
                <c:pt idx="91">
                  <c:v>39387</c:v>
                </c:pt>
                <c:pt idx="92">
                  <c:v>39417</c:v>
                </c:pt>
                <c:pt idx="93">
                  <c:v>39448</c:v>
                </c:pt>
                <c:pt idx="94">
                  <c:v>39479</c:v>
                </c:pt>
                <c:pt idx="95">
                  <c:v>39508</c:v>
                </c:pt>
                <c:pt idx="96">
                  <c:v>39539</c:v>
                </c:pt>
                <c:pt idx="97">
                  <c:v>39569</c:v>
                </c:pt>
                <c:pt idx="98">
                  <c:v>39600</c:v>
                </c:pt>
                <c:pt idx="99">
                  <c:v>39630</c:v>
                </c:pt>
                <c:pt idx="100">
                  <c:v>39661</c:v>
                </c:pt>
                <c:pt idx="101">
                  <c:v>39692</c:v>
                </c:pt>
                <c:pt idx="102">
                  <c:v>39722</c:v>
                </c:pt>
                <c:pt idx="103">
                  <c:v>39753</c:v>
                </c:pt>
                <c:pt idx="104">
                  <c:v>39783</c:v>
                </c:pt>
                <c:pt idx="105">
                  <c:v>39814</c:v>
                </c:pt>
                <c:pt idx="106">
                  <c:v>39845</c:v>
                </c:pt>
                <c:pt idx="107">
                  <c:v>39873</c:v>
                </c:pt>
                <c:pt idx="108">
                  <c:v>39904</c:v>
                </c:pt>
                <c:pt idx="109">
                  <c:v>39934</c:v>
                </c:pt>
                <c:pt idx="110">
                  <c:v>39965</c:v>
                </c:pt>
                <c:pt idx="111">
                  <c:v>39995</c:v>
                </c:pt>
                <c:pt idx="112">
                  <c:v>40026</c:v>
                </c:pt>
                <c:pt idx="113">
                  <c:v>40057</c:v>
                </c:pt>
                <c:pt idx="114">
                  <c:v>40087</c:v>
                </c:pt>
                <c:pt idx="115">
                  <c:v>40118</c:v>
                </c:pt>
                <c:pt idx="116">
                  <c:v>40148</c:v>
                </c:pt>
                <c:pt idx="117">
                  <c:v>40179</c:v>
                </c:pt>
                <c:pt idx="118">
                  <c:v>40210</c:v>
                </c:pt>
                <c:pt idx="119">
                  <c:v>40238</c:v>
                </c:pt>
                <c:pt idx="120">
                  <c:v>40269</c:v>
                </c:pt>
                <c:pt idx="121">
                  <c:v>40299</c:v>
                </c:pt>
                <c:pt idx="122">
                  <c:v>40330</c:v>
                </c:pt>
                <c:pt idx="123">
                  <c:v>40360</c:v>
                </c:pt>
                <c:pt idx="124">
                  <c:v>40391</c:v>
                </c:pt>
                <c:pt idx="125">
                  <c:v>40422</c:v>
                </c:pt>
                <c:pt idx="126">
                  <c:v>40452</c:v>
                </c:pt>
                <c:pt idx="127">
                  <c:v>40483</c:v>
                </c:pt>
                <c:pt idx="128">
                  <c:v>40513</c:v>
                </c:pt>
                <c:pt idx="129">
                  <c:v>40544</c:v>
                </c:pt>
                <c:pt idx="130">
                  <c:v>40575</c:v>
                </c:pt>
                <c:pt idx="131">
                  <c:v>40603</c:v>
                </c:pt>
                <c:pt idx="132">
                  <c:v>40634</c:v>
                </c:pt>
                <c:pt idx="133">
                  <c:v>40664</c:v>
                </c:pt>
                <c:pt idx="134">
                  <c:v>40695</c:v>
                </c:pt>
                <c:pt idx="135">
                  <c:v>40725</c:v>
                </c:pt>
                <c:pt idx="136">
                  <c:v>40756</c:v>
                </c:pt>
                <c:pt idx="137">
                  <c:v>40787</c:v>
                </c:pt>
                <c:pt idx="138">
                  <c:v>40817</c:v>
                </c:pt>
                <c:pt idx="139">
                  <c:v>40848</c:v>
                </c:pt>
                <c:pt idx="140">
                  <c:v>40878</c:v>
                </c:pt>
                <c:pt idx="141">
                  <c:v>40909</c:v>
                </c:pt>
                <c:pt idx="142">
                  <c:v>40940</c:v>
                </c:pt>
                <c:pt idx="143">
                  <c:v>40969</c:v>
                </c:pt>
                <c:pt idx="144">
                  <c:v>41000</c:v>
                </c:pt>
                <c:pt idx="145">
                  <c:v>41030</c:v>
                </c:pt>
                <c:pt idx="146">
                  <c:v>41061</c:v>
                </c:pt>
                <c:pt idx="147">
                  <c:v>41091</c:v>
                </c:pt>
                <c:pt idx="148">
                  <c:v>41122</c:v>
                </c:pt>
                <c:pt idx="149">
                  <c:v>41153</c:v>
                </c:pt>
                <c:pt idx="150">
                  <c:v>41183</c:v>
                </c:pt>
                <c:pt idx="151">
                  <c:v>41214</c:v>
                </c:pt>
                <c:pt idx="152">
                  <c:v>41244</c:v>
                </c:pt>
                <c:pt idx="153">
                  <c:v>41275</c:v>
                </c:pt>
                <c:pt idx="154">
                  <c:v>41306</c:v>
                </c:pt>
                <c:pt idx="155">
                  <c:v>41334</c:v>
                </c:pt>
                <c:pt idx="156">
                  <c:v>41365</c:v>
                </c:pt>
                <c:pt idx="157">
                  <c:v>41395</c:v>
                </c:pt>
                <c:pt idx="158">
                  <c:v>41426</c:v>
                </c:pt>
                <c:pt idx="159">
                  <c:v>41456</c:v>
                </c:pt>
                <c:pt idx="160">
                  <c:v>41487</c:v>
                </c:pt>
                <c:pt idx="161">
                  <c:v>41518</c:v>
                </c:pt>
                <c:pt idx="162">
                  <c:v>41548</c:v>
                </c:pt>
                <c:pt idx="163">
                  <c:v>41579</c:v>
                </c:pt>
                <c:pt idx="164">
                  <c:v>41609</c:v>
                </c:pt>
                <c:pt idx="165">
                  <c:v>41640</c:v>
                </c:pt>
                <c:pt idx="166">
                  <c:v>41671</c:v>
                </c:pt>
                <c:pt idx="167">
                  <c:v>41699</c:v>
                </c:pt>
                <c:pt idx="168">
                  <c:v>41730</c:v>
                </c:pt>
                <c:pt idx="169">
                  <c:v>41760</c:v>
                </c:pt>
                <c:pt idx="170">
                  <c:v>41791</c:v>
                </c:pt>
                <c:pt idx="171">
                  <c:v>41821</c:v>
                </c:pt>
                <c:pt idx="172">
                  <c:v>41852</c:v>
                </c:pt>
                <c:pt idx="173">
                  <c:v>41883</c:v>
                </c:pt>
                <c:pt idx="174">
                  <c:v>41913</c:v>
                </c:pt>
                <c:pt idx="175">
                  <c:v>41944</c:v>
                </c:pt>
                <c:pt idx="176">
                  <c:v>41974</c:v>
                </c:pt>
                <c:pt idx="177">
                  <c:v>42005</c:v>
                </c:pt>
                <c:pt idx="178">
                  <c:v>42036</c:v>
                </c:pt>
                <c:pt idx="179">
                  <c:v>42064</c:v>
                </c:pt>
                <c:pt idx="180">
                  <c:v>42095</c:v>
                </c:pt>
                <c:pt idx="181">
                  <c:v>42125</c:v>
                </c:pt>
                <c:pt idx="182">
                  <c:v>42156</c:v>
                </c:pt>
                <c:pt idx="183">
                  <c:v>42186</c:v>
                </c:pt>
                <c:pt idx="184">
                  <c:v>42217</c:v>
                </c:pt>
                <c:pt idx="185">
                  <c:v>42248</c:v>
                </c:pt>
                <c:pt idx="186">
                  <c:v>42278</c:v>
                </c:pt>
                <c:pt idx="187">
                  <c:v>42309</c:v>
                </c:pt>
                <c:pt idx="188">
                  <c:v>42339</c:v>
                </c:pt>
                <c:pt idx="189">
                  <c:v>42370</c:v>
                </c:pt>
                <c:pt idx="190">
                  <c:v>42401</c:v>
                </c:pt>
                <c:pt idx="191">
                  <c:v>42430</c:v>
                </c:pt>
                <c:pt idx="192">
                  <c:v>42461</c:v>
                </c:pt>
                <c:pt idx="193">
                  <c:v>42491</c:v>
                </c:pt>
                <c:pt idx="194">
                  <c:v>42522</c:v>
                </c:pt>
                <c:pt idx="195">
                  <c:v>42552</c:v>
                </c:pt>
                <c:pt idx="196">
                  <c:v>42583</c:v>
                </c:pt>
                <c:pt idx="197">
                  <c:v>42614</c:v>
                </c:pt>
                <c:pt idx="198">
                  <c:v>42644</c:v>
                </c:pt>
                <c:pt idx="199">
                  <c:v>42675</c:v>
                </c:pt>
                <c:pt idx="200">
                  <c:v>42705</c:v>
                </c:pt>
                <c:pt idx="201">
                  <c:v>42736</c:v>
                </c:pt>
                <c:pt idx="202">
                  <c:v>42767</c:v>
                </c:pt>
                <c:pt idx="203">
                  <c:v>42795</c:v>
                </c:pt>
                <c:pt idx="204">
                  <c:v>42826</c:v>
                </c:pt>
                <c:pt idx="205">
                  <c:v>42856</c:v>
                </c:pt>
                <c:pt idx="206">
                  <c:v>42887</c:v>
                </c:pt>
                <c:pt idx="207">
                  <c:v>42917</c:v>
                </c:pt>
                <c:pt idx="208">
                  <c:v>42948</c:v>
                </c:pt>
                <c:pt idx="209">
                  <c:v>42979</c:v>
                </c:pt>
              </c:numCache>
            </c:numRef>
          </c:cat>
          <c:val>
            <c:numRef>
              <c:f>Monthly!$I$2:$I$211</c:f>
              <c:numCache>
                <c:formatCode>0</c:formatCode>
                <c:ptCount val="210"/>
                <c:pt idx="0">
                  <c:v>1610</c:v>
                </c:pt>
                <c:pt idx="1">
                  <c:v>1682</c:v>
                </c:pt>
                <c:pt idx="2">
                  <c:v>1530</c:v>
                </c:pt>
                <c:pt idx="3">
                  <c:v>1495</c:v>
                </c:pt>
                <c:pt idx="4">
                  <c:v>1573</c:v>
                </c:pt>
                <c:pt idx="5">
                  <c:v>1528</c:v>
                </c:pt>
                <c:pt idx="6">
                  <c:v>1513</c:v>
                </c:pt>
                <c:pt idx="7">
                  <c:v>1539</c:v>
                </c:pt>
                <c:pt idx="8">
                  <c:v>1521</c:v>
                </c:pt>
                <c:pt idx="9">
                  <c:v>1456</c:v>
                </c:pt>
                <c:pt idx="10">
                  <c:v>1536</c:v>
                </c:pt>
                <c:pt idx="11">
                  <c:v>1470</c:v>
                </c:pt>
                <c:pt idx="12">
                  <c:v>1574</c:v>
                </c:pt>
                <c:pt idx="13">
                  <c:v>1497</c:v>
                </c:pt>
                <c:pt idx="14">
                  <c:v>1654</c:v>
                </c:pt>
                <c:pt idx="15">
                  <c:v>1582</c:v>
                </c:pt>
                <c:pt idx="16">
                  <c:v>1615</c:v>
                </c:pt>
                <c:pt idx="17">
                  <c:v>1551</c:v>
                </c:pt>
                <c:pt idx="18">
                  <c:v>1599</c:v>
                </c:pt>
                <c:pt idx="19">
                  <c:v>1555</c:v>
                </c:pt>
                <c:pt idx="20">
                  <c:v>1693</c:v>
                </c:pt>
                <c:pt idx="21">
                  <c:v>1632</c:v>
                </c:pt>
                <c:pt idx="22">
                  <c:v>1671</c:v>
                </c:pt>
                <c:pt idx="23">
                  <c:v>1559</c:v>
                </c:pt>
                <c:pt idx="24">
                  <c:v>1625</c:v>
                </c:pt>
                <c:pt idx="25">
                  <c:v>1705</c:v>
                </c:pt>
                <c:pt idx="26">
                  <c:v>1589</c:v>
                </c:pt>
                <c:pt idx="27">
                  <c:v>1615</c:v>
                </c:pt>
                <c:pt idx="28">
                  <c:v>1722</c:v>
                </c:pt>
                <c:pt idx="29">
                  <c:v>1641</c:v>
                </c:pt>
                <c:pt idx="30">
                  <c:v>1601</c:v>
                </c:pt>
                <c:pt idx="31">
                  <c:v>1718</c:v>
                </c:pt>
                <c:pt idx="32">
                  <c:v>1671</c:v>
                </c:pt>
                <c:pt idx="33">
                  <c:v>1654</c:v>
                </c:pt>
                <c:pt idx="34">
                  <c:v>1688</c:v>
                </c:pt>
                <c:pt idx="35">
                  <c:v>1638</c:v>
                </c:pt>
                <c:pt idx="36">
                  <c:v>1662</c:v>
                </c:pt>
                <c:pt idx="37">
                  <c:v>1733</c:v>
                </c:pt>
                <c:pt idx="38">
                  <c:v>1641</c:v>
                </c:pt>
                <c:pt idx="39">
                  <c:v>1680</c:v>
                </c:pt>
                <c:pt idx="40">
                  <c:v>1570</c:v>
                </c:pt>
                <c:pt idx="41">
                  <c:v>1719</c:v>
                </c:pt>
                <c:pt idx="42">
                  <c:v>1728</c:v>
                </c:pt>
                <c:pt idx="43">
                  <c:v>1692</c:v>
                </c:pt>
                <c:pt idx="44">
                  <c:v>1716</c:v>
                </c:pt>
                <c:pt idx="45">
                  <c:v>1709</c:v>
                </c:pt>
                <c:pt idx="46">
                  <c:v>1718</c:v>
                </c:pt>
                <c:pt idx="47">
                  <c:v>1794</c:v>
                </c:pt>
                <c:pt idx="48">
                  <c:v>1938</c:v>
                </c:pt>
                <c:pt idx="49">
                  <c:v>1893</c:v>
                </c:pt>
                <c:pt idx="50">
                  <c:v>1857</c:v>
                </c:pt>
                <c:pt idx="51">
                  <c:v>1881</c:v>
                </c:pt>
                <c:pt idx="52">
                  <c:v>1911</c:v>
                </c:pt>
                <c:pt idx="53">
                  <c:v>1796</c:v>
                </c:pt>
                <c:pt idx="54">
                  <c:v>1839</c:v>
                </c:pt>
                <c:pt idx="55">
                  <c:v>1758</c:v>
                </c:pt>
                <c:pt idx="56">
                  <c:v>1921</c:v>
                </c:pt>
                <c:pt idx="57">
                  <c:v>1892</c:v>
                </c:pt>
                <c:pt idx="58">
                  <c:v>1908</c:v>
                </c:pt>
                <c:pt idx="59">
                  <c:v>1787</c:v>
                </c:pt>
                <c:pt idx="60">
                  <c:v>1927</c:v>
                </c:pt>
                <c:pt idx="61">
                  <c:v>2103</c:v>
                </c:pt>
                <c:pt idx="62">
                  <c:v>1965</c:v>
                </c:pt>
                <c:pt idx="63">
                  <c:v>1886</c:v>
                </c:pt>
                <c:pt idx="64">
                  <c:v>1952</c:v>
                </c:pt>
                <c:pt idx="65">
                  <c:v>1922</c:v>
                </c:pt>
                <c:pt idx="66">
                  <c:v>1962</c:v>
                </c:pt>
                <c:pt idx="67">
                  <c:v>1907</c:v>
                </c:pt>
                <c:pt idx="68">
                  <c:v>1941</c:v>
                </c:pt>
                <c:pt idx="69">
                  <c:v>2036</c:v>
                </c:pt>
                <c:pt idx="70">
                  <c:v>2048</c:v>
                </c:pt>
                <c:pt idx="71">
                  <c:v>2245</c:v>
                </c:pt>
                <c:pt idx="72">
                  <c:v>2071</c:v>
                </c:pt>
                <c:pt idx="73">
                  <c:v>1897</c:v>
                </c:pt>
                <c:pt idx="74">
                  <c:v>2050</c:v>
                </c:pt>
                <c:pt idx="75">
                  <c:v>1934</c:v>
                </c:pt>
                <c:pt idx="76">
                  <c:v>1877</c:v>
                </c:pt>
                <c:pt idx="77">
                  <c:v>2011</c:v>
                </c:pt>
                <c:pt idx="78">
                  <c:v>1918</c:v>
                </c:pt>
                <c:pt idx="79">
                  <c:v>1893</c:v>
                </c:pt>
                <c:pt idx="80">
                  <c:v>1888</c:v>
                </c:pt>
                <c:pt idx="81">
                  <c:v>1822</c:v>
                </c:pt>
                <c:pt idx="82">
                  <c:v>1640</c:v>
                </c:pt>
                <c:pt idx="83">
                  <c:v>1623</c:v>
                </c:pt>
                <c:pt idx="84">
                  <c:v>1539</c:v>
                </c:pt>
                <c:pt idx="85">
                  <c:v>1536</c:v>
                </c:pt>
                <c:pt idx="86">
                  <c:v>1481</c:v>
                </c:pt>
                <c:pt idx="87">
                  <c:v>1534</c:v>
                </c:pt>
                <c:pt idx="88">
                  <c:v>1512</c:v>
                </c:pt>
                <c:pt idx="89">
                  <c:v>1356</c:v>
                </c:pt>
                <c:pt idx="90">
                  <c:v>1405</c:v>
                </c:pt>
                <c:pt idx="91">
                  <c:v>1390</c:v>
                </c:pt>
                <c:pt idx="92">
                  <c:v>1328</c:v>
                </c:pt>
                <c:pt idx="93">
                  <c:v>1331</c:v>
                </c:pt>
                <c:pt idx="94">
                  <c:v>1274</c:v>
                </c:pt>
                <c:pt idx="95">
                  <c:v>1195</c:v>
                </c:pt>
                <c:pt idx="96">
                  <c:v>1022</c:v>
                </c:pt>
                <c:pt idx="97">
                  <c:v>1142</c:v>
                </c:pt>
                <c:pt idx="98">
                  <c:v>1142</c:v>
                </c:pt>
                <c:pt idx="99">
                  <c:v>1087</c:v>
                </c:pt>
                <c:pt idx="100">
                  <c:v>1017</c:v>
                </c:pt>
                <c:pt idx="101">
                  <c:v>1160</c:v>
                </c:pt>
                <c:pt idx="102">
                  <c:v>1055</c:v>
                </c:pt>
                <c:pt idx="103">
                  <c:v>1076</c:v>
                </c:pt>
                <c:pt idx="104">
                  <c:v>1021</c:v>
                </c:pt>
                <c:pt idx="105">
                  <c:v>777</c:v>
                </c:pt>
                <c:pt idx="106">
                  <c:v>819</c:v>
                </c:pt>
                <c:pt idx="107">
                  <c:v>839</c:v>
                </c:pt>
                <c:pt idx="108">
                  <c:v>846</c:v>
                </c:pt>
                <c:pt idx="109">
                  <c:v>818</c:v>
                </c:pt>
                <c:pt idx="110">
                  <c:v>797</c:v>
                </c:pt>
                <c:pt idx="111">
                  <c:v>797</c:v>
                </c:pt>
                <c:pt idx="112">
                  <c:v>792</c:v>
                </c:pt>
                <c:pt idx="113">
                  <c:v>721</c:v>
                </c:pt>
                <c:pt idx="114">
                  <c:v>746</c:v>
                </c:pt>
                <c:pt idx="115">
                  <c:v>844</c:v>
                </c:pt>
                <c:pt idx="116">
                  <c:v>750</c:v>
                </c:pt>
                <c:pt idx="117">
                  <c:v>689</c:v>
                </c:pt>
                <c:pt idx="118">
                  <c:v>670</c:v>
                </c:pt>
                <c:pt idx="119">
                  <c:v>635</c:v>
                </c:pt>
                <c:pt idx="120">
                  <c:v>737</c:v>
                </c:pt>
                <c:pt idx="121">
                  <c:v>702</c:v>
                </c:pt>
                <c:pt idx="122">
                  <c:v>894</c:v>
                </c:pt>
                <c:pt idx="123">
                  <c:v>572</c:v>
                </c:pt>
                <c:pt idx="124">
                  <c:v>592</c:v>
                </c:pt>
                <c:pt idx="125">
                  <c:v>632</c:v>
                </c:pt>
                <c:pt idx="126">
                  <c:v>605</c:v>
                </c:pt>
                <c:pt idx="127">
                  <c:v>552</c:v>
                </c:pt>
                <c:pt idx="128">
                  <c:v>565</c:v>
                </c:pt>
                <c:pt idx="129">
                  <c:v>520</c:v>
                </c:pt>
                <c:pt idx="130">
                  <c:v>615</c:v>
                </c:pt>
                <c:pt idx="131">
                  <c:v>591</c:v>
                </c:pt>
                <c:pt idx="132">
                  <c:v>549</c:v>
                </c:pt>
                <c:pt idx="133">
                  <c:v>549</c:v>
                </c:pt>
                <c:pt idx="134">
                  <c:v>579</c:v>
                </c:pt>
                <c:pt idx="135">
                  <c:v>634</c:v>
                </c:pt>
                <c:pt idx="136">
                  <c:v>614</c:v>
                </c:pt>
                <c:pt idx="137">
                  <c:v>603</c:v>
                </c:pt>
                <c:pt idx="138">
                  <c:v>566</c:v>
                </c:pt>
                <c:pt idx="139">
                  <c:v>585</c:v>
                </c:pt>
                <c:pt idx="140">
                  <c:v>610</c:v>
                </c:pt>
                <c:pt idx="141">
                  <c:v>545</c:v>
                </c:pt>
                <c:pt idx="142">
                  <c:v>561</c:v>
                </c:pt>
                <c:pt idx="143">
                  <c:v>582</c:v>
                </c:pt>
                <c:pt idx="144">
                  <c:v>671</c:v>
                </c:pt>
                <c:pt idx="145">
                  <c:v>626</c:v>
                </c:pt>
                <c:pt idx="146">
                  <c:v>625</c:v>
                </c:pt>
                <c:pt idx="147">
                  <c:v>676</c:v>
                </c:pt>
                <c:pt idx="148">
                  <c:v>684</c:v>
                </c:pt>
                <c:pt idx="149">
                  <c:v>652</c:v>
                </c:pt>
                <c:pt idx="150">
                  <c:v>730</c:v>
                </c:pt>
                <c:pt idx="151">
                  <c:v>668</c:v>
                </c:pt>
                <c:pt idx="152">
                  <c:v>677</c:v>
                </c:pt>
                <c:pt idx="153">
                  <c:v>732</c:v>
                </c:pt>
                <c:pt idx="154">
                  <c:v>730</c:v>
                </c:pt>
                <c:pt idx="155">
                  <c:v>839</c:v>
                </c:pt>
                <c:pt idx="156">
                  <c:v>690</c:v>
                </c:pt>
                <c:pt idx="157">
                  <c:v>714</c:v>
                </c:pt>
                <c:pt idx="158">
                  <c:v>759</c:v>
                </c:pt>
                <c:pt idx="159">
                  <c:v>786</c:v>
                </c:pt>
                <c:pt idx="160">
                  <c:v>761</c:v>
                </c:pt>
                <c:pt idx="161">
                  <c:v>752</c:v>
                </c:pt>
                <c:pt idx="162">
                  <c:v>811</c:v>
                </c:pt>
                <c:pt idx="163">
                  <c:v>833</c:v>
                </c:pt>
                <c:pt idx="164">
                  <c:v>768</c:v>
                </c:pt>
                <c:pt idx="165">
                  <c:v>840</c:v>
                </c:pt>
                <c:pt idx="166">
                  <c:v>878</c:v>
                </c:pt>
                <c:pt idx="167">
                  <c:v>899</c:v>
                </c:pt>
                <c:pt idx="168">
                  <c:v>828</c:v>
                </c:pt>
                <c:pt idx="169">
                  <c:v>894</c:v>
                </c:pt>
                <c:pt idx="170">
                  <c:v>805</c:v>
                </c:pt>
                <c:pt idx="171">
                  <c:v>858</c:v>
                </c:pt>
                <c:pt idx="172">
                  <c:v>904</c:v>
                </c:pt>
                <c:pt idx="173">
                  <c:v>945</c:v>
                </c:pt>
                <c:pt idx="174">
                  <c:v>913</c:v>
                </c:pt>
                <c:pt idx="175">
                  <c:v>874</c:v>
                </c:pt>
                <c:pt idx="176">
                  <c:v>942</c:v>
                </c:pt>
                <c:pt idx="177">
                  <c:v>952</c:v>
                </c:pt>
                <c:pt idx="178">
                  <c:v>872</c:v>
                </c:pt>
                <c:pt idx="179">
                  <c:v>790</c:v>
                </c:pt>
                <c:pt idx="180">
                  <c:v>1005</c:v>
                </c:pt>
                <c:pt idx="181">
                  <c:v>1028</c:v>
                </c:pt>
                <c:pt idx="182">
                  <c:v>970</c:v>
                </c:pt>
                <c:pt idx="183">
                  <c:v>992</c:v>
                </c:pt>
                <c:pt idx="184">
                  <c:v>971</c:v>
                </c:pt>
                <c:pt idx="185">
                  <c:v>1018</c:v>
                </c:pt>
                <c:pt idx="186">
                  <c:v>986</c:v>
                </c:pt>
                <c:pt idx="187">
                  <c:v>988</c:v>
                </c:pt>
                <c:pt idx="188">
                  <c:v>1012</c:v>
                </c:pt>
                <c:pt idx="189">
                  <c:v>1051</c:v>
                </c:pt>
                <c:pt idx="190">
                  <c:v>1045</c:v>
                </c:pt>
                <c:pt idx="191">
                  <c:v>1019</c:v>
                </c:pt>
                <c:pt idx="192">
                  <c:v>961</c:v>
                </c:pt>
                <c:pt idx="193">
                  <c:v>1016</c:v>
                </c:pt>
                <c:pt idx="194">
                  <c:v>1113</c:v>
                </c:pt>
                <c:pt idx="195">
                  <c:v>1086</c:v>
                </c:pt>
                <c:pt idx="196">
                  <c:v>1040</c:v>
                </c:pt>
                <c:pt idx="197">
                  <c:v>1005</c:v>
                </c:pt>
                <c:pt idx="198">
                  <c:v>1067</c:v>
                </c:pt>
                <c:pt idx="199">
                  <c:v>1203</c:v>
                </c:pt>
                <c:pt idx="200">
                  <c:v>1096</c:v>
                </c:pt>
                <c:pt idx="201">
                  <c:v>1083</c:v>
                </c:pt>
                <c:pt idx="202">
                  <c:v>1161</c:v>
                </c:pt>
                <c:pt idx="203">
                  <c:v>1194</c:v>
                </c:pt>
                <c:pt idx="204">
                  <c:v>1098</c:v>
                </c:pt>
                <c:pt idx="205">
                  <c:v>1180</c:v>
                </c:pt>
                <c:pt idx="206">
                  <c:v>1230</c:v>
                </c:pt>
                <c:pt idx="207">
                  <c:v>1194</c:v>
                </c:pt>
                <c:pt idx="208">
                  <c:v>1097</c:v>
                </c:pt>
                <c:pt idx="209">
                  <c:v>1109</c:v>
                </c:pt>
              </c:numCache>
            </c:numRef>
          </c:val>
          <c:smooth val="0"/>
          <c:extLst xmlns:c16r2="http://schemas.microsoft.com/office/drawing/2015/06/chart">
            <c:ext xmlns:c16="http://schemas.microsoft.com/office/drawing/2014/chart" uri="{C3380CC4-5D6E-409C-BE32-E72D297353CC}">
              <c16:uniqueId val="{00000000-097A-412D-843D-26876DF7CDAF}"/>
            </c:ext>
          </c:extLst>
        </c:ser>
        <c:ser>
          <c:idx val="2"/>
          <c:order val="2"/>
          <c:tx>
            <c:strRef>
              <c:f>Monthly!$K$1</c:f>
              <c:strCache>
                <c:ptCount val="1"/>
                <c:pt idx="0">
                  <c:v>Housing Starts: Total: New Privately Owned Housing Units Started</c:v>
                </c:pt>
              </c:strCache>
            </c:strRef>
          </c:tx>
          <c:spPr>
            <a:ln w="28575" cap="rnd">
              <a:solidFill>
                <a:schemeClr val="accent3"/>
              </a:solidFill>
              <a:round/>
            </a:ln>
            <a:effectLst/>
          </c:spPr>
          <c:marker>
            <c:symbol val="none"/>
          </c:marker>
          <c:cat>
            <c:numRef>
              <c:f>Monthly!$H$2:$H$211</c:f>
              <c:numCache>
                <c:formatCode>yyyy\-mm\-dd</c:formatCode>
                <c:ptCount val="210"/>
                <c:pt idx="0">
                  <c:v>36617</c:v>
                </c:pt>
                <c:pt idx="1">
                  <c:v>36647</c:v>
                </c:pt>
                <c:pt idx="2">
                  <c:v>36678</c:v>
                </c:pt>
                <c:pt idx="3">
                  <c:v>36708</c:v>
                </c:pt>
                <c:pt idx="4">
                  <c:v>36739</c:v>
                </c:pt>
                <c:pt idx="5">
                  <c:v>36770</c:v>
                </c:pt>
                <c:pt idx="6">
                  <c:v>36800</c:v>
                </c:pt>
                <c:pt idx="7">
                  <c:v>36831</c:v>
                </c:pt>
                <c:pt idx="8">
                  <c:v>36861</c:v>
                </c:pt>
                <c:pt idx="9">
                  <c:v>36892</c:v>
                </c:pt>
                <c:pt idx="10">
                  <c:v>36923</c:v>
                </c:pt>
                <c:pt idx="11">
                  <c:v>36951</c:v>
                </c:pt>
                <c:pt idx="12">
                  <c:v>36982</c:v>
                </c:pt>
                <c:pt idx="13">
                  <c:v>37012</c:v>
                </c:pt>
                <c:pt idx="14">
                  <c:v>37043</c:v>
                </c:pt>
                <c:pt idx="15">
                  <c:v>37073</c:v>
                </c:pt>
                <c:pt idx="16">
                  <c:v>37104</c:v>
                </c:pt>
                <c:pt idx="17">
                  <c:v>37135</c:v>
                </c:pt>
                <c:pt idx="18">
                  <c:v>37165</c:v>
                </c:pt>
                <c:pt idx="19">
                  <c:v>37196</c:v>
                </c:pt>
                <c:pt idx="20">
                  <c:v>37226</c:v>
                </c:pt>
                <c:pt idx="21">
                  <c:v>37257</c:v>
                </c:pt>
                <c:pt idx="22">
                  <c:v>37288</c:v>
                </c:pt>
                <c:pt idx="23">
                  <c:v>37316</c:v>
                </c:pt>
                <c:pt idx="24">
                  <c:v>37347</c:v>
                </c:pt>
                <c:pt idx="25">
                  <c:v>37377</c:v>
                </c:pt>
                <c:pt idx="26">
                  <c:v>37408</c:v>
                </c:pt>
                <c:pt idx="27">
                  <c:v>37438</c:v>
                </c:pt>
                <c:pt idx="28">
                  <c:v>37469</c:v>
                </c:pt>
                <c:pt idx="29">
                  <c:v>37500</c:v>
                </c:pt>
                <c:pt idx="30">
                  <c:v>37530</c:v>
                </c:pt>
                <c:pt idx="31">
                  <c:v>37561</c:v>
                </c:pt>
                <c:pt idx="32">
                  <c:v>37591</c:v>
                </c:pt>
                <c:pt idx="33">
                  <c:v>37622</c:v>
                </c:pt>
                <c:pt idx="34">
                  <c:v>37653</c:v>
                </c:pt>
                <c:pt idx="35">
                  <c:v>37681</c:v>
                </c:pt>
                <c:pt idx="36">
                  <c:v>37712</c:v>
                </c:pt>
                <c:pt idx="37">
                  <c:v>37742</c:v>
                </c:pt>
                <c:pt idx="38">
                  <c:v>37773</c:v>
                </c:pt>
                <c:pt idx="39">
                  <c:v>37803</c:v>
                </c:pt>
                <c:pt idx="40">
                  <c:v>37834</c:v>
                </c:pt>
                <c:pt idx="41">
                  <c:v>37865</c:v>
                </c:pt>
                <c:pt idx="42">
                  <c:v>37895</c:v>
                </c:pt>
                <c:pt idx="43">
                  <c:v>37926</c:v>
                </c:pt>
                <c:pt idx="44">
                  <c:v>37956</c:v>
                </c:pt>
                <c:pt idx="45">
                  <c:v>37987</c:v>
                </c:pt>
                <c:pt idx="46">
                  <c:v>38018</c:v>
                </c:pt>
                <c:pt idx="47">
                  <c:v>38047</c:v>
                </c:pt>
                <c:pt idx="48">
                  <c:v>38078</c:v>
                </c:pt>
                <c:pt idx="49">
                  <c:v>38108</c:v>
                </c:pt>
                <c:pt idx="50">
                  <c:v>38139</c:v>
                </c:pt>
                <c:pt idx="51">
                  <c:v>38169</c:v>
                </c:pt>
                <c:pt idx="52">
                  <c:v>38200</c:v>
                </c:pt>
                <c:pt idx="53">
                  <c:v>38231</c:v>
                </c:pt>
                <c:pt idx="54">
                  <c:v>38261</c:v>
                </c:pt>
                <c:pt idx="55">
                  <c:v>38292</c:v>
                </c:pt>
                <c:pt idx="56">
                  <c:v>38322</c:v>
                </c:pt>
                <c:pt idx="57">
                  <c:v>38353</c:v>
                </c:pt>
                <c:pt idx="58">
                  <c:v>38384</c:v>
                </c:pt>
                <c:pt idx="59">
                  <c:v>38412</c:v>
                </c:pt>
                <c:pt idx="60">
                  <c:v>38443</c:v>
                </c:pt>
                <c:pt idx="61">
                  <c:v>38473</c:v>
                </c:pt>
                <c:pt idx="62">
                  <c:v>38504</c:v>
                </c:pt>
                <c:pt idx="63">
                  <c:v>38534</c:v>
                </c:pt>
                <c:pt idx="64">
                  <c:v>38565</c:v>
                </c:pt>
                <c:pt idx="65">
                  <c:v>38596</c:v>
                </c:pt>
                <c:pt idx="66">
                  <c:v>38626</c:v>
                </c:pt>
                <c:pt idx="67">
                  <c:v>38657</c:v>
                </c:pt>
                <c:pt idx="68">
                  <c:v>38687</c:v>
                </c:pt>
                <c:pt idx="69">
                  <c:v>38718</c:v>
                </c:pt>
                <c:pt idx="70">
                  <c:v>38749</c:v>
                </c:pt>
                <c:pt idx="71">
                  <c:v>38777</c:v>
                </c:pt>
                <c:pt idx="72">
                  <c:v>38808</c:v>
                </c:pt>
                <c:pt idx="73">
                  <c:v>38838</c:v>
                </c:pt>
                <c:pt idx="74">
                  <c:v>38869</c:v>
                </c:pt>
                <c:pt idx="75">
                  <c:v>38899</c:v>
                </c:pt>
                <c:pt idx="76">
                  <c:v>38930</c:v>
                </c:pt>
                <c:pt idx="77">
                  <c:v>38961</c:v>
                </c:pt>
                <c:pt idx="78">
                  <c:v>38991</c:v>
                </c:pt>
                <c:pt idx="79">
                  <c:v>39022</c:v>
                </c:pt>
                <c:pt idx="80">
                  <c:v>39052</c:v>
                </c:pt>
                <c:pt idx="81">
                  <c:v>39083</c:v>
                </c:pt>
                <c:pt idx="82">
                  <c:v>39114</c:v>
                </c:pt>
                <c:pt idx="83">
                  <c:v>39142</c:v>
                </c:pt>
                <c:pt idx="84">
                  <c:v>39173</c:v>
                </c:pt>
                <c:pt idx="85">
                  <c:v>39203</c:v>
                </c:pt>
                <c:pt idx="86">
                  <c:v>39234</c:v>
                </c:pt>
                <c:pt idx="87">
                  <c:v>39264</c:v>
                </c:pt>
                <c:pt idx="88">
                  <c:v>39295</c:v>
                </c:pt>
                <c:pt idx="89">
                  <c:v>39326</c:v>
                </c:pt>
                <c:pt idx="90">
                  <c:v>39356</c:v>
                </c:pt>
                <c:pt idx="91">
                  <c:v>39387</c:v>
                </c:pt>
                <c:pt idx="92">
                  <c:v>39417</c:v>
                </c:pt>
                <c:pt idx="93">
                  <c:v>39448</c:v>
                </c:pt>
                <c:pt idx="94">
                  <c:v>39479</c:v>
                </c:pt>
                <c:pt idx="95">
                  <c:v>39508</c:v>
                </c:pt>
                <c:pt idx="96">
                  <c:v>39539</c:v>
                </c:pt>
                <c:pt idx="97">
                  <c:v>39569</c:v>
                </c:pt>
                <c:pt idx="98">
                  <c:v>39600</c:v>
                </c:pt>
                <c:pt idx="99">
                  <c:v>39630</c:v>
                </c:pt>
                <c:pt idx="100">
                  <c:v>39661</c:v>
                </c:pt>
                <c:pt idx="101">
                  <c:v>39692</c:v>
                </c:pt>
                <c:pt idx="102">
                  <c:v>39722</c:v>
                </c:pt>
                <c:pt idx="103">
                  <c:v>39753</c:v>
                </c:pt>
                <c:pt idx="104">
                  <c:v>39783</c:v>
                </c:pt>
                <c:pt idx="105">
                  <c:v>39814</c:v>
                </c:pt>
                <c:pt idx="106">
                  <c:v>39845</c:v>
                </c:pt>
                <c:pt idx="107">
                  <c:v>39873</c:v>
                </c:pt>
                <c:pt idx="108">
                  <c:v>39904</c:v>
                </c:pt>
                <c:pt idx="109">
                  <c:v>39934</c:v>
                </c:pt>
                <c:pt idx="110">
                  <c:v>39965</c:v>
                </c:pt>
                <c:pt idx="111">
                  <c:v>39995</c:v>
                </c:pt>
                <c:pt idx="112">
                  <c:v>40026</c:v>
                </c:pt>
                <c:pt idx="113">
                  <c:v>40057</c:v>
                </c:pt>
                <c:pt idx="114">
                  <c:v>40087</c:v>
                </c:pt>
                <c:pt idx="115">
                  <c:v>40118</c:v>
                </c:pt>
                <c:pt idx="116">
                  <c:v>40148</c:v>
                </c:pt>
                <c:pt idx="117">
                  <c:v>40179</c:v>
                </c:pt>
                <c:pt idx="118">
                  <c:v>40210</c:v>
                </c:pt>
                <c:pt idx="119">
                  <c:v>40238</c:v>
                </c:pt>
                <c:pt idx="120">
                  <c:v>40269</c:v>
                </c:pt>
                <c:pt idx="121">
                  <c:v>40299</c:v>
                </c:pt>
                <c:pt idx="122">
                  <c:v>40330</c:v>
                </c:pt>
                <c:pt idx="123">
                  <c:v>40360</c:v>
                </c:pt>
                <c:pt idx="124">
                  <c:v>40391</c:v>
                </c:pt>
                <c:pt idx="125">
                  <c:v>40422</c:v>
                </c:pt>
                <c:pt idx="126">
                  <c:v>40452</c:v>
                </c:pt>
                <c:pt idx="127">
                  <c:v>40483</c:v>
                </c:pt>
                <c:pt idx="128">
                  <c:v>40513</c:v>
                </c:pt>
                <c:pt idx="129">
                  <c:v>40544</c:v>
                </c:pt>
                <c:pt idx="130">
                  <c:v>40575</c:v>
                </c:pt>
                <c:pt idx="131">
                  <c:v>40603</c:v>
                </c:pt>
                <c:pt idx="132">
                  <c:v>40634</c:v>
                </c:pt>
                <c:pt idx="133">
                  <c:v>40664</c:v>
                </c:pt>
                <c:pt idx="134">
                  <c:v>40695</c:v>
                </c:pt>
                <c:pt idx="135">
                  <c:v>40725</c:v>
                </c:pt>
                <c:pt idx="136">
                  <c:v>40756</c:v>
                </c:pt>
                <c:pt idx="137">
                  <c:v>40787</c:v>
                </c:pt>
                <c:pt idx="138">
                  <c:v>40817</c:v>
                </c:pt>
                <c:pt idx="139">
                  <c:v>40848</c:v>
                </c:pt>
                <c:pt idx="140">
                  <c:v>40878</c:v>
                </c:pt>
                <c:pt idx="141">
                  <c:v>40909</c:v>
                </c:pt>
                <c:pt idx="142">
                  <c:v>40940</c:v>
                </c:pt>
                <c:pt idx="143">
                  <c:v>40969</c:v>
                </c:pt>
                <c:pt idx="144">
                  <c:v>41000</c:v>
                </c:pt>
                <c:pt idx="145">
                  <c:v>41030</c:v>
                </c:pt>
                <c:pt idx="146">
                  <c:v>41061</c:v>
                </c:pt>
                <c:pt idx="147">
                  <c:v>41091</c:v>
                </c:pt>
                <c:pt idx="148">
                  <c:v>41122</c:v>
                </c:pt>
                <c:pt idx="149">
                  <c:v>41153</c:v>
                </c:pt>
                <c:pt idx="150">
                  <c:v>41183</c:v>
                </c:pt>
                <c:pt idx="151">
                  <c:v>41214</c:v>
                </c:pt>
                <c:pt idx="152">
                  <c:v>41244</c:v>
                </c:pt>
                <c:pt idx="153">
                  <c:v>41275</c:v>
                </c:pt>
                <c:pt idx="154">
                  <c:v>41306</c:v>
                </c:pt>
                <c:pt idx="155">
                  <c:v>41334</c:v>
                </c:pt>
                <c:pt idx="156">
                  <c:v>41365</c:v>
                </c:pt>
                <c:pt idx="157">
                  <c:v>41395</c:v>
                </c:pt>
                <c:pt idx="158">
                  <c:v>41426</c:v>
                </c:pt>
                <c:pt idx="159">
                  <c:v>41456</c:v>
                </c:pt>
                <c:pt idx="160">
                  <c:v>41487</c:v>
                </c:pt>
                <c:pt idx="161">
                  <c:v>41518</c:v>
                </c:pt>
                <c:pt idx="162">
                  <c:v>41548</c:v>
                </c:pt>
                <c:pt idx="163">
                  <c:v>41579</c:v>
                </c:pt>
                <c:pt idx="164">
                  <c:v>41609</c:v>
                </c:pt>
                <c:pt idx="165">
                  <c:v>41640</c:v>
                </c:pt>
                <c:pt idx="166">
                  <c:v>41671</c:v>
                </c:pt>
                <c:pt idx="167">
                  <c:v>41699</c:v>
                </c:pt>
                <c:pt idx="168">
                  <c:v>41730</c:v>
                </c:pt>
                <c:pt idx="169">
                  <c:v>41760</c:v>
                </c:pt>
                <c:pt idx="170">
                  <c:v>41791</c:v>
                </c:pt>
                <c:pt idx="171">
                  <c:v>41821</c:v>
                </c:pt>
                <c:pt idx="172">
                  <c:v>41852</c:v>
                </c:pt>
                <c:pt idx="173">
                  <c:v>41883</c:v>
                </c:pt>
                <c:pt idx="174">
                  <c:v>41913</c:v>
                </c:pt>
                <c:pt idx="175">
                  <c:v>41944</c:v>
                </c:pt>
                <c:pt idx="176">
                  <c:v>41974</c:v>
                </c:pt>
                <c:pt idx="177">
                  <c:v>42005</c:v>
                </c:pt>
                <c:pt idx="178">
                  <c:v>42036</c:v>
                </c:pt>
                <c:pt idx="179">
                  <c:v>42064</c:v>
                </c:pt>
                <c:pt idx="180">
                  <c:v>42095</c:v>
                </c:pt>
                <c:pt idx="181">
                  <c:v>42125</c:v>
                </c:pt>
                <c:pt idx="182">
                  <c:v>42156</c:v>
                </c:pt>
                <c:pt idx="183">
                  <c:v>42186</c:v>
                </c:pt>
                <c:pt idx="184">
                  <c:v>42217</c:v>
                </c:pt>
                <c:pt idx="185">
                  <c:v>42248</c:v>
                </c:pt>
                <c:pt idx="186">
                  <c:v>42278</c:v>
                </c:pt>
                <c:pt idx="187">
                  <c:v>42309</c:v>
                </c:pt>
                <c:pt idx="188">
                  <c:v>42339</c:v>
                </c:pt>
                <c:pt idx="189">
                  <c:v>42370</c:v>
                </c:pt>
                <c:pt idx="190">
                  <c:v>42401</c:v>
                </c:pt>
                <c:pt idx="191">
                  <c:v>42430</c:v>
                </c:pt>
                <c:pt idx="192">
                  <c:v>42461</c:v>
                </c:pt>
                <c:pt idx="193">
                  <c:v>42491</c:v>
                </c:pt>
                <c:pt idx="194">
                  <c:v>42522</c:v>
                </c:pt>
                <c:pt idx="195">
                  <c:v>42552</c:v>
                </c:pt>
                <c:pt idx="196">
                  <c:v>42583</c:v>
                </c:pt>
                <c:pt idx="197">
                  <c:v>42614</c:v>
                </c:pt>
                <c:pt idx="198">
                  <c:v>42644</c:v>
                </c:pt>
                <c:pt idx="199">
                  <c:v>42675</c:v>
                </c:pt>
                <c:pt idx="200">
                  <c:v>42705</c:v>
                </c:pt>
                <c:pt idx="201">
                  <c:v>42736</c:v>
                </c:pt>
                <c:pt idx="202">
                  <c:v>42767</c:v>
                </c:pt>
                <c:pt idx="203">
                  <c:v>42795</c:v>
                </c:pt>
                <c:pt idx="204">
                  <c:v>42826</c:v>
                </c:pt>
                <c:pt idx="205">
                  <c:v>42856</c:v>
                </c:pt>
                <c:pt idx="206">
                  <c:v>42887</c:v>
                </c:pt>
                <c:pt idx="207">
                  <c:v>42917</c:v>
                </c:pt>
                <c:pt idx="208">
                  <c:v>42948</c:v>
                </c:pt>
                <c:pt idx="209">
                  <c:v>42979</c:v>
                </c:pt>
              </c:numCache>
            </c:numRef>
          </c:cat>
          <c:val>
            <c:numRef>
              <c:f>Monthly!$K$2:$K$211</c:f>
              <c:numCache>
                <c:formatCode>0</c:formatCode>
                <c:ptCount val="210"/>
                <c:pt idx="0">
                  <c:v>1626</c:v>
                </c:pt>
                <c:pt idx="1">
                  <c:v>1575</c:v>
                </c:pt>
                <c:pt idx="2">
                  <c:v>1559</c:v>
                </c:pt>
                <c:pt idx="3">
                  <c:v>1463</c:v>
                </c:pt>
                <c:pt idx="4">
                  <c:v>1541</c:v>
                </c:pt>
                <c:pt idx="5">
                  <c:v>1507</c:v>
                </c:pt>
                <c:pt idx="6">
                  <c:v>1549</c:v>
                </c:pt>
                <c:pt idx="7">
                  <c:v>1551</c:v>
                </c:pt>
                <c:pt idx="8">
                  <c:v>1532</c:v>
                </c:pt>
                <c:pt idx="9">
                  <c:v>1600</c:v>
                </c:pt>
                <c:pt idx="10">
                  <c:v>1625</c:v>
                </c:pt>
                <c:pt idx="11">
                  <c:v>1590</c:v>
                </c:pt>
                <c:pt idx="12">
                  <c:v>1649</c:v>
                </c:pt>
                <c:pt idx="13">
                  <c:v>1605</c:v>
                </c:pt>
                <c:pt idx="14">
                  <c:v>1636</c:v>
                </c:pt>
                <c:pt idx="15">
                  <c:v>1670</c:v>
                </c:pt>
                <c:pt idx="16">
                  <c:v>1567</c:v>
                </c:pt>
                <c:pt idx="17">
                  <c:v>1562</c:v>
                </c:pt>
                <c:pt idx="18">
                  <c:v>1540</c:v>
                </c:pt>
                <c:pt idx="19">
                  <c:v>1602</c:v>
                </c:pt>
                <c:pt idx="20">
                  <c:v>1568</c:v>
                </c:pt>
                <c:pt idx="21">
                  <c:v>1698</c:v>
                </c:pt>
                <c:pt idx="22">
                  <c:v>1829</c:v>
                </c:pt>
                <c:pt idx="23">
                  <c:v>1642</c:v>
                </c:pt>
                <c:pt idx="24">
                  <c:v>1592</c:v>
                </c:pt>
                <c:pt idx="25">
                  <c:v>1764</c:v>
                </c:pt>
                <c:pt idx="26">
                  <c:v>1717</c:v>
                </c:pt>
                <c:pt idx="27">
                  <c:v>1655</c:v>
                </c:pt>
                <c:pt idx="28">
                  <c:v>1633</c:v>
                </c:pt>
                <c:pt idx="29">
                  <c:v>1804</c:v>
                </c:pt>
                <c:pt idx="30">
                  <c:v>1648</c:v>
                </c:pt>
                <c:pt idx="31">
                  <c:v>1753</c:v>
                </c:pt>
                <c:pt idx="32">
                  <c:v>1788</c:v>
                </c:pt>
                <c:pt idx="33">
                  <c:v>1853</c:v>
                </c:pt>
                <c:pt idx="34">
                  <c:v>1629</c:v>
                </c:pt>
                <c:pt idx="35">
                  <c:v>1726</c:v>
                </c:pt>
                <c:pt idx="36">
                  <c:v>1643</c:v>
                </c:pt>
                <c:pt idx="37">
                  <c:v>1751</c:v>
                </c:pt>
                <c:pt idx="38">
                  <c:v>1867</c:v>
                </c:pt>
                <c:pt idx="39">
                  <c:v>1897</c:v>
                </c:pt>
                <c:pt idx="40">
                  <c:v>1833</c:v>
                </c:pt>
                <c:pt idx="41">
                  <c:v>1939</c:v>
                </c:pt>
                <c:pt idx="42">
                  <c:v>1967</c:v>
                </c:pt>
                <c:pt idx="43">
                  <c:v>2083</c:v>
                </c:pt>
                <c:pt idx="44">
                  <c:v>2057</c:v>
                </c:pt>
                <c:pt idx="45">
                  <c:v>1911</c:v>
                </c:pt>
                <c:pt idx="46">
                  <c:v>1846</c:v>
                </c:pt>
                <c:pt idx="47">
                  <c:v>1998</c:v>
                </c:pt>
                <c:pt idx="48">
                  <c:v>2003</c:v>
                </c:pt>
                <c:pt idx="49">
                  <c:v>1981</c:v>
                </c:pt>
                <c:pt idx="50">
                  <c:v>1828</c:v>
                </c:pt>
                <c:pt idx="51">
                  <c:v>2002</c:v>
                </c:pt>
                <c:pt idx="52">
                  <c:v>2024</c:v>
                </c:pt>
                <c:pt idx="53">
                  <c:v>1905</c:v>
                </c:pt>
                <c:pt idx="54">
                  <c:v>2072</c:v>
                </c:pt>
                <c:pt idx="55">
                  <c:v>1782</c:v>
                </c:pt>
                <c:pt idx="56">
                  <c:v>2042</c:v>
                </c:pt>
                <c:pt idx="57">
                  <c:v>2144</c:v>
                </c:pt>
                <c:pt idx="58">
                  <c:v>2207</c:v>
                </c:pt>
                <c:pt idx="59">
                  <c:v>1864</c:v>
                </c:pt>
                <c:pt idx="60">
                  <c:v>2061</c:v>
                </c:pt>
                <c:pt idx="61">
                  <c:v>2025</c:v>
                </c:pt>
                <c:pt idx="62">
                  <c:v>2068</c:v>
                </c:pt>
                <c:pt idx="63">
                  <c:v>2054</c:v>
                </c:pt>
                <c:pt idx="64">
                  <c:v>2095</c:v>
                </c:pt>
                <c:pt idx="65">
                  <c:v>2151</c:v>
                </c:pt>
                <c:pt idx="66">
                  <c:v>2065</c:v>
                </c:pt>
                <c:pt idx="67">
                  <c:v>2147</c:v>
                </c:pt>
                <c:pt idx="68">
                  <c:v>1994</c:v>
                </c:pt>
                <c:pt idx="69">
                  <c:v>2273</c:v>
                </c:pt>
                <c:pt idx="70">
                  <c:v>2119</c:v>
                </c:pt>
                <c:pt idx="71">
                  <c:v>1969</c:v>
                </c:pt>
                <c:pt idx="72">
                  <c:v>1821</c:v>
                </c:pt>
                <c:pt idx="73">
                  <c:v>1942</c:v>
                </c:pt>
                <c:pt idx="74">
                  <c:v>1802</c:v>
                </c:pt>
                <c:pt idx="75">
                  <c:v>1737</c:v>
                </c:pt>
                <c:pt idx="76">
                  <c:v>1650</c:v>
                </c:pt>
                <c:pt idx="77">
                  <c:v>1720</c:v>
                </c:pt>
                <c:pt idx="78">
                  <c:v>1491</c:v>
                </c:pt>
                <c:pt idx="79">
                  <c:v>1570</c:v>
                </c:pt>
                <c:pt idx="80">
                  <c:v>1649</c:v>
                </c:pt>
                <c:pt idx="81">
                  <c:v>1409</c:v>
                </c:pt>
                <c:pt idx="82">
                  <c:v>1480</c:v>
                </c:pt>
                <c:pt idx="83">
                  <c:v>1495</c:v>
                </c:pt>
                <c:pt idx="84">
                  <c:v>1490</c:v>
                </c:pt>
                <c:pt idx="85">
                  <c:v>1415</c:v>
                </c:pt>
                <c:pt idx="86">
                  <c:v>1448</c:v>
                </c:pt>
                <c:pt idx="87">
                  <c:v>1354</c:v>
                </c:pt>
                <c:pt idx="88">
                  <c:v>1330</c:v>
                </c:pt>
                <c:pt idx="89">
                  <c:v>1183</c:v>
                </c:pt>
                <c:pt idx="90">
                  <c:v>1264</c:v>
                </c:pt>
                <c:pt idx="91">
                  <c:v>1197</c:v>
                </c:pt>
                <c:pt idx="92">
                  <c:v>1037</c:v>
                </c:pt>
                <c:pt idx="93">
                  <c:v>1084</c:v>
                </c:pt>
                <c:pt idx="94">
                  <c:v>1103</c:v>
                </c:pt>
                <c:pt idx="95">
                  <c:v>1005</c:v>
                </c:pt>
                <c:pt idx="96">
                  <c:v>1013</c:v>
                </c:pt>
                <c:pt idx="97">
                  <c:v>973</c:v>
                </c:pt>
                <c:pt idx="98">
                  <c:v>1046</c:v>
                </c:pt>
                <c:pt idx="99">
                  <c:v>923</c:v>
                </c:pt>
                <c:pt idx="100">
                  <c:v>844</c:v>
                </c:pt>
                <c:pt idx="101">
                  <c:v>820</c:v>
                </c:pt>
                <c:pt idx="102">
                  <c:v>777</c:v>
                </c:pt>
                <c:pt idx="103">
                  <c:v>652</c:v>
                </c:pt>
                <c:pt idx="104">
                  <c:v>560</c:v>
                </c:pt>
                <c:pt idx="105">
                  <c:v>490</c:v>
                </c:pt>
                <c:pt idx="106">
                  <c:v>582</c:v>
                </c:pt>
                <c:pt idx="107">
                  <c:v>505</c:v>
                </c:pt>
                <c:pt idx="108">
                  <c:v>478</c:v>
                </c:pt>
                <c:pt idx="109">
                  <c:v>540</c:v>
                </c:pt>
                <c:pt idx="110">
                  <c:v>585</c:v>
                </c:pt>
                <c:pt idx="111">
                  <c:v>594</c:v>
                </c:pt>
                <c:pt idx="112">
                  <c:v>586</c:v>
                </c:pt>
                <c:pt idx="113">
                  <c:v>585</c:v>
                </c:pt>
                <c:pt idx="114">
                  <c:v>534</c:v>
                </c:pt>
                <c:pt idx="115">
                  <c:v>588</c:v>
                </c:pt>
                <c:pt idx="116">
                  <c:v>581</c:v>
                </c:pt>
                <c:pt idx="117">
                  <c:v>614</c:v>
                </c:pt>
                <c:pt idx="118">
                  <c:v>604</c:v>
                </c:pt>
                <c:pt idx="119">
                  <c:v>636</c:v>
                </c:pt>
                <c:pt idx="120">
                  <c:v>687</c:v>
                </c:pt>
                <c:pt idx="121">
                  <c:v>583</c:v>
                </c:pt>
                <c:pt idx="122">
                  <c:v>536</c:v>
                </c:pt>
                <c:pt idx="123">
                  <c:v>546</c:v>
                </c:pt>
                <c:pt idx="124">
                  <c:v>599</c:v>
                </c:pt>
                <c:pt idx="125">
                  <c:v>594</c:v>
                </c:pt>
                <c:pt idx="126">
                  <c:v>543</c:v>
                </c:pt>
                <c:pt idx="127">
                  <c:v>545</c:v>
                </c:pt>
                <c:pt idx="128">
                  <c:v>539</c:v>
                </c:pt>
                <c:pt idx="129">
                  <c:v>630</c:v>
                </c:pt>
                <c:pt idx="130">
                  <c:v>517</c:v>
                </c:pt>
                <c:pt idx="131">
                  <c:v>600</c:v>
                </c:pt>
                <c:pt idx="132">
                  <c:v>554</c:v>
                </c:pt>
                <c:pt idx="133">
                  <c:v>561</c:v>
                </c:pt>
                <c:pt idx="134">
                  <c:v>608</c:v>
                </c:pt>
                <c:pt idx="135">
                  <c:v>623</c:v>
                </c:pt>
                <c:pt idx="136">
                  <c:v>585</c:v>
                </c:pt>
                <c:pt idx="137">
                  <c:v>650</c:v>
                </c:pt>
                <c:pt idx="138">
                  <c:v>610</c:v>
                </c:pt>
                <c:pt idx="139">
                  <c:v>711</c:v>
                </c:pt>
                <c:pt idx="140">
                  <c:v>694</c:v>
                </c:pt>
                <c:pt idx="141">
                  <c:v>723</c:v>
                </c:pt>
                <c:pt idx="142">
                  <c:v>704</c:v>
                </c:pt>
                <c:pt idx="143">
                  <c:v>695</c:v>
                </c:pt>
                <c:pt idx="144">
                  <c:v>753</c:v>
                </c:pt>
                <c:pt idx="145">
                  <c:v>708</c:v>
                </c:pt>
                <c:pt idx="146">
                  <c:v>757</c:v>
                </c:pt>
                <c:pt idx="147">
                  <c:v>740</c:v>
                </c:pt>
                <c:pt idx="148">
                  <c:v>754</c:v>
                </c:pt>
                <c:pt idx="149">
                  <c:v>847</c:v>
                </c:pt>
                <c:pt idx="150">
                  <c:v>915</c:v>
                </c:pt>
                <c:pt idx="151">
                  <c:v>833</c:v>
                </c:pt>
                <c:pt idx="152">
                  <c:v>976</c:v>
                </c:pt>
                <c:pt idx="153">
                  <c:v>888</c:v>
                </c:pt>
                <c:pt idx="154">
                  <c:v>970</c:v>
                </c:pt>
                <c:pt idx="155">
                  <c:v>999</c:v>
                </c:pt>
                <c:pt idx="156">
                  <c:v>826</c:v>
                </c:pt>
                <c:pt idx="157">
                  <c:v>920</c:v>
                </c:pt>
                <c:pt idx="158">
                  <c:v>852</c:v>
                </c:pt>
                <c:pt idx="159">
                  <c:v>891</c:v>
                </c:pt>
                <c:pt idx="160">
                  <c:v>898</c:v>
                </c:pt>
                <c:pt idx="161">
                  <c:v>860</c:v>
                </c:pt>
                <c:pt idx="162">
                  <c:v>921</c:v>
                </c:pt>
                <c:pt idx="163">
                  <c:v>1104</c:v>
                </c:pt>
                <c:pt idx="164">
                  <c:v>1010</c:v>
                </c:pt>
                <c:pt idx="165">
                  <c:v>902</c:v>
                </c:pt>
                <c:pt idx="166">
                  <c:v>948</c:v>
                </c:pt>
                <c:pt idx="167">
                  <c:v>973</c:v>
                </c:pt>
                <c:pt idx="168">
                  <c:v>1038</c:v>
                </c:pt>
                <c:pt idx="169">
                  <c:v>987</c:v>
                </c:pt>
                <c:pt idx="170">
                  <c:v>928</c:v>
                </c:pt>
                <c:pt idx="171">
                  <c:v>1085</c:v>
                </c:pt>
                <c:pt idx="172">
                  <c:v>984</c:v>
                </c:pt>
                <c:pt idx="173">
                  <c:v>999</c:v>
                </c:pt>
                <c:pt idx="174">
                  <c:v>1094</c:v>
                </c:pt>
                <c:pt idx="175">
                  <c:v>994</c:v>
                </c:pt>
                <c:pt idx="176">
                  <c:v>1081</c:v>
                </c:pt>
                <c:pt idx="177">
                  <c:v>1101</c:v>
                </c:pt>
                <c:pt idx="178">
                  <c:v>887</c:v>
                </c:pt>
                <c:pt idx="179">
                  <c:v>974</c:v>
                </c:pt>
                <c:pt idx="180">
                  <c:v>1200</c:v>
                </c:pt>
                <c:pt idx="181">
                  <c:v>1066</c:v>
                </c:pt>
                <c:pt idx="182">
                  <c:v>1201</c:v>
                </c:pt>
                <c:pt idx="183">
                  <c:v>1140</c:v>
                </c:pt>
                <c:pt idx="184">
                  <c:v>1134</c:v>
                </c:pt>
                <c:pt idx="185">
                  <c:v>1209</c:v>
                </c:pt>
                <c:pt idx="186">
                  <c:v>1059</c:v>
                </c:pt>
                <c:pt idx="187">
                  <c:v>1176</c:v>
                </c:pt>
                <c:pt idx="188">
                  <c:v>1138</c:v>
                </c:pt>
                <c:pt idx="189">
                  <c:v>1123</c:v>
                </c:pt>
                <c:pt idx="190">
                  <c:v>1209</c:v>
                </c:pt>
                <c:pt idx="191">
                  <c:v>1128</c:v>
                </c:pt>
                <c:pt idx="192">
                  <c:v>1164</c:v>
                </c:pt>
                <c:pt idx="193">
                  <c:v>1119</c:v>
                </c:pt>
                <c:pt idx="194">
                  <c:v>1190</c:v>
                </c:pt>
                <c:pt idx="195">
                  <c:v>1223</c:v>
                </c:pt>
                <c:pt idx="196">
                  <c:v>1164</c:v>
                </c:pt>
                <c:pt idx="197">
                  <c:v>1062</c:v>
                </c:pt>
                <c:pt idx="198">
                  <c:v>1328</c:v>
                </c:pt>
                <c:pt idx="199">
                  <c:v>1149</c:v>
                </c:pt>
                <c:pt idx="200">
                  <c:v>1268</c:v>
                </c:pt>
                <c:pt idx="201">
                  <c:v>1236</c:v>
                </c:pt>
                <c:pt idx="202">
                  <c:v>1288</c:v>
                </c:pt>
                <c:pt idx="203">
                  <c:v>1189</c:v>
                </c:pt>
                <c:pt idx="204">
                  <c:v>1154</c:v>
                </c:pt>
                <c:pt idx="205">
                  <c:v>1129</c:v>
                </c:pt>
                <c:pt idx="206">
                  <c:v>1217</c:v>
                </c:pt>
                <c:pt idx="207">
                  <c:v>1185</c:v>
                </c:pt>
                <c:pt idx="208">
                  <c:v>1183</c:v>
                </c:pt>
                <c:pt idx="209">
                  <c:v>1127</c:v>
                </c:pt>
              </c:numCache>
            </c:numRef>
          </c:val>
          <c:smooth val="0"/>
          <c:extLst xmlns:c16r2="http://schemas.microsoft.com/office/drawing/2015/06/chart">
            <c:ext xmlns:c16="http://schemas.microsoft.com/office/drawing/2014/chart" uri="{C3380CC4-5D6E-409C-BE32-E72D297353CC}">
              <c16:uniqueId val="{00000001-097A-412D-843D-26876DF7CDAF}"/>
            </c:ext>
          </c:extLst>
        </c:ser>
        <c:ser>
          <c:idx val="3"/>
          <c:order val="3"/>
          <c:tx>
            <c:strRef>
              <c:f>Monthly!$L$1</c:f>
              <c:strCache>
                <c:ptCount val="1"/>
                <c:pt idx="0">
                  <c:v>New One Family Houses Sold: United States</c:v>
                </c:pt>
              </c:strCache>
            </c:strRef>
          </c:tx>
          <c:spPr>
            <a:ln w="28575" cap="rnd">
              <a:solidFill>
                <a:schemeClr val="accent4"/>
              </a:solidFill>
              <a:round/>
            </a:ln>
            <a:effectLst/>
          </c:spPr>
          <c:marker>
            <c:symbol val="none"/>
          </c:marker>
          <c:cat>
            <c:numRef>
              <c:f>Monthly!$H$2:$H$211</c:f>
              <c:numCache>
                <c:formatCode>yyyy\-mm\-dd</c:formatCode>
                <c:ptCount val="210"/>
                <c:pt idx="0">
                  <c:v>36617</c:v>
                </c:pt>
                <c:pt idx="1">
                  <c:v>36647</c:v>
                </c:pt>
                <c:pt idx="2">
                  <c:v>36678</c:v>
                </c:pt>
                <c:pt idx="3">
                  <c:v>36708</c:v>
                </c:pt>
                <c:pt idx="4">
                  <c:v>36739</c:v>
                </c:pt>
                <c:pt idx="5">
                  <c:v>36770</c:v>
                </c:pt>
                <c:pt idx="6">
                  <c:v>36800</c:v>
                </c:pt>
                <c:pt idx="7">
                  <c:v>36831</c:v>
                </c:pt>
                <c:pt idx="8">
                  <c:v>36861</c:v>
                </c:pt>
                <c:pt idx="9">
                  <c:v>36892</c:v>
                </c:pt>
                <c:pt idx="10">
                  <c:v>36923</c:v>
                </c:pt>
                <c:pt idx="11">
                  <c:v>36951</c:v>
                </c:pt>
                <c:pt idx="12">
                  <c:v>36982</c:v>
                </c:pt>
                <c:pt idx="13">
                  <c:v>37012</c:v>
                </c:pt>
                <c:pt idx="14">
                  <c:v>37043</c:v>
                </c:pt>
                <c:pt idx="15">
                  <c:v>37073</c:v>
                </c:pt>
                <c:pt idx="16">
                  <c:v>37104</c:v>
                </c:pt>
                <c:pt idx="17">
                  <c:v>37135</c:v>
                </c:pt>
                <c:pt idx="18">
                  <c:v>37165</c:v>
                </c:pt>
                <c:pt idx="19">
                  <c:v>37196</c:v>
                </c:pt>
                <c:pt idx="20">
                  <c:v>37226</c:v>
                </c:pt>
                <c:pt idx="21">
                  <c:v>37257</c:v>
                </c:pt>
                <c:pt idx="22">
                  <c:v>37288</c:v>
                </c:pt>
                <c:pt idx="23">
                  <c:v>37316</c:v>
                </c:pt>
                <c:pt idx="24">
                  <c:v>37347</c:v>
                </c:pt>
                <c:pt idx="25">
                  <c:v>37377</c:v>
                </c:pt>
                <c:pt idx="26">
                  <c:v>37408</c:v>
                </c:pt>
                <c:pt idx="27">
                  <c:v>37438</c:v>
                </c:pt>
                <c:pt idx="28">
                  <c:v>37469</c:v>
                </c:pt>
                <c:pt idx="29">
                  <c:v>37500</c:v>
                </c:pt>
                <c:pt idx="30">
                  <c:v>37530</c:v>
                </c:pt>
                <c:pt idx="31">
                  <c:v>37561</c:v>
                </c:pt>
                <c:pt idx="32">
                  <c:v>37591</c:v>
                </c:pt>
                <c:pt idx="33">
                  <c:v>37622</c:v>
                </c:pt>
                <c:pt idx="34">
                  <c:v>37653</c:v>
                </c:pt>
                <c:pt idx="35">
                  <c:v>37681</c:v>
                </c:pt>
                <c:pt idx="36">
                  <c:v>37712</c:v>
                </c:pt>
                <c:pt idx="37">
                  <c:v>37742</c:v>
                </c:pt>
                <c:pt idx="38">
                  <c:v>37773</c:v>
                </c:pt>
                <c:pt idx="39">
                  <c:v>37803</c:v>
                </c:pt>
                <c:pt idx="40">
                  <c:v>37834</c:v>
                </c:pt>
                <c:pt idx="41">
                  <c:v>37865</c:v>
                </c:pt>
                <c:pt idx="42">
                  <c:v>37895</c:v>
                </c:pt>
                <c:pt idx="43">
                  <c:v>37926</c:v>
                </c:pt>
                <c:pt idx="44">
                  <c:v>37956</c:v>
                </c:pt>
                <c:pt idx="45">
                  <c:v>37987</c:v>
                </c:pt>
                <c:pt idx="46">
                  <c:v>38018</c:v>
                </c:pt>
                <c:pt idx="47">
                  <c:v>38047</c:v>
                </c:pt>
                <c:pt idx="48">
                  <c:v>38078</c:v>
                </c:pt>
                <c:pt idx="49">
                  <c:v>38108</c:v>
                </c:pt>
                <c:pt idx="50">
                  <c:v>38139</c:v>
                </c:pt>
                <c:pt idx="51">
                  <c:v>38169</c:v>
                </c:pt>
                <c:pt idx="52">
                  <c:v>38200</c:v>
                </c:pt>
                <c:pt idx="53">
                  <c:v>38231</c:v>
                </c:pt>
                <c:pt idx="54">
                  <c:v>38261</c:v>
                </c:pt>
                <c:pt idx="55">
                  <c:v>38292</c:v>
                </c:pt>
                <c:pt idx="56">
                  <c:v>38322</c:v>
                </c:pt>
                <c:pt idx="57">
                  <c:v>38353</c:v>
                </c:pt>
                <c:pt idx="58">
                  <c:v>38384</c:v>
                </c:pt>
                <c:pt idx="59">
                  <c:v>38412</c:v>
                </c:pt>
                <c:pt idx="60">
                  <c:v>38443</c:v>
                </c:pt>
                <c:pt idx="61">
                  <c:v>38473</c:v>
                </c:pt>
                <c:pt idx="62">
                  <c:v>38504</c:v>
                </c:pt>
                <c:pt idx="63">
                  <c:v>38534</c:v>
                </c:pt>
                <c:pt idx="64">
                  <c:v>38565</c:v>
                </c:pt>
                <c:pt idx="65">
                  <c:v>38596</c:v>
                </c:pt>
                <c:pt idx="66">
                  <c:v>38626</c:v>
                </c:pt>
                <c:pt idx="67">
                  <c:v>38657</c:v>
                </c:pt>
                <c:pt idx="68">
                  <c:v>38687</c:v>
                </c:pt>
                <c:pt idx="69">
                  <c:v>38718</c:v>
                </c:pt>
                <c:pt idx="70">
                  <c:v>38749</c:v>
                </c:pt>
                <c:pt idx="71">
                  <c:v>38777</c:v>
                </c:pt>
                <c:pt idx="72">
                  <c:v>38808</c:v>
                </c:pt>
                <c:pt idx="73">
                  <c:v>38838</c:v>
                </c:pt>
                <c:pt idx="74">
                  <c:v>38869</c:v>
                </c:pt>
                <c:pt idx="75">
                  <c:v>38899</c:v>
                </c:pt>
                <c:pt idx="76">
                  <c:v>38930</c:v>
                </c:pt>
                <c:pt idx="77">
                  <c:v>38961</c:v>
                </c:pt>
                <c:pt idx="78">
                  <c:v>38991</c:v>
                </c:pt>
                <c:pt idx="79">
                  <c:v>39022</c:v>
                </c:pt>
                <c:pt idx="80">
                  <c:v>39052</c:v>
                </c:pt>
                <c:pt idx="81">
                  <c:v>39083</c:v>
                </c:pt>
                <c:pt idx="82">
                  <c:v>39114</c:v>
                </c:pt>
                <c:pt idx="83">
                  <c:v>39142</c:v>
                </c:pt>
                <c:pt idx="84">
                  <c:v>39173</c:v>
                </c:pt>
                <c:pt idx="85">
                  <c:v>39203</c:v>
                </c:pt>
                <c:pt idx="86">
                  <c:v>39234</c:v>
                </c:pt>
                <c:pt idx="87">
                  <c:v>39264</c:v>
                </c:pt>
                <c:pt idx="88">
                  <c:v>39295</c:v>
                </c:pt>
                <c:pt idx="89">
                  <c:v>39326</c:v>
                </c:pt>
                <c:pt idx="90">
                  <c:v>39356</c:v>
                </c:pt>
                <c:pt idx="91">
                  <c:v>39387</c:v>
                </c:pt>
                <c:pt idx="92">
                  <c:v>39417</c:v>
                </c:pt>
                <c:pt idx="93">
                  <c:v>39448</c:v>
                </c:pt>
                <c:pt idx="94">
                  <c:v>39479</c:v>
                </c:pt>
                <c:pt idx="95">
                  <c:v>39508</c:v>
                </c:pt>
                <c:pt idx="96">
                  <c:v>39539</c:v>
                </c:pt>
                <c:pt idx="97">
                  <c:v>39569</c:v>
                </c:pt>
                <c:pt idx="98">
                  <c:v>39600</c:v>
                </c:pt>
                <c:pt idx="99">
                  <c:v>39630</c:v>
                </c:pt>
                <c:pt idx="100">
                  <c:v>39661</c:v>
                </c:pt>
                <c:pt idx="101">
                  <c:v>39692</c:v>
                </c:pt>
                <c:pt idx="102">
                  <c:v>39722</c:v>
                </c:pt>
                <c:pt idx="103">
                  <c:v>39753</c:v>
                </c:pt>
                <c:pt idx="104">
                  <c:v>39783</c:v>
                </c:pt>
                <c:pt idx="105">
                  <c:v>39814</c:v>
                </c:pt>
                <c:pt idx="106">
                  <c:v>39845</c:v>
                </c:pt>
                <c:pt idx="107">
                  <c:v>39873</c:v>
                </c:pt>
                <c:pt idx="108">
                  <c:v>39904</c:v>
                </c:pt>
                <c:pt idx="109">
                  <c:v>39934</c:v>
                </c:pt>
                <c:pt idx="110">
                  <c:v>39965</c:v>
                </c:pt>
                <c:pt idx="111">
                  <c:v>39995</c:v>
                </c:pt>
                <c:pt idx="112">
                  <c:v>40026</c:v>
                </c:pt>
                <c:pt idx="113">
                  <c:v>40057</c:v>
                </c:pt>
                <c:pt idx="114">
                  <c:v>40087</c:v>
                </c:pt>
                <c:pt idx="115">
                  <c:v>40118</c:v>
                </c:pt>
                <c:pt idx="116">
                  <c:v>40148</c:v>
                </c:pt>
                <c:pt idx="117">
                  <c:v>40179</c:v>
                </c:pt>
                <c:pt idx="118">
                  <c:v>40210</c:v>
                </c:pt>
                <c:pt idx="119">
                  <c:v>40238</c:v>
                </c:pt>
                <c:pt idx="120">
                  <c:v>40269</c:v>
                </c:pt>
                <c:pt idx="121">
                  <c:v>40299</c:v>
                </c:pt>
                <c:pt idx="122">
                  <c:v>40330</c:v>
                </c:pt>
                <c:pt idx="123">
                  <c:v>40360</c:v>
                </c:pt>
                <c:pt idx="124">
                  <c:v>40391</c:v>
                </c:pt>
                <c:pt idx="125">
                  <c:v>40422</c:v>
                </c:pt>
                <c:pt idx="126">
                  <c:v>40452</c:v>
                </c:pt>
                <c:pt idx="127">
                  <c:v>40483</c:v>
                </c:pt>
                <c:pt idx="128">
                  <c:v>40513</c:v>
                </c:pt>
                <c:pt idx="129">
                  <c:v>40544</c:v>
                </c:pt>
                <c:pt idx="130">
                  <c:v>40575</c:v>
                </c:pt>
                <c:pt idx="131">
                  <c:v>40603</c:v>
                </c:pt>
                <c:pt idx="132">
                  <c:v>40634</c:v>
                </c:pt>
                <c:pt idx="133">
                  <c:v>40664</c:v>
                </c:pt>
                <c:pt idx="134">
                  <c:v>40695</c:v>
                </c:pt>
                <c:pt idx="135">
                  <c:v>40725</c:v>
                </c:pt>
                <c:pt idx="136">
                  <c:v>40756</c:v>
                </c:pt>
                <c:pt idx="137">
                  <c:v>40787</c:v>
                </c:pt>
                <c:pt idx="138">
                  <c:v>40817</c:v>
                </c:pt>
                <c:pt idx="139">
                  <c:v>40848</c:v>
                </c:pt>
                <c:pt idx="140">
                  <c:v>40878</c:v>
                </c:pt>
                <c:pt idx="141">
                  <c:v>40909</c:v>
                </c:pt>
                <c:pt idx="142">
                  <c:v>40940</c:v>
                </c:pt>
                <c:pt idx="143">
                  <c:v>40969</c:v>
                </c:pt>
                <c:pt idx="144">
                  <c:v>41000</c:v>
                </c:pt>
                <c:pt idx="145">
                  <c:v>41030</c:v>
                </c:pt>
                <c:pt idx="146">
                  <c:v>41061</c:v>
                </c:pt>
                <c:pt idx="147">
                  <c:v>41091</c:v>
                </c:pt>
                <c:pt idx="148">
                  <c:v>41122</c:v>
                </c:pt>
                <c:pt idx="149">
                  <c:v>41153</c:v>
                </c:pt>
                <c:pt idx="150">
                  <c:v>41183</c:v>
                </c:pt>
                <c:pt idx="151">
                  <c:v>41214</c:v>
                </c:pt>
                <c:pt idx="152">
                  <c:v>41244</c:v>
                </c:pt>
                <c:pt idx="153">
                  <c:v>41275</c:v>
                </c:pt>
                <c:pt idx="154">
                  <c:v>41306</c:v>
                </c:pt>
                <c:pt idx="155">
                  <c:v>41334</c:v>
                </c:pt>
                <c:pt idx="156">
                  <c:v>41365</c:v>
                </c:pt>
                <c:pt idx="157">
                  <c:v>41395</c:v>
                </c:pt>
                <c:pt idx="158">
                  <c:v>41426</c:v>
                </c:pt>
                <c:pt idx="159">
                  <c:v>41456</c:v>
                </c:pt>
                <c:pt idx="160">
                  <c:v>41487</c:v>
                </c:pt>
                <c:pt idx="161">
                  <c:v>41518</c:v>
                </c:pt>
                <c:pt idx="162">
                  <c:v>41548</c:v>
                </c:pt>
                <c:pt idx="163">
                  <c:v>41579</c:v>
                </c:pt>
                <c:pt idx="164">
                  <c:v>41609</c:v>
                </c:pt>
                <c:pt idx="165">
                  <c:v>41640</c:v>
                </c:pt>
                <c:pt idx="166">
                  <c:v>41671</c:v>
                </c:pt>
                <c:pt idx="167">
                  <c:v>41699</c:v>
                </c:pt>
                <c:pt idx="168">
                  <c:v>41730</c:v>
                </c:pt>
                <c:pt idx="169">
                  <c:v>41760</c:v>
                </c:pt>
                <c:pt idx="170">
                  <c:v>41791</c:v>
                </c:pt>
                <c:pt idx="171">
                  <c:v>41821</c:v>
                </c:pt>
                <c:pt idx="172">
                  <c:v>41852</c:v>
                </c:pt>
                <c:pt idx="173">
                  <c:v>41883</c:v>
                </c:pt>
                <c:pt idx="174">
                  <c:v>41913</c:v>
                </c:pt>
                <c:pt idx="175">
                  <c:v>41944</c:v>
                </c:pt>
                <c:pt idx="176">
                  <c:v>41974</c:v>
                </c:pt>
                <c:pt idx="177">
                  <c:v>42005</c:v>
                </c:pt>
                <c:pt idx="178">
                  <c:v>42036</c:v>
                </c:pt>
                <c:pt idx="179">
                  <c:v>42064</c:v>
                </c:pt>
                <c:pt idx="180">
                  <c:v>42095</c:v>
                </c:pt>
                <c:pt idx="181">
                  <c:v>42125</c:v>
                </c:pt>
                <c:pt idx="182">
                  <c:v>42156</c:v>
                </c:pt>
                <c:pt idx="183">
                  <c:v>42186</c:v>
                </c:pt>
                <c:pt idx="184">
                  <c:v>42217</c:v>
                </c:pt>
                <c:pt idx="185">
                  <c:v>42248</c:v>
                </c:pt>
                <c:pt idx="186">
                  <c:v>42278</c:v>
                </c:pt>
                <c:pt idx="187">
                  <c:v>42309</c:v>
                </c:pt>
                <c:pt idx="188">
                  <c:v>42339</c:v>
                </c:pt>
                <c:pt idx="189">
                  <c:v>42370</c:v>
                </c:pt>
                <c:pt idx="190">
                  <c:v>42401</c:v>
                </c:pt>
                <c:pt idx="191">
                  <c:v>42430</c:v>
                </c:pt>
                <c:pt idx="192">
                  <c:v>42461</c:v>
                </c:pt>
                <c:pt idx="193">
                  <c:v>42491</c:v>
                </c:pt>
                <c:pt idx="194">
                  <c:v>42522</c:v>
                </c:pt>
                <c:pt idx="195">
                  <c:v>42552</c:v>
                </c:pt>
                <c:pt idx="196">
                  <c:v>42583</c:v>
                </c:pt>
                <c:pt idx="197">
                  <c:v>42614</c:v>
                </c:pt>
                <c:pt idx="198">
                  <c:v>42644</c:v>
                </c:pt>
                <c:pt idx="199">
                  <c:v>42675</c:v>
                </c:pt>
                <c:pt idx="200">
                  <c:v>42705</c:v>
                </c:pt>
                <c:pt idx="201">
                  <c:v>42736</c:v>
                </c:pt>
                <c:pt idx="202">
                  <c:v>42767</c:v>
                </c:pt>
                <c:pt idx="203">
                  <c:v>42795</c:v>
                </c:pt>
                <c:pt idx="204">
                  <c:v>42826</c:v>
                </c:pt>
                <c:pt idx="205">
                  <c:v>42856</c:v>
                </c:pt>
                <c:pt idx="206">
                  <c:v>42887</c:v>
                </c:pt>
                <c:pt idx="207">
                  <c:v>42917</c:v>
                </c:pt>
                <c:pt idx="208">
                  <c:v>42948</c:v>
                </c:pt>
                <c:pt idx="209">
                  <c:v>42979</c:v>
                </c:pt>
              </c:numCache>
            </c:numRef>
          </c:cat>
          <c:val>
            <c:numRef>
              <c:f>Monthly!$L$2:$L$211</c:f>
              <c:numCache>
                <c:formatCode>0</c:formatCode>
                <c:ptCount val="210"/>
                <c:pt idx="0">
                  <c:v>841</c:v>
                </c:pt>
                <c:pt idx="1">
                  <c:v>857</c:v>
                </c:pt>
                <c:pt idx="2">
                  <c:v>793</c:v>
                </c:pt>
                <c:pt idx="3">
                  <c:v>887</c:v>
                </c:pt>
                <c:pt idx="4">
                  <c:v>848</c:v>
                </c:pt>
                <c:pt idx="5">
                  <c:v>912</c:v>
                </c:pt>
                <c:pt idx="6">
                  <c:v>933</c:v>
                </c:pt>
                <c:pt idx="7">
                  <c:v>880</c:v>
                </c:pt>
                <c:pt idx="8">
                  <c:v>983</c:v>
                </c:pt>
                <c:pt idx="9">
                  <c:v>936</c:v>
                </c:pt>
                <c:pt idx="10">
                  <c:v>963</c:v>
                </c:pt>
                <c:pt idx="11">
                  <c:v>939</c:v>
                </c:pt>
                <c:pt idx="12">
                  <c:v>909</c:v>
                </c:pt>
                <c:pt idx="13">
                  <c:v>885</c:v>
                </c:pt>
                <c:pt idx="14">
                  <c:v>882</c:v>
                </c:pt>
                <c:pt idx="15">
                  <c:v>880</c:v>
                </c:pt>
                <c:pt idx="16">
                  <c:v>866</c:v>
                </c:pt>
                <c:pt idx="17">
                  <c:v>853</c:v>
                </c:pt>
                <c:pt idx="18">
                  <c:v>871</c:v>
                </c:pt>
                <c:pt idx="19">
                  <c:v>924</c:v>
                </c:pt>
                <c:pt idx="20">
                  <c:v>979</c:v>
                </c:pt>
                <c:pt idx="21">
                  <c:v>880</c:v>
                </c:pt>
                <c:pt idx="22">
                  <c:v>948</c:v>
                </c:pt>
                <c:pt idx="23">
                  <c:v>923</c:v>
                </c:pt>
                <c:pt idx="24">
                  <c:v>936</c:v>
                </c:pt>
                <c:pt idx="25">
                  <c:v>978</c:v>
                </c:pt>
                <c:pt idx="26">
                  <c:v>957</c:v>
                </c:pt>
                <c:pt idx="27">
                  <c:v>956</c:v>
                </c:pt>
                <c:pt idx="28">
                  <c:v>1014</c:v>
                </c:pt>
                <c:pt idx="29">
                  <c:v>1044</c:v>
                </c:pt>
                <c:pt idx="30">
                  <c:v>1006</c:v>
                </c:pt>
                <c:pt idx="31">
                  <c:v>1024</c:v>
                </c:pt>
                <c:pt idx="32">
                  <c:v>1048</c:v>
                </c:pt>
                <c:pt idx="33">
                  <c:v>999</c:v>
                </c:pt>
                <c:pt idx="34">
                  <c:v>936</c:v>
                </c:pt>
                <c:pt idx="35">
                  <c:v>999</c:v>
                </c:pt>
                <c:pt idx="36">
                  <c:v>1012</c:v>
                </c:pt>
                <c:pt idx="37">
                  <c:v>1078</c:v>
                </c:pt>
                <c:pt idx="38">
                  <c:v>1193</c:v>
                </c:pt>
                <c:pt idx="39">
                  <c:v>1168</c:v>
                </c:pt>
                <c:pt idx="40">
                  <c:v>1206</c:v>
                </c:pt>
                <c:pt idx="41">
                  <c:v>1131</c:v>
                </c:pt>
                <c:pt idx="42">
                  <c:v>1144</c:v>
                </c:pt>
                <c:pt idx="43">
                  <c:v>1093</c:v>
                </c:pt>
                <c:pt idx="44">
                  <c:v>1129</c:v>
                </c:pt>
                <c:pt idx="45">
                  <c:v>1165</c:v>
                </c:pt>
                <c:pt idx="46">
                  <c:v>1159</c:v>
                </c:pt>
                <c:pt idx="47">
                  <c:v>1276</c:v>
                </c:pt>
                <c:pt idx="48">
                  <c:v>1186</c:v>
                </c:pt>
                <c:pt idx="49">
                  <c:v>1241</c:v>
                </c:pt>
                <c:pt idx="50">
                  <c:v>1180</c:v>
                </c:pt>
                <c:pt idx="51">
                  <c:v>1088</c:v>
                </c:pt>
                <c:pt idx="52">
                  <c:v>1175</c:v>
                </c:pt>
                <c:pt idx="53">
                  <c:v>1214</c:v>
                </c:pt>
                <c:pt idx="54">
                  <c:v>1305</c:v>
                </c:pt>
                <c:pt idx="55">
                  <c:v>1179</c:v>
                </c:pt>
                <c:pt idx="56">
                  <c:v>1242</c:v>
                </c:pt>
                <c:pt idx="57">
                  <c:v>1203</c:v>
                </c:pt>
                <c:pt idx="58">
                  <c:v>1319</c:v>
                </c:pt>
                <c:pt idx="59">
                  <c:v>1328</c:v>
                </c:pt>
                <c:pt idx="60">
                  <c:v>1260</c:v>
                </c:pt>
                <c:pt idx="61">
                  <c:v>1286</c:v>
                </c:pt>
                <c:pt idx="62">
                  <c:v>1274</c:v>
                </c:pt>
                <c:pt idx="63">
                  <c:v>1389</c:v>
                </c:pt>
                <c:pt idx="64">
                  <c:v>1255</c:v>
                </c:pt>
                <c:pt idx="65">
                  <c:v>1244</c:v>
                </c:pt>
                <c:pt idx="66">
                  <c:v>1336</c:v>
                </c:pt>
                <c:pt idx="67">
                  <c:v>1214</c:v>
                </c:pt>
                <c:pt idx="68">
                  <c:v>1239</c:v>
                </c:pt>
                <c:pt idx="69">
                  <c:v>1174</c:v>
                </c:pt>
                <c:pt idx="70">
                  <c:v>1061</c:v>
                </c:pt>
                <c:pt idx="71">
                  <c:v>1116</c:v>
                </c:pt>
                <c:pt idx="72">
                  <c:v>1123</c:v>
                </c:pt>
                <c:pt idx="73">
                  <c:v>1086</c:v>
                </c:pt>
                <c:pt idx="74">
                  <c:v>1074</c:v>
                </c:pt>
                <c:pt idx="75">
                  <c:v>965</c:v>
                </c:pt>
                <c:pt idx="76">
                  <c:v>1035</c:v>
                </c:pt>
                <c:pt idx="77">
                  <c:v>1016</c:v>
                </c:pt>
                <c:pt idx="78">
                  <c:v>941</c:v>
                </c:pt>
                <c:pt idx="79">
                  <c:v>1003</c:v>
                </c:pt>
                <c:pt idx="80">
                  <c:v>998</c:v>
                </c:pt>
                <c:pt idx="81">
                  <c:v>891</c:v>
                </c:pt>
                <c:pt idx="82">
                  <c:v>828</c:v>
                </c:pt>
                <c:pt idx="83">
                  <c:v>833</c:v>
                </c:pt>
                <c:pt idx="84">
                  <c:v>887</c:v>
                </c:pt>
                <c:pt idx="85">
                  <c:v>842</c:v>
                </c:pt>
                <c:pt idx="86">
                  <c:v>793</c:v>
                </c:pt>
                <c:pt idx="87">
                  <c:v>778</c:v>
                </c:pt>
                <c:pt idx="88">
                  <c:v>699</c:v>
                </c:pt>
                <c:pt idx="89">
                  <c:v>686</c:v>
                </c:pt>
                <c:pt idx="90">
                  <c:v>727</c:v>
                </c:pt>
                <c:pt idx="91">
                  <c:v>641</c:v>
                </c:pt>
                <c:pt idx="92">
                  <c:v>619</c:v>
                </c:pt>
                <c:pt idx="93">
                  <c:v>627</c:v>
                </c:pt>
                <c:pt idx="94">
                  <c:v>593</c:v>
                </c:pt>
                <c:pt idx="95">
                  <c:v>535</c:v>
                </c:pt>
                <c:pt idx="96">
                  <c:v>536</c:v>
                </c:pt>
                <c:pt idx="97">
                  <c:v>504</c:v>
                </c:pt>
                <c:pt idx="98">
                  <c:v>487</c:v>
                </c:pt>
                <c:pt idx="99">
                  <c:v>477</c:v>
                </c:pt>
                <c:pt idx="100">
                  <c:v>435</c:v>
                </c:pt>
                <c:pt idx="101">
                  <c:v>433</c:v>
                </c:pt>
                <c:pt idx="102">
                  <c:v>393</c:v>
                </c:pt>
                <c:pt idx="103">
                  <c:v>389</c:v>
                </c:pt>
                <c:pt idx="104">
                  <c:v>377</c:v>
                </c:pt>
                <c:pt idx="105">
                  <c:v>336</c:v>
                </c:pt>
                <c:pt idx="106">
                  <c:v>372</c:v>
                </c:pt>
                <c:pt idx="107">
                  <c:v>339</c:v>
                </c:pt>
                <c:pt idx="108">
                  <c:v>337</c:v>
                </c:pt>
                <c:pt idx="109">
                  <c:v>376</c:v>
                </c:pt>
                <c:pt idx="110">
                  <c:v>393</c:v>
                </c:pt>
                <c:pt idx="111">
                  <c:v>411</c:v>
                </c:pt>
                <c:pt idx="112">
                  <c:v>418</c:v>
                </c:pt>
                <c:pt idx="113">
                  <c:v>386</c:v>
                </c:pt>
                <c:pt idx="114">
                  <c:v>396</c:v>
                </c:pt>
                <c:pt idx="115">
                  <c:v>375</c:v>
                </c:pt>
                <c:pt idx="116">
                  <c:v>352</c:v>
                </c:pt>
                <c:pt idx="117">
                  <c:v>345</c:v>
                </c:pt>
                <c:pt idx="118">
                  <c:v>336</c:v>
                </c:pt>
                <c:pt idx="119">
                  <c:v>381</c:v>
                </c:pt>
                <c:pt idx="120">
                  <c:v>422</c:v>
                </c:pt>
                <c:pt idx="121">
                  <c:v>280</c:v>
                </c:pt>
                <c:pt idx="122">
                  <c:v>305</c:v>
                </c:pt>
                <c:pt idx="123">
                  <c:v>283</c:v>
                </c:pt>
                <c:pt idx="124">
                  <c:v>282</c:v>
                </c:pt>
                <c:pt idx="125">
                  <c:v>317</c:v>
                </c:pt>
                <c:pt idx="126">
                  <c:v>291</c:v>
                </c:pt>
                <c:pt idx="127">
                  <c:v>287</c:v>
                </c:pt>
                <c:pt idx="128">
                  <c:v>326</c:v>
                </c:pt>
                <c:pt idx="129">
                  <c:v>307</c:v>
                </c:pt>
                <c:pt idx="130">
                  <c:v>270</c:v>
                </c:pt>
                <c:pt idx="131">
                  <c:v>300</c:v>
                </c:pt>
                <c:pt idx="132">
                  <c:v>310</c:v>
                </c:pt>
                <c:pt idx="133">
                  <c:v>305</c:v>
                </c:pt>
                <c:pt idx="134">
                  <c:v>301</c:v>
                </c:pt>
                <c:pt idx="135">
                  <c:v>296</c:v>
                </c:pt>
                <c:pt idx="136">
                  <c:v>299</c:v>
                </c:pt>
                <c:pt idx="137">
                  <c:v>304</c:v>
                </c:pt>
                <c:pt idx="138">
                  <c:v>316</c:v>
                </c:pt>
                <c:pt idx="139">
                  <c:v>328</c:v>
                </c:pt>
                <c:pt idx="140">
                  <c:v>341</c:v>
                </c:pt>
                <c:pt idx="141">
                  <c:v>335</c:v>
                </c:pt>
                <c:pt idx="142">
                  <c:v>366</c:v>
                </c:pt>
                <c:pt idx="143">
                  <c:v>354</c:v>
                </c:pt>
                <c:pt idx="144">
                  <c:v>354</c:v>
                </c:pt>
                <c:pt idx="145">
                  <c:v>370</c:v>
                </c:pt>
                <c:pt idx="146">
                  <c:v>360</c:v>
                </c:pt>
                <c:pt idx="147">
                  <c:v>369</c:v>
                </c:pt>
                <c:pt idx="148">
                  <c:v>375</c:v>
                </c:pt>
                <c:pt idx="149">
                  <c:v>385</c:v>
                </c:pt>
                <c:pt idx="150">
                  <c:v>358</c:v>
                </c:pt>
                <c:pt idx="151">
                  <c:v>392</c:v>
                </c:pt>
                <c:pt idx="152">
                  <c:v>399</c:v>
                </c:pt>
                <c:pt idx="153">
                  <c:v>442</c:v>
                </c:pt>
                <c:pt idx="154">
                  <c:v>439</c:v>
                </c:pt>
                <c:pt idx="155">
                  <c:v>449</c:v>
                </c:pt>
                <c:pt idx="156">
                  <c:v>451</c:v>
                </c:pt>
                <c:pt idx="157">
                  <c:v>430</c:v>
                </c:pt>
                <c:pt idx="158">
                  <c:v>463</c:v>
                </c:pt>
                <c:pt idx="159">
                  <c:v>376</c:v>
                </c:pt>
                <c:pt idx="160">
                  <c:v>380</c:v>
                </c:pt>
                <c:pt idx="161">
                  <c:v>399</c:v>
                </c:pt>
                <c:pt idx="162">
                  <c:v>444</c:v>
                </c:pt>
                <c:pt idx="163">
                  <c:v>446</c:v>
                </c:pt>
                <c:pt idx="164">
                  <c:v>441</c:v>
                </c:pt>
                <c:pt idx="165">
                  <c:v>447</c:v>
                </c:pt>
                <c:pt idx="166">
                  <c:v>423</c:v>
                </c:pt>
                <c:pt idx="167">
                  <c:v>410</c:v>
                </c:pt>
                <c:pt idx="168">
                  <c:v>401</c:v>
                </c:pt>
                <c:pt idx="169">
                  <c:v>452</c:v>
                </c:pt>
                <c:pt idx="170">
                  <c:v>416</c:v>
                </c:pt>
                <c:pt idx="171">
                  <c:v>402</c:v>
                </c:pt>
                <c:pt idx="172">
                  <c:v>449</c:v>
                </c:pt>
                <c:pt idx="173">
                  <c:v>466</c:v>
                </c:pt>
                <c:pt idx="174">
                  <c:v>474</c:v>
                </c:pt>
                <c:pt idx="175">
                  <c:v>446</c:v>
                </c:pt>
                <c:pt idx="176">
                  <c:v>492</c:v>
                </c:pt>
                <c:pt idx="177">
                  <c:v>523</c:v>
                </c:pt>
                <c:pt idx="178">
                  <c:v>549</c:v>
                </c:pt>
                <c:pt idx="179">
                  <c:v>481</c:v>
                </c:pt>
                <c:pt idx="180">
                  <c:v>500</c:v>
                </c:pt>
                <c:pt idx="181">
                  <c:v>504</c:v>
                </c:pt>
                <c:pt idx="182">
                  <c:v>476</c:v>
                </c:pt>
                <c:pt idx="183">
                  <c:v>498</c:v>
                </c:pt>
                <c:pt idx="184">
                  <c:v>513</c:v>
                </c:pt>
                <c:pt idx="185">
                  <c:v>461</c:v>
                </c:pt>
                <c:pt idx="186">
                  <c:v>482</c:v>
                </c:pt>
                <c:pt idx="187">
                  <c:v>508</c:v>
                </c:pt>
                <c:pt idx="188">
                  <c:v>536</c:v>
                </c:pt>
                <c:pt idx="189">
                  <c:v>520</c:v>
                </c:pt>
                <c:pt idx="190">
                  <c:v>525</c:v>
                </c:pt>
                <c:pt idx="191">
                  <c:v>533</c:v>
                </c:pt>
                <c:pt idx="192">
                  <c:v>566</c:v>
                </c:pt>
                <c:pt idx="193">
                  <c:v>560</c:v>
                </c:pt>
                <c:pt idx="194">
                  <c:v>559</c:v>
                </c:pt>
                <c:pt idx="195">
                  <c:v>627</c:v>
                </c:pt>
                <c:pt idx="196">
                  <c:v>567</c:v>
                </c:pt>
                <c:pt idx="197">
                  <c:v>570</c:v>
                </c:pt>
                <c:pt idx="198">
                  <c:v>577</c:v>
                </c:pt>
                <c:pt idx="199">
                  <c:v>579</c:v>
                </c:pt>
                <c:pt idx="200">
                  <c:v>548</c:v>
                </c:pt>
                <c:pt idx="201">
                  <c:v>599</c:v>
                </c:pt>
                <c:pt idx="202">
                  <c:v>615</c:v>
                </c:pt>
                <c:pt idx="203">
                  <c:v>638</c:v>
                </c:pt>
                <c:pt idx="204">
                  <c:v>590</c:v>
                </c:pt>
                <c:pt idx="205">
                  <c:v>606</c:v>
                </c:pt>
                <c:pt idx="206">
                  <c:v>614</c:v>
                </c:pt>
                <c:pt idx="207">
                  <c:v>580</c:v>
                </c:pt>
                <c:pt idx="208">
                  <c:v>560</c:v>
                </c:pt>
              </c:numCache>
            </c:numRef>
          </c:val>
          <c:smooth val="0"/>
          <c:extLst xmlns:c16r2="http://schemas.microsoft.com/office/drawing/2015/06/chart">
            <c:ext xmlns:c16="http://schemas.microsoft.com/office/drawing/2014/chart" uri="{C3380CC4-5D6E-409C-BE32-E72D297353CC}">
              <c16:uniqueId val="{00000002-097A-412D-843D-26876DF7CDAF}"/>
            </c:ext>
          </c:extLst>
        </c:ser>
        <c:ser>
          <c:idx val="4"/>
          <c:order val="4"/>
          <c:tx>
            <c:strRef>
              <c:f>Monthly!$M$1</c:f>
              <c:strCache>
                <c:ptCount val="1"/>
                <c:pt idx="0">
                  <c:v>New Private Housing Units Authorized by Building Permits</c:v>
                </c:pt>
              </c:strCache>
            </c:strRef>
          </c:tx>
          <c:spPr>
            <a:ln w="28575" cap="rnd">
              <a:solidFill>
                <a:schemeClr val="accent5"/>
              </a:solidFill>
              <a:round/>
            </a:ln>
            <a:effectLst/>
          </c:spPr>
          <c:marker>
            <c:symbol val="none"/>
          </c:marker>
          <c:cat>
            <c:numRef>
              <c:f>Monthly!$H$2:$H$211</c:f>
              <c:numCache>
                <c:formatCode>yyyy\-mm\-dd</c:formatCode>
                <c:ptCount val="210"/>
                <c:pt idx="0">
                  <c:v>36617</c:v>
                </c:pt>
                <c:pt idx="1">
                  <c:v>36647</c:v>
                </c:pt>
                <c:pt idx="2">
                  <c:v>36678</c:v>
                </c:pt>
                <c:pt idx="3">
                  <c:v>36708</c:v>
                </c:pt>
                <c:pt idx="4">
                  <c:v>36739</c:v>
                </c:pt>
                <c:pt idx="5">
                  <c:v>36770</c:v>
                </c:pt>
                <c:pt idx="6">
                  <c:v>36800</c:v>
                </c:pt>
                <c:pt idx="7">
                  <c:v>36831</c:v>
                </c:pt>
                <c:pt idx="8">
                  <c:v>36861</c:v>
                </c:pt>
                <c:pt idx="9">
                  <c:v>36892</c:v>
                </c:pt>
                <c:pt idx="10">
                  <c:v>36923</c:v>
                </c:pt>
                <c:pt idx="11">
                  <c:v>36951</c:v>
                </c:pt>
                <c:pt idx="12">
                  <c:v>36982</c:v>
                </c:pt>
                <c:pt idx="13">
                  <c:v>37012</c:v>
                </c:pt>
                <c:pt idx="14">
                  <c:v>37043</c:v>
                </c:pt>
                <c:pt idx="15">
                  <c:v>37073</c:v>
                </c:pt>
                <c:pt idx="16">
                  <c:v>37104</c:v>
                </c:pt>
                <c:pt idx="17">
                  <c:v>37135</c:v>
                </c:pt>
                <c:pt idx="18">
                  <c:v>37165</c:v>
                </c:pt>
                <c:pt idx="19">
                  <c:v>37196</c:v>
                </c:pt>
                <c:pt idx="20">
                  <c:v>37226</c:v>
                </c:pt>
                <c:pt idx="21">
                  <c:v>37257</c:v>
                </c:pt>
                <c:pt idx="22">
                  <c:v>37288</c:v>
                </c:pt>
                <c:pt idx="23">
                  <c:v>37316</c:v>
                </c:pt>
                <c:pt idx="24">
                  <c:v>37347</c:v>
                </c:pt>
                <c:pt idx="25">
                  <c:v>37377</c:v>
                </c:pt>
                <c:pt idx="26">
                  <c:v>37408</c:v>
                </c:pt>
                <c:pt idx="27">
                  <c:v>37438</c:v>
                </c:pt>
                <c:pt idx="28">
                  <c:v>37469</c:v>
                </c:pt>
                <c:pt idx="29">
                  <c:v>37500</c:v>
                </c:pt>
                <c:pt idx="30">
                  <c:v>37530</c:v>
                </c:pt>
                <c:pt idx="31">
                  <c:v>37561</c:v>
                </c:pt>
                <c:pt idx="32">
                  <c:v>37591</c:v>
                </c:pt>
                <c:pt idx="33">
                  <c:v>37622</c:v>
                </c:pt>
                <c:pt idx="34">
                  <c:v>37653</c:v>
                </c:pt>
                <c:pt idx="35">
                  <c:v>37681</c:v>
                </c:pt>
                <c:pt idx="36">
                  <c:v>37712</c:v>
                </c:pt>
                <c:pt idx="37">
                  <c:v>37742</c:v>
                </c:pt>
                <c:pt idx="38">
                  <c:v>37773</c:v>
                </c:pt>
                <c:pt idx="39">
                  <c:v>37803</c:v>
                </c:pt>
                <c:pt idx="40">
                  <c:v>37834</c:v>
                </c:pt>
                <c:pt idx="41">
                  <c:v>37865</c:v>
                </c:pt>
                <c:pt idx="42">
                  <c:v>37895</c:v>
                </c:pt>
                <c:pt idx="43">
                  <c:v>37926</c:v>
                </c:pt>
                <c:pt idx="44">
                  <c:v>37956</c:v>
                </c:pt>
                <c:pt idx="45">
                  <c:v>37987</c:v>
                </c:pt>
                <c:pt idx="46">
                  <c:v>38018</c:v>
                </c:pt>
                <c:pt idx="47">
                  <c:v>38047</c:v>
                </c:pt>
                <c:pt idx="48">
                  <c:v>38078</c:v>
                </c:pt>
                <c:pt idx="49">
                  <c:v>38108</c:v>
                </c:pt>
                <c:pt idx="50">
                  <c:v>38139</c:v>
                </c:pt>
                <c:pt idx="51">
                  <c:v>38169</c:v>
                </c:pt>
                <c:pt idx="52">
                  <c:v>38200</c:v>
                </c:pt>
                <c:pt idx="53">
                  <c:v>38231</c:v>
                </c:pt>
                <c:pt idx="54">
                  <c:v>38261</c:v>
                </c:pt>
                <c:pt idx="55">
                  <c:v>38292</c:v>
                </c:pt>
                <c:pt idx="56">
                  <c:v>38322</c:v>
                </c:pt>
                <c:pt idx="57">
                  <c:v>38353</c:v>
                </c:pt>
                <c:pt idx="58">
                  <c:v>38384</c:v>
                </c:pt>
                <c:pt idx="59">
                  <c:v>38412</c:v>
                </c:pt>
                <c:pt idx="60">
                  <c:v>38443</c:v>
                </c:pt>
                <c:pt idx="61">
                  <c:v>38473</c:v>
                </c:pt>
                <c:pt idx="62">
                  <c:v>38504</c:v>
                </c:pt>
                <c:pt idx="63">
                  <c:v>38534</c:v>
                </c:pt>
                <c:pt idx="64">
                  <c:v>38565</c:v>
                </c:pt>
                <c:pt idx="65">
                  <c:v>38596</c:v>
                </c:pt>
                <c:pt idx="66">
                  <c:v>38626</c:v>
                </c:pt>
                <c:pt idx="67">
                  <c:v>38657</c:v>
                </c:pt>
                <c:pt idx="68">
                  <c:v>38687</c:v>
                </c:pt>
                <c:pt idx="69">
                  <c:v>38718</c:v>
                </c:pt>
                <c:pt idx="70">
                  <c:v>38749</c:v>
                </c:pt>
                <c:pt idx="71">
                  <c:v>38777</c:v>
                </c:pt>
                <c:pt idx="72">
                  <c:v>38808</c:v>
                </c:pt>
                <c:pt idx="73">
                  <c:v>38838</c:v>
                </c:pt>
                <c:pt idx="74">
                  <c:v>38869</c:v>
                </c:pt>
                <c:pt idx="75">
                  <c:v>38899</c:v>
                </c:pt>
                <c:pt idx="76">
                  <c:v>38930</c:v>
                </c:pt>
                <c:pt idx="77">
                  <c:v>38961</c:v>
                </c:pt>
                <c:pt idx="78">
                  <c:v>38991</c:v>
                </c:pt>
                <c:pt idx="79">
                  <c:v>39022</c:v>
                </c:pt>
                <c:pt idx="80">
                  <c:v>39052</c:v>
                </c:pt>
                <c:pt idx="81">
                  <c:v>39083</c:v>
                </c:pt>
                <c:pt idx="82">
                  <c:v>39114</c:v>
                </c:pt>
                <c:pt idx="83">
                  <c:v>39142</c:v>
                </c:pt>
                <c:pt idx="84">
                  <c:v>39173</c:v>
                </c:pt>
                <c:pt idx="85">
                  <c:v>39203</c:v>
                </c:pt>
                <c:pt idx="86">
                  <c:v>39234</c:v>
                </c:pt>
                <c:pt idx="87">
                  <c:v>39264</c:v>
                </c:pt>
                <c:pt idx="88">
                  <c:v>39295</c:v>
                </c:pt>
                <c:pt idx="89">
                  <c:v>39326</c:v>
                </c:pt>
                <c:pt idx="90">
                  <c:v>39356</c:v>
                </c:pt>
                <c:pt idx="91">
                  <c:v>39387</c:v>
                </c:pt>
                <c:pt idx="92">
                  <c:v>39417</c:v>
                </c:pt>
                <c:pt idx="93">
                  <c:v>39448</c:v>
                </c:pt>
                <c:pt idx="94">
                  <c:v>39479</c:v>
                </c:pt>
                <c:pt idx="95">
                  <c:v>39508</c:v>
                </c:pt>
                <c:pt idx="96">
                  <c:v>39539</c:v>
                </c:pt>
                <c:pt idx="97">
                  <c:v>39569</c:v>
                </c:pt>
                <c:pt idx="98">
                  <c:v>39600</c:v>
                </c:pt>
                <c:pt idx="99">
                  <c:v>39630</c:v>
                </c:pt>
                <c:pt idx="100">
                  <c:v>39661</c:v>
                </c:pt>
                <c:pt idx="101">
                  <c:v>39692</c:v>
                </c:pt>
                <c:pt idx="102">
                  <c:v>39722</c:v>
                </c:pt>
                <c:pt idx="103">
                  <c:v>39753</c:v>
                </c:pt>
                <c:pt idx="104">
                  <c:v>39783</c:v>
                </c:pt>
                <c:pt idx="105">
                  <c:v>39814</c:v>
                </c:pt>
                <c:pt idx="106">
                  <c:v>39845</c:v>
                </c:pt>
                <c:pt idx="107">
                  <c:v>39873</c:v>
                </c:pt>
                <c:pt idx="108">
                  <c:v>39904</c:v>
                </c:pt>
                <c:pt idx="109">
                  <c:v>39934</c:v>
                </c:pt>
                <c:pt idx="110">
                  <c:v>39965</c:v>
                </c:pt>
                <c:pt idx="111">
                  <c:v>39995</c:v>
                </c:pt>
                <c:pt idx="112">
                  <c:v>40026</c:v>
                </c:pt>
                <c:pt idx="113">
                  <c:v>40057</c:v>
                </c:pt>
                <c:pt idx="114">
                  <c:v>40087</c:v>
                </c:pt>
                <c:pt idx="115">
                  <c:v>40118</c:v>
                </c:pt>
                <c:pt idx="116">
                  <c:v>40148</c:v>
                </c:pt>
                <c:pt idx="117">
                  <c:v>40179</c:v>
                </c:pt>
                <c:pt idx="118">
                  <c:v>40210</c:v>
                </c:pt>
                <c:pt idx="119">
                  <c:v>40238</c:v>
                </c:pt>
                <c:pt idx="120">
                  <c:v>40269</c:v>
                </c:pt>
                <c:pt idx="121">
                  <c:v>40299</c:v>
                </c:pt>
                <c:pt idx="122">
                  <c:v>40330</c:v>
                </c:pt>
                <c:pt idx="123">
                  <c:v>40360</c:v>
                </c:pt>
                <c:pt idx="124">
                  <c:v>40391</c:v>
                </c:pt>
                <c:pt idx="125">
                  <c:v>40422</c:v>
                </c:pt>
                <c:pt idx="126">
                  <c:v>40452</c:v>
                </c:pt>
                <c:pt idx="127">
                  <c:v>40483</c:v>
                </c:pt>
                <c:pt idx="128">
                  <c:v>40513</c:v>
                </c:pt>
                <c:pt idx="129">
                  <c:v>40544</c:v>
                </c:pt>
                <c:pt idx="130">
                  <c:v>40575</c:v>
                </c:pt>
                <c:pt idx="131">
                  <c:v>40603</c:v>
                </c:pt>
                <c:pt idx="132">
                  <c:v>40634</c:v>
                </c:pt>
                <c:pt idx="133">
                  <c:v>40664</c:v>
                </c:pt>
                <c:pt idx="134">
                  <c:v>40695</c:v>
                </c:pt>
                <c:pt idx="135">
                  <c:v>40725</c:v>
                </c:pt>
                <c:pt idx="136">
                  <c:v>40756</c:v>
                </c:pt>
                <c:pt idx="137">
                  <c:v>40787</c:v>
                </c:pt>
                <c:pt idx="138">
                  <c:v>40817</c:v>
                </c:pt>
                <c:pt idx="139">
                  <c:v>40848</c:v>
                </c:pt>
                <c:pt idx="140">
                  <c:v>40878</c:v>
                </c:pt>
                <c:pt idx="141">
                  <c:v>40909</c:v>
                </c:pt>
                <c:pt idx="142">
                  <c:v>40940</c:v>
                </c:pt>
                <c:pt idx="143">
                  <c:v>40969</c:v>
                </c:pt>
                <c:pt idx="144">
                  <c:v>41000</c:v>
                </c:pt>
                <c:pt idx="145">
                  <c:v>41030</c:v>
                </c:pt>
                <c:pt idx="146">
                  <c:v>41061</c:v>
                </c:pt>
                <c:pt idx="147">
                  <c:v>41091</c:v>
                </c:pt>
                <c:pt idx="148">
                  <c:v>41122</c:v>
                </c:pt>
                <c:pt idx="149">
                  <c:v>41153</c:v>
                </c:pt>
                <c:pt idx="150">
                  <c:v>41183</c:v>
                </c:pt>
                <c:pt idx="151">
                  <c:v>41214</c:v>
                </c:pt>
                <c:pt idx="152">
                  <c:v>41244</c:v>
                </c:pt>
                <c:pt idx="153">
                  <c:v>41275</c:v>
                </c:pt>
                <c:pt idx="154">
                  <c:v>41306</c:v>
                </c:pt>
                <c:pt idx="155">
                  <c:v>41334</c:v>
                </c:pt>
                <c:pt idx="156">
                  <c:v>41365</c:v>
                </c:pt>
                <c:pt idx="157">
                  <c:v>41395</c:v>
                </c:pt>
                <c:pt idx="158">
                  <c:v>41426</c:v>
                </c:pt>
                <c:pt idx="159">
                  <c:v>41456</c:v>
                </c:pt>
                <c:pt idx="160">
                  <c:v>41487</c:v>
                </c:pt>
                <c:pt idx="161">
                  <c:v>41518</c:v>
                </c:pt>
                <c:pt idx="162">
                  <c:v>41548</c:v>
                </c:pt>
                <c:pt idx="163">
                  <c:v>41579</c:v>
                </c:pt>
                <c:pt idx="164">
                  <c:v>41609</c:v>
                </c:pt>
                <c:pt idx="165">
                  <c:v>41640</c:v>
                </c:pt>
                <c:pt idx="166">
                  <c:v>41671</c:v>
                </c:pt>
                <c:pt idx="167">
                  <c:v>41699</c:v>
                </c:pt>
                <c:pt idx="168">
                  <c:v>41730</c:v>
                </c:pt>
                <c:pt idx="169">
                  <c:v>41760</c:v>
                </c:pt>
                <c:pt idx="170">
                  <c:v>41791</c:v>
                </c:pt>
                <c:pt idx="171">
                  <c:v>41821</c:v>
                </c:pt>
                <c:pt idx="172">
                  <c:v>41852</c:v>
                </c:pt>
                <c:pt idx="173">
                  <c:v>41883</c:v>
                </c:pt>
                <c:pt idx="174">
                  <c:v>41913</c:v>
                </c:pt>
                <c:pt idx="175">
                  <c:v>41944</c:v>
                </c:pt>
                <c:pt idx="176">
                  <c:v>41974</c:v>
                </c:pt>
                <c:pt idx="177">
                  <c:v>42005</c:v>
                </c:pt>
                <c:pt idx="178">
                  <c:v>42036</c:v>
                </c:pt>
                <c:pt idx="179">
                  <c:v>42064</c:v>
                </c:pt>
                <c:pt idx="180">
                  <c:v>42095</c:v>
                </c:pt>
                <c:pt idx="181">
                  <c:v>42125</c:v>
                </c:pt>
                <c:pt idx="182">
                  <c:v>42156</c:v>
                </c:pt>
                <c:pt idx="183">
                  <c:v>42186</c:v>
                </c:pt>
                <c:pt idx="184">
                  <c:v>42217</c:v>
                </c:pt>
                <c:pt idx="185">
                  <c:v>42248</c:v>
                </c:pt>
                <c:pt idx="186">
                  <c:v>42278</c:v>
                </c:pt>
                <c:pt idx="187">
                  <c:v>42309</c:v>
                </c:pt>
                <c:pt idx="188">
                  <c:v>42339</c:v>
                </c:pt>
                <c:pt idx="189">
                  <c:v>42370</c:v>
                </c:pt>
                <c:pt idx="190">
                  <c:v>42401</c:v>
                </c:pt>
                <c:pt idx="191">
                  <c:v>42430</c:v>
                </c:pt>
                <c:pt idx="192">
                  <c:v>42461</c:v>
                </c:pt>
                <c:pt idx="193">
                  <c:v>42491</c:v>
                </c:pt>
                <c:pt idx="194">
                  <c:v>42522</c:v>
                </c:pt>
                <c:pt idx="195">
                  <c:v>42552</c:v>
                </c:pt>
                <c:pt idx="196">
                  <c:v>42583</c:v>
                </c:pt>
                <c:pt idx="197">
                  <c:v>42614</c:v>
                </c:pt>
                <c:pt idx="198">
                  <c:v>42644</c:v>
                </c:pt>
                <c:pt idx="199">
                  <c:v>42675</c:v>
                </c:pt>
                <c:pt idx="200">
                  <c:v>42705</c:v>
                </c:pt>
                <c:pt idx="201">
                  <c:v>42736</c:v>
                </c:pt>
                <c:pt idx="202">
                  <c:v>42767</c:v>
                </c:pt>
                <c:pt idx="203">
                  <c:v>42795</c:v>
                </c:pt>
                <c:pt idx="204">
                  <c:v>42826</c:v>
                </c:pt>
                <c:pt idx="205">
                  <c:v>42856</c:v>
                </c:pt>
                <c:pt idx="206">
                  <c:v>42887</c:v>
                </c:pt>
                <c:pt idx="207">
                  <c:v>42917</c:v>
                </c:pt>
                <c:pt idx="208">
                  <c:v>42948</c:v>
                </c:pt>
                <c:pt idx="209">
                  <c:v>42979</c:v>
                </c:pt>
              </c:numCache>
            </c:numRef>
          </c:cat>
          <c:val>
            <c:numRef>
              <c:f>Monthly!$M$2:$M$211</c:f>
              <c:numCache>
                <c:formatCode>0</c:formatCode>
                <c:ptCount val="210"/>
                <c:pt idx="0">
                  <c:v>1597</c:v>
                </c:pt>
                <c:pt idx="1">
                  <c:v>1543</c:v>
                </c:pt>
                <c:pt idx="2">
                  <c:v>1572</c:v>
                </c:pt>
                <c:pt idx="3">
                  <c:v>1542</c:v>
                </c:pt>
                <c:pt idx="4">
                  <c:v>1552</c:v>
                </c:pt>
                <c:pt idx="5">
                  <c:v>1570</c:v>
                </c:pt>
                <c:pt idx="6">
                  <c:v>1577</c:v>
                </c:pt>
                <c:pt idx="7">
                  <c:v>1614</c:v>
                </c:pt>
                <c:pt idx="8">
                  <c:v>1543</c:v>
                </c:pt>
                <c:pt idx="9">
                  <c:v>1699</c:v>
                </c:pt>
                <c:pt idx="10">
                  <c:v>1656</c:v>
                </c:pt>
                <c:pt idx="11">
                  <c:v>1659</c:v>
                </c:pt>
                <c:pt idx="12">
                  <c:v>1666</c:v>
                </c:pt>
                <c:pt idx="13">
                  <c:v>1665</c:v>
                </c:pt>
                <c:pt idx="14">
                  <c:v>1626</c:v>
                </c:pt>
                <c:pt idx="15">
                  <c:v>1598</c:v>
                </c:pt>
                <c:pt idx="16">
                  <c:v>1615</c:v>
                </c:pt>
                <c:pt idx="17">
                  <c:v>1565</c:v>
                </c:pt>
                <c:pt idx="18">
                  <c:v>1566</c:v>
                </c:pt>
                <c:pt idx="19">
                  <c:v>1651</c:v>
                </c:pt>
                <c:pt idx="20">
                  <c:v>1680</c:v>
                </c:pt>
                <c:pt idx="21">
                  <c:v>1665</c:v>
                </c:pt>
                <c:pt idx="22">
                  <c:v>1787</c:v>
                </c:pt>
                <c:pt idx="23">
                  <c:v>1691</c:v>
                </c:pt>
                <c:pt idx="24">
                  <c:v>1669</c:v>
                </c:pt>
                <c:pt idx="25">
                  <c:v>1716</c:v>
                </c:pt>
                <c:pt idx="26">
                  <c:v>1758</c:v>
                </c:pt>
                <c:pt idx="27">
                  <c:v>1738</c:v>
                </c:pt>
                <c:pt idx="28">
                  <c:v>1695</c:v>
                </c:pt>
                <c:pt idx="29">
                  <c:v>1803</c:v>
                </c:pt>
                <c:pt idx="30">
                  <c:v>1799</c:v>
                </c:pt>
                <c:pt idx="31">
                  <c:v>1771</c:v>
                </c:pt>
                <c:pt idx="32">
                  <c:v>1896</c:v>
                </c:pt>
                <c:pt idx="33">
                  <c:v>1808</c:v>
                </c:pt>
                <c:pt idx="34">
                  <c:v>1854</c:v>
                </c:pt>
                <c:pt idx="35">
                  <c:v>1757</c:v>
                </c:pt>
                <c:pt idx="36">
                  <c:v>1803</c:v>
                </c:pt>
                <c:pt idx="37">
                  <c:v>1835</c:v>
                </c:pt>
                <c:pt idx="38">
                  <c:v>1875</c:v>
                </c:pt>
                <c:pt idx="39">
                  <c:v>1885</c:v>
                </c:pt>
                <c:pt idx="40">
                  <c:v>1966</c:v>
                </c:pt>
                <c:pt idx="41">
                  <c:v>1961</c:v>
                </c:pt>
                <c:pt idx="42">
                  <c:v>2012</c:v>
                </c:pt>
                <c:pt idx="43">
                  <c:v>1918</c:v>
                </c:pt>
                <c:pt idx="44">
                  <c:v>1987</c:v>
                </c:pt>
                <c:pt idx="45">
                  <c:v>1952</c:v>
                </c:pt>
                <c:pt idx="46">
                  <c:v>1966</c:v>
                </c:pt>
                <c:pt idx="47">
                  <c:v>2066</c:v>
                </c:pt>
                <c:pt idx="48">
                  <c:v>2070</c:v>
                </c:pt>
                <c:pt idx="49">
                  <c:v>2150</c:v>
                </c:pt>
                <c:pt idx="50">
                  <c:v>2020</c:v>
                </c:pt>
                <c:pt idx="51">
                  <c:v>2112</c:v>
                </c:pt>
                <c:pt idx="52">
                  <c:v>2056</c:v>
                </c:pt>
                <c:pt idx="53">
                  <c:v>2041</c:v>
                </c:pt>
                <c:pt idx="54">
                  <c:v>2097</c:v>
                </c:pt>
                <c:pt idx="55">
                  <c:v>2079</c:v>
                </c:pt>
                <c:pt idx="56">
                  <c:v>2082</c:v>
                </c:pt>
                <c:pt idx="57">
                  <c:v>2139</c:v>
                </c:pt>
                <c:pt idx="58">
                  <c:v>2114</c:v>
                </c:pt>
                <c:pt idx="59">
                  <c:v>2062</c:v>
                </c:pt>
                <c:pt idx="60">
                  <c:v>2150</c:v>
                </c:pt>
                <c:pt idx="61">
                  <c:v>2085</c:v>
                </c:pt>
                <c:pt idx="62">
                  <c:v>2178</c:v>
                </c:pt>
                <c:pt idx="63">
                  <c:v>2203</c:v>
                </c:pt>
                <c:pt idx="64">
                  <c:v>2219</c:v>
                </c:pt>
                <c:pt idx="65">
                  <c:v>2263</c:v>
                </c:pt>
                <c:pt idx="66">
                  <c:v>2170</c:v>
                </c:pt>
                <c:pt idx="67">
                  <c:v>2218</c:v>
                </c:pt>
                <c:pt idx="68">
                  <c:v>2120</c:v>
                </c:pt>
                <c:pt idx="69">
                  <c:v>2212</c:v>
                </c:pt>
                <c:pt idx="70">
                  <c:v>2141</c:v>
                </c:pt>
                <c:pt idx="71">
                  <c:v>2118</c:v>
                </c:pt>
                <c:pt idx="72">
                  <c:v>1998</c:v>
                </c:pt>
                <c:pt idx="73">
                  <c:v>1905</c:v>
                </c:pt>
                <c:pt idx="74">
                  <c:v>1867</c:v>
                </c:pt>
                <c:pt idx="75">
                  <c:v>1763</c:v>
                </c:pt>
                <c:pt idx="76">
                  <c:v>1722</c:v>
                </c:pt>
                <c:pt idx="77">
                  <c:v>1655</c:v>
                </c:pt>
                <c:pt idx="78">
                  <c:v>1570</c:v>
                </c:pt>
                <c:pt idx="79">
                  <c:v>1535</c:v>
                </c:pt>
                <c:pt idx="80">
                  <c:v>1638</c:v>
                </c:pt>
                <c:pt idx="81">
                  <c:v>1626</c:v>
                </c:pt>
                <c:pt idx="82">
                  <c:v>1598</c:v>
                </c:pt>
                <c:pt idx="83">
                  <c:v>1596</c:v>
                </c:pt>
                <c:pt idx="84">
                  <c:v>1470</c:v>
                </c:pt>
                <c:pt idx="85">
                  <c:v>1493</c:v>
                </c:pt>
                <c:pt idx="86">
                  <c:v>1407</c:v>
                </c:pt>
                <c:pt idx="87">
                  <c:v>1361</c:v>
                </c:pt>
                <c:pt idx="88">
                  <c:v>1321</c:v>
                </c:pt>
                <c:pt idx="89">
                  <c:v>1261</c:v>
                </c:pt>
                <c:pt idx="90">
                  <c:v>1192</c:v>
                </c:pt>
                <c:pt idx="91">
                  <c:v>1224</c:v>
                </c:pt>
                <c:pt idx="92">
                  <c:v>1149</c:v>
                </c:pt>
                <c:pt idx="93">
                  <c:v>1094</c:v>
                </c:pt>
                <c:pt idx="94">
                  <c:v>1014</c:v>
                </c:pt>
                <c:pt idx="95">
                  <c:v>967</c:v>
                </c:pt>
                <c:pt idx="96">
                  <c:v>1008</c:v>
                </c:pt>
                <c:pt idx="97">
                  <c:v>995</c:v>
                </c:pt>
                <c:pt idx="98">
                  <c:v>1180</c:v>
                </c:pt>
                <c:pt idx="99">
                  <c:v>921</c:v>
                </c:pt>
                <c:pt idx="100">
                  <c:v>858</c:v>
                </c:pt>
                <c:pt idx="101">
                  <c:v>797</c:v>
                </c:pt>
                <c:pt idx="102">
                  <c:v>736</c:v>
                </c:pt>
                <c:pt idx="103">
                  <c:v>626</c:v>
                </c:pt>
                <c:pt idx="104">
                  <c:v>554</c:v>
                </c:pt>
                <c:pt idx="105">
                  <c:v>545</c:v>
                </c:pt>
                <c:pt idx="106">
                  <c:v>558</c:v>
                </c:pt>
                <c:pt idx="107">
                  <c:v>513</c:v>
                </c:pt>
                <c:pt idx="108">
                  <c:v>521</c:v>
                </c:pt>
                <c:pt idx="109">
                  <c:v>556</c:v>
                </c:pt>
                <c:pt idx="110">
                  <c:v>601</c:v>
                </c:pt>
                <c:pt idx="111">
                  <c:v>595</c:v>
                </c:pt>
                <c:pt idx="112">
                  <c:v>616</c:v>
                </c:pt>
                <c:pt idx="113">
                  <c:v>609</c:v>
                </c:pt>
                <c:pt idx="114">
                  <c:v>583</c:v>
                </c:pt>
                <c:pt idx="115">
                  <c:v>623</c:v>
                </c:pt>
                <c:pt idx="116">
                  <c:v>664</c:v>
                </c:pt>
                <c:pt idx="117">
                  <c:v>636</c:v>
                </c:pt>
                <c:pt idx="118">
                  <c:v>650</c:v>
                </c:pt>
                <c:pt idx="119">
                  <c:v>687</c:v>
                </c:pt>
                <c:pt idx="120">
                  <c:v>637</c:v>
                </c:pt>
                <c:pt idx="121">
                  <c:v>575</c:v>
                </c:pt>
                <c:pt idx="122">
                  <c:v>587</c:v>
                </c:pt>
                <c:pt idx="123">
                  <c:v>579</c:v>
                </c:pt>
                <c:pt idx="124">
                  <c:v>580</c:v>
                </c:pt>
                <c:pt idx="125">
                  <c:v>563</c:v>
                </c:pt>
                <c:pt idx="126">
                  <c:v>558</c:v>
                </c:pt>
                <c:pt idx="127">
                  <c:v>560</c:v>
                </c:pt>
                <c:pt idx="128">
                  <c:v>632</c:v>
                </c:pt>
                <c:pt idx="129">
                  <c:v>576</c:v>
                </c:pt>
                <c:pt idx="130">
                  <c:v>542</c:v>
                </c:pt>
                <c:pt idx="131">
                  <c:v>583</c:v>
                </c:pt>
                <c:pt idx="132">
                  <c:v>581</c:v>
                </c:pt>
                <c:pt idx="133">
                  <c:v>618</c:v>
                </c:pt>
                <c:pt idx="134">
                  <c:v>636</c:v>
                </c:pt>
                <c:pt idx="135">
                  <c:v>621</c:v>
                </c:pt>
                <c:pt idx="136">
                  <c:v>647</c:v>
                </c:pt>
                <c:pt idx="137">
                  <c:v>610</c:v>
                </c:pt>
                <c:pt idx="138">
                  <c:v>671</c:v>
                </c:pt>
                <c:pt idx="139">
                  <c:v>706</c:v>
                </c:pt>
                <c:pt idx="140">
                  <c:v>697</c:v>
                </c:pt>
                <c:pt idx="141">
                  <c:v>715</c:v>
                </c:pt>
                <c:pt idx="142">
                  <c:v>733</c:v>
                </c:pt>
                <c:pt idx="143">
                  <c:v>797</c:v>
                </c:pt>
                <c:pt idx="144">
                  <c:v>747</c:v>
                </c:pt>
                <c:pt idx="145">
                  <c:v>807</c:v>
                </c:pt>
                <c:pt idx="146">
                  <c:v>790</c:v>
                </c:pt>
                <c:pt idx="147">
                  <c:v>840</c:v>
                </c:pt>
                <c:pt idx="148">
                  <c:v>832</c:v>
                </c:pt>
                <c:pt idx="149">
                  <c:v>921</c:v>
                </c:pt>
                <c:pt idx="150">
                  <c:v>895</c:v>
                </c:pt>
                <c:pt idx="151">
                  <c:v>930</c:v>
                </c:pt>
                <c:pt idx="152">
                  <c:v>938</c:v>
                </c:pt>
                <c:pt idx="153">
                  <c:v>928</c:v>
                </c:pt>
                <c:pt idx="154">
                  <c:v>971</c:v>
                </c:pt>
                <c:pt idx="155">
                  <c:v>932</c:v>
                </c:pt>
                <c:pt idx="156">
                  <c:v>1015</c:v>
                </c:pt>
                <c:pt idx="157">
                  <c:v>1016</c:v>
                </c:pt>
                <c:pt idx="158">
                  <c:v>951</c:v>
                </c:pt>
                <c:pt idx="159">
                  <c:v>986</c:v>
                </c:pt>
                <c:pt idx="160">
                  <c:v>947</c:v>
                </c:pt>
                <c:pt idx="161">
                  <c:v>1015</c:v>
                </c:pt>
                <c:pt idx="162">
                  <c:v>1031</c:v>
                </c:pt>
                <c:pt idx="163">
                  <c:v>1042</c:v>
                </c:pt>
                <c:pt idx="164">
                  <c:v>1013</c:v>
                </c:pt>
                <c:pt idx="165">
                  <c:v>1001</c:v>
                </c:pt>
                <c:pt idx="166">
                  <c:v>1032</c:v>
                </c:pt>
                <c:pt idx="167">
                  <c:v>1078</c:v>
                </c:pt>
                <c:pt idx="168">
                  <c:v>1080</c:v>
                </c:pt>
                <c:pt idx="169">
                  <c:v>1007</c:v>
                </c:pt>
                <c:pt idx="170">
                  <c:v>1015</c:v>
                </c:pt>
                <c:pt idx="171">
                  <c:v>1053</c:v>
                </c:pt>
                <c:pt idx="172">
                  <c:v>1045</c:v>
                </c:pt>
                <c:pt idx="173">
                  <c:v>1062</c:v>
                </c:pt>
                <c:pt idx="174">
                  <c:v>1123</c:v>
                </c:pt>
                <c:pt idx="175">
                  <c:v>1073</c:v>
                </c:pt>
                <c:pt idx="176">
                  <c:v>1070</c:v>
                </c:pt>
                <c:pt idx="177">
                  <c:v>1069</c:v>
                </c:pt>
                <c:pt idx="178">
                  <c:v>1127</c:v>
                </c:pt>
                <c:pt idx="179">
                  <c:v>1079</c:v>
                </c:pt>
                <c:pt idx="180">
                  <c:v>1178</c:v>
                </c:pt>
                <c:pt idx="181">
                  <c:v>1255</c:v>
                </c:pt>
                <c:pt idx="182">
                  <c:v>1363</c:v>
                </c:pt>
                <c:pt idx="183">
                  <c:v>1134</c:v>
                </c:pt>
                <c:pt idx="184">
                  <c:v>1159</c:v>
                </c:pt>
                <c:pt idx="185">
                  <c:v>1125</c:v>
                </c:pt>
                <c:pt idx="186">
                  <c:v>1166</c:v>
                </c:pt>
                <c:pt idx="187">
                  <c:v>1267</c:v>
                </c:pt>
                <c:pt idx="188">
                  <c:v>1218</c:v>
                </c:pt>
                <c:pt idx="189">
                  <c:v>1193</c:v>
                </c:pt>
                <c:pt idx="190">
                  <c:v>1195</c:v>
                </c:pt>
                <c:pt idx="191">
                  <c:v>1115</c:v>
                </c:pt>
                <c:pt idx="192">
                  <c:v>1163</c:v>
                </c:pt>
                <c:pt idx="193">
                  <c:v>1178</c:v>
                </c:pt>
                <c:pt idx="194">
                  <c:v>1193</c:v>
                </c:pt>
                <c:pt idx="195">
                  <c:v>1175</c:v>
                </c:pt>
                <c:pt idx="196">
                  <c:v>1200</c:v>
                </c:pt>
                <c:pt idx="197">
                  <c:v>1270</c:v>
                </c:pt>
                <c:pt idx="198">
                  <c:v>1285</c:v>
                </c:pt>
                <c:pt idx="199">
                  <c:v>1255</c:v>
                </c:pt>
                <c:pt idx="200">
                  <c:v>1266</c:v>
                </c:pt>
                <c:pt idx="201">
                  <c:v>1300</c:v>
                </c:pt>
                <c:pt idx="202">
                  <c:v>1219</c:v>
                </c:pt>
                <c:pt idx="203">
                  <c:v>1260</c:v>
                </c:pt>
                <c:pt idx="204">
                  <c:v>1228</c:v>
                </c:pt>
                <c:pt idx="205">
                  <c:v>1168</c:v>
                </c:pt>
                <c:pt idx="206">
                  <c:v>1275</c:v>
                </c:pt>
                <c:pt idx="207">
                  <c:v>1230</c:v>
                </c:pt>
                <c:pt idx="208">
                  <c:v>1272</c:v>
                </c:pt>
                <c:pt idx="209">
                  <c:v>1215</c:v>
                </c:pt>
              </c:numCache>
            </c:numRef>
          </c:val>
          <c:smooth val="0"/>
          <c:extLst xmlns:c16r2="http://schemas.microsoft.com/office/drawing/2015/06/chart">
            <c:ext xmlns:c16="http://schemas.microsoft.com/office/drawing/2014/chart" uri="{C3380CC4-5D6E-409C-BE32-E72D297353CC}">
              <c16:uniqueId val="{00000003-097A-412D-843D-26876DF7CDAF}"/>
            </c:ext>
          </c:extLst>
        </c:ser>
        <c:dLbls>
          <c:showLegendKey val="0"/>
          <c:showVal val="0"/>
          <c:showCatName val="0"/>
          <c:showSerName val="0"/>
          <c:showPercent val="0"/>
          <c:showBubbleSize val="0"/>
        </c:dLbls>
        <c:marker val="1"/>
        <c:smooth val="0"/>
        <c:axId val="-1297742224"/>
        <c:axId val="-1297741136"/>
      </c:lineChart>
      <c:lineChart>
        <c:grouping val="standard"/>
        <c:varyColors val="0"/>
        <c:ser>
          <c:idx val="1"/>
          <c:order val="1"/>
          <c:tx>
            <c:strRef>
              <c:f>Monthly!$J$1</c:f>
              <c:strCache>
                <c:ptCount val="1"/>
                <c:pt idx="0">
                  <c:v>S&amp;P/Case-Shiller U.S. National Home Price Index</c:v>
                </c:pt>
              </c:strCache>
            </c:strRef>
          </c:tx>
          <c:spPr>
            <a:ln w="28575" cap="rnd">
              <a:solidFill>
                <a:schemeClr val="accent2"/>
              </a:solidFill>
              <a:round/>
            </a:ln>
            <a:effectLst/>
          </c:spPr>
          <c:marker>
            <c:symbol val="none"/>
          </c:marker>
          <c:cat>
            <c:numRef>
              <c:f>Monthly!$H$2:$H$211</c:f>
              <c:numCache>
                <c:formatCode>yyyy\-mm\-dd</c:formatCode>
                <c:ptCount val="210"/>
                <c:pt idx="0">
                  <c:v>36617</c:v>
                </c:pt>
                <c:pt idx="1">
                  <c:v>36647</c:v>
                </c:pt>
                <c:pt idx="2">
                  <c:v>36678</c:v>
                </c:pt>
                <c:pt idx="3">
                  <c:v>36708</c:v>
                </c:pt>
                <c:pt idx="4">
                  <c:v>36739</c:v>
                </c:pt>
                <c:pt idx="5">
                  <c:v>36770</c:v>
                </c:pt>
                <c:pt idx="6">
                  <c:v>36800</c:v>
                </c:pt>
                <c:pt idx="7">
                  <c:v>36831</c:v>
                </c:pt>
                <c:pt idx="8">
                  <c:v>36861</c:v>
                </c:pt>
                <c:pt idx="9">
                  <c:v>36892</c:v>
                </c:pt>
                <c:pt idx="10">
                  <c:v>36923</c:v>
                </c:pt>
                <c:pt idx="11">
                  <c:v>36951</c:v>
                </c:pt>
                <c:pt idx="12">
                  <c:v>36982</c:v>
                </c:pt>
                <c:pt idx="13">
                  <c:v>37012</c:v>
                </c:pt>
                <c:pt idx="14">
                  <c:v>37043</c:v>
                </c:pt>
                <c:pt idx="15">
                  <c:v>37073</c:v>
                </c:pt>
                <c:pt idx="16">
                  <c:v>37104</c:v>
                </c:pt>
                <c:pt idx="17">
                  <c:v>37135</c:v>
                </c:pt>
                <c:pt idx="18">
                  <c:v>37165</c:v>
                </c:pt>
                <c:pt idx="19">
                  <c:v>37196</c:v>
                </c:pt>
                <c:pt idx="20">
                  <c:v>37226</c:v>
                </c:pt>
                <c:pt idx="21">
                  <c:v>37257</c:v>
                </c:pt>
                <c:pt idx="22">
                  <c:v>37288</c:v>
                </c:pt>
                <c:pt idx="23">
                  <c:v>37316</c:v>
                </c:pt>
                <c:pt idx="24">
                  <c:v>37347</c:v>
                </c:pt>
                <c:pt idx="25">
                  <c:v>37377</c:v>
                </c:pt>
                <c:pt idx="26">
                  <c:v>37408</c:v>
                </c:pt>
                <c:pt idx="27">
                  <c:v>37438</c:v>
                </c:pt>
                <c:pt idx="28">
                  <c:v>37469</c:v>
                </c:pt>
                <c:pt idx="29">
                  <c:v>37500</c:v>
                </c:pt>
                <c:pt idx="30">
                  <c:v>37530</c:v>
                </c:pt>
                <c:pt idx="31">
                  <c:v>37561</c:v>
                </c:pt>
                <c:pt idx="32">
                  <c:v>37591</c:v>
                </c:pt>
                <c:pt idx="33">
                  <c:v>37622</c:v>
                </c:pt>
                <c:pt idx="34">
                  <c:v>37653</c:v>
                </c:pt>
                <c:pt idx="35">
                  <c:v>37681</c:v>
                </c:pt>
                <c:pt idx="36">
                  <c:v>37712</c:v>
                </c:pt>
                <c:pt idx="37">
                  <c:v>37742</c:v>
                </c:pt>
                <c:pt idx="38">
                  <c:v>37773</c:v>
                </c:pt>
                <c:pt idx="39">
                  <c:v>37803</c:v>
                </c:pt>
                <c:pt idx="40">
                  <c:v>37834</c:v>
                </c:pt>
                <c:pt idx="41">
                  <c:v>37865</c:v>
                </c:pt>
                <c:pt idx="42">
                  <c:v>37895</c:v>
                </c:pt>
                <c:pt idx="43">
                  <c:v>37926</c:v>
                </c:pt>
                <c:pt idx="44">
                  <c:v>37956</c:v>
                </c:pt>
                <c:pt idx="45">
                  <c:v>37987</c:v>
                </c:pt>
                <c:pt idx="46">
                  <c:v>38018</c:v>
                </c:pt>
                <c:pt idx="47">
                  <c:v>38047</c:v>
                </c:pt>
                <c:pt idx="48">
                  <c:v>38078</c:v>
                </c:pt>
                <c:pt idx="49">
                  <c:v>38108</c:v>
                </c:pt>
                <c:pt idx="50">
                  <c:v>38139</c:v>
                </c:pt>
                <c:pt idx="51">
                  <c:v>38169</c:v>
                </c:pt>
                <c:pt idx="52">
                  <c:v>38200</c:v>
                </c:pt>
                <c:pt idx="53">
                  <c:v>38231</c:v>
                </c:pt>
                <c:pt idx="54">
                  <c:v>38261</c:v>
                </c:pt>
                <c:pt idx="55">
                  <c:v>38292</c:v>
                </c:pt>
                <c:pt idx="56">
                  <c:v>38322</c:v>
                </c:pt>
                <c:pt idx="57">
                  <c:v>38353</c:v>
                </c:pt>
                <c:pt idx="58">
                  <c:v>38384</c:v>
                </c:pt>
                <c:pt idx="59">
                  <c:v>38412</c:v>
                </c:pt>
                <c:pt idx="60">
                  <c:v>38443</c:v>
                </c:pt>
                <c:pt idx="61">
                  <c:v>38473</c:v>
                </c:pt>
                <c:pt idx="62">
                  <c:v>38504</c:v>
                </c:pt>
                <c:pt idx="63">
                  <c:v>38534</c:v>
                </c:pt>
                <c:pt idx="64">
                  <c:v>38565</c:v>
                </c:pt>
                <c:pt idx="65">
                  <c:v>38596</c:v>
                </c:pt>
                <c:pt idx="66">
                  <c:v>38626</c:v>
                </c:pt>
                <c:pt idx="67">
                  <c:v>38657</c:v>
                </c:pt>
                <c:pt idx="68">
                  <c:v>38687</c:v>
                </c:pt>
                <c:pt idx="69">
                  <c:v>38718</c:v>
                </c:pt>
                <c:pt idx="70">
                  <c:v>38749</c:v>
                </c:pt>
                <c:pt idx="71">
                  <c:v>38777</c:v>
                </c:pt>
                <c:pt idx="72">
                  <c:v>38808</c:v>
                </c:pt>
                <c:pt idx="73">
                  <c:v>38838</c:v>
                </c:pt>
                <c:pt idx="74">
                  <c:v>38869</c:v>
                </c:pt>
                <c:pt idx="75">
                  <c:v>38899</c:v>
                </c:pt>
                <c:pt idx="76">
                  <c:v>38930</c:v>
                </c:pt>
                <c:pt idx="77">
                  <c:v>38961</c:v>
                </c:pt>
                <c:pt idx="78">
                  <c:v>38991</c:v>
                </c:pt>
                <c:pt idx="79">
                  <c:v>39022</c:v>
                </c:pt>
                <c:pt idx="80">
                  <c:v>39052</c:v>
                </c:pt>
                <c:pt idx="81">
                  <c:v>39083</c:v>
                </c:pt>
                <c:pt idx="82">
                  <c:v>39114</c:v>
                </c:pt>
                <c:pt idx="83">
                  <c:v>39142</c:v>
                </c:pt>
                <c:pt idx="84">
                  <c:v>39173</c:v>
                </c:pt>
                <c:pt idx="85">
                  <c:v>39203</c:v>
                </c:pt>
                <c:pt idx="86">
                  <c:v>39234</c:v>
                </c:pt>
                <c:pt idx="87">
                  <c:v>39264</c:v>
                </c:pt>
                <c:pt idx="88">
                  <c:v>39295</c:v>
                </c:pt>
                <c:pt idx="89">
                  <c:v>39326</c:v>
                </c:pt>
                <c:pt idx="90">
                  <c:v>39356</c:v>
                </c:pt>
                <c:pt idx="91">
                  <c:v>39387</c:v>
                </c:pt>
                <c:pt idx="92">
                  <c:v>39417</c:v>
                </c:pt>
                <c:pt idx="93">
                  <c:v>39448</c:v>
                </c:pt>
                <c:pt idx="94">
                  <c:v>39479</c:v>
                </c:pt>
                <c:pt idx="95">
                  <c:v>39508</c:v>
                </c:pt>
                <c:pt idx="96">
                  <c:v>39539</c:v>
                </c:pt>
                <c:pt idx="97">
                  <c:v>39569</c:v>
                </c:pt>
                <c:pt idx="98">
                  <c:v>39600</c:v>
                </c:pt>
                <c:pt idx="99">
                  <c:v>39630</c:v>
                </c:pt>
                <c:pt idx="100">
                  <c:v>39661</c:v>
                </c:pt>
                <c:pt idx="101">
                  <c:v>39692</c:v>
                </c:pt>
                <c:pt idx="102">
                  <c:v>39722</c:v>
                </c:pt>
                <c:pt idx="103">
                  <c:v>39753</c:v>
                </c:pt>
                <c:pt idx="104">
                  <c:v>39783</c:v>
                </c:pt>
                <c:pt idx="105">
                  <c:v>39814</c:v>
                </c:pt>
                <c:pt idx="106">
                  <c:v>39845</c:v>
                </c:pt>
                <c:pt idx="107">
                  <c:v>39873</c:v>
                </c:pt>
                <c:pt idx="108">
                  <c:v>39904</c:v>
                </c:pt>
                <c:pt idx="109">
                  <c:v>39934</c:v>
                </c:pt>
                <c:pt idx="110">
                  <c:v>39965</c:v>
                </c:pt>
                <c:pt idx="111">
                  <c:v>39995</c:v>
                </c:pt>
                <c:pt idx="112">
                  <c:v>40026</c:v>
                </c:pt>
                <c:pt idx="113">
                  <c:v>40057</c:v>
                </c:pt>
                <c:pt idx="114">
                  <c:v>40087</c:v>
                </c:pt>
                <c:pt idx="115">
                  <c:v>40118</c:v>
                </c:pt>
                <c:pt idx="116">
                  <c:v>40148</c:v>
                </c:pt>
                <c:pt idx="117">
                  <c:v>40179</c:v>
                </c:pt>
                <c:pt idx="118">
                  <c:v>40210</c:v>
                </c:pt>
                <c:pt idx="119">
                  <c:v>40238</c:v>
                </c:pt>
                <c:pt idx="120">
                  <c:v>40269</c:v>
                </c:pt>
                <c:pt idx="121">
                  <c:v>40299</c:v>
                </c:pt>
                <c:pt idx="122">
                  <c:v>40330</c:v>
                </c:pt>
                <c:pt idx="123">
                  <c:v>40360</c:v>
                </c:pt>
                <c:pt idx="124">
                  <c:v>40391</c:v>
                </c:pt>
                <c:pt idx="125">
                  <c:v>40422</c:v>
                </c:pt>
                <c:pt idx="126">
                  <c:v>40452</c:v>
                </c:pt>
                <c:pt idx="127">
                  <c:v>40483</c:v>
                </c:pt>
                <c:pt idx="128">
                  <c:v>40513</c:v>
                </c:pt>
                <c:pt idx="129">
                  <c:v>40544</c:v>
                </c:pt>
                <c:pt idx="130">
                  <c:v>40575</c:v>
                </c:pt>
                <c:pt idx="131">
                  <c:v>40603</c:v>
                </c:pt>
                <c:pt idx="132">
                  <c:v>40634</c:v>
                </c:pt>
                <c:pt idx="133">
                  <c:v>40664</c:v>
                </c:pt>
                <c:pt idx="134">
                  <c:v>40695</c:v>
                </c:pt>
                <c:pt idx="135">
                  <c:v>40725</c:v>
                </c:pt>
                <c:pt idx="136">
                  <c:v>40756</c:v>
                </c:pt>
                <c:pt idx="137">
                  <c:v>40787</c:v>
                </c:pt>
                <c:pt idx="138">
                  <c:v>40817</c:v>
                </c:pt>
                <c:pt idx="139">
                  <c:v>40848</c:v>
                </c:pt>
                <c:pt idx="140">
                  <c:v>40878</c:v>
                </c:pt>
                <c:pt idx="141">
                  <c:v>40909</c:v>
                </c:pt>
                <c:pt idx="142">
                  <c:v>40940</c:v>
                </c:pt>
                <c:pt idx="143">
                  <c:v>40969</c:v>
                </c:pt>
                <c:pt idx="144">
                  <c:v>41000</c:v>
                </c:pt>
                <c:pt idx="145">
                  <c:v>41030</c:v>
                </c:pt>
                <c:pt idx="146">
                  <c:v>41061</c:v>
                </c:pt>
                <c:pt idx="147">
                  <c:v>41091</c:v>
                </c:pt>
                <c:pt idx="148">
                  <c:v>41122</c:v>
                </c:pt>
                <c:pt idx="149">
                  <c:v>41153</c:v>
                </c:pt>
                <c:pt idx="150">
                  <c:v>41183</c:v>
                </c:pt>
                <c:pt idx="151">
                  <c:v>41214</c:v>
                </c:pt>
                <c:pt idx="152">
                  <c:v>41244</c:v>
                </c:pt>
                <c:pt idx="153">
                  <c:v>41275</c:v>
                </c:pt>
                <c:pt idx="154">
                  <c:v>41306</c:v>
                </c:pt>
                <c:pt idx="155">
                  <c:v>41334</c:v>
                </c:pt>
                <c:pt idx="156">
                  <c:v>41365</c:v>
                </c:pt>
                <c:pt idx="157">
                  <c:v>41395</c:v>
                </c:pt>
                <c:pt idx="158">
                  <c:v>41426</c:v>
                </c:pt>
                <c:pt idx="159">
                  <c:v>41456</c:v>
                </c:pt>
                <c:pt idx="160">
                  <c:v>41487</c:v>
                </c:pt>
                <c:pt idx="161">
                  <c:v>41518</c:v>
                </c:pt>
                <c:pt idx="162">
                  <c:v>41548</c:v>
                </c:pt>
                <c:pt idx="163">
                  <c:v>41579</c:v>
                </c:pt>
                <c:pt idx="164">
                  <c:v>41609</c:v>
                </c:pt>
                <c:pt idx="165">
                  <c:v>41640</c:v>
                </c:pt>
                <c:pt idx="166">
                  <c:v>41671</c:v>
                </c:pt>
                <c:pt idx="167">
                  <c:v>41699</c:v>
                </c:pt>
                <c:pt idx="168">
                  <c:v>41730</c:v>
                </c:pt>
                <c:pt idx="169">
                  <c:v>41760</c:v>
                </c:pt>
                <c:pt idx="170">
                  <c:v>41791</c:v>
                </c:pt>
                <c:pt idx="171">
                  <c:v>41821</c:v>
                </c:pt>
                <c:pt idx="172">
                  <c:v>41852</c:v>
                </c:pt>
                <c:pt idx="173">
                  <c:v>41883</c:v>
                </c:pt>
                <c:pt idx="174">
                  <c:v>41913</c:v>
                </c:pt>
                <c:pt idx="175">
                  <c:v>41944</c:v>
                </c:pt>
                <c:pt idx="176">
                  <c:v>41974</c:v>
                </c:pt>
                <c:pt idx="177">
                  <c:v>42005</c:v>
                </c:pt>
                <c:pt idx="178">
                  <c:v>42036</c:v>
                </c:pt>
                <c:pt idx="179">
                  <c:v>42064</c:v>
                </c:pt>
                <c:pt idx="180">
                  <c:v>42095</c:v>
                </c:pt>
                <c:pt idx="181">
                  <c:v>42125</c:v>
                </c:pt>
                <c:pt idx="182">
                  <c:v>42156</c:v>
                </c:pt>
                <c:pt idx="183">
                  <c:v>42186</c:v>
                </c:pt>
                <c:pt idx="184">
                  <c:v>42217</c:v>
                </c:pt>
                <c:pt idx="185">
                  <c:v>42248</c:v>
                </c:pt>
                <c:pt idx="186">
                  <c:v>42278</c:v>
                </c:pt>
                <c:pt idx="187">
                  <c:v>42309</c:v>
                </c:pt>
                <c:pt idx="188">
                  <c:v>42339</c:v>
                </c:pt>
                <c:pt idx="189">
                  <c:v>42370</c:v>
                </c:pt>
                <c:pt idx="190">
                  <c:v>42401</c:v>
                </c:pt>
                <c:pt idx="191">
                  <c:v>42430</c:v>
                </c:pt>
                <c:pt idx="192">
                  <c:v>42461</c:v>
                </c:pt>
                <c:pt idx="193">
                  <c:v>42491</c:v>
                </c:pt>
                <c:pt idx="194">
                  <c:v>42522</c:v>
                </c:pt>
                <c:pt idx="195">
                  <c:v>42552</c:v>
                </c:pt>
                <c:pt idx="196">
                  <c:v>42583</c:v>
                </c:pt>
                <c:pt idx="197">
                  <c:v>42614</c:v>
                </c:pt>
                <c:pt idx="198">
                  <c:v>42644</c:v>
                </c:pt>
                <c:pt idx="199">
                  <c:v>42675</c:v>
                </c:pt>
                <c:pt idx="200">
                  <c:v>42705</c:v>
                </c:pt>
                <c:pt idx="201">
                  <c:v>42736</c:v>
                </c:pt>
                <c:pt idx="202">
                  <c:v>42767</c:v>
                </c:pt>
                <c:pt idx="203">
                  <c:v>42795</c:v>
                </c:pt>
                <c:pt idx="204">
                  <c:v>42826</c:v>
                </c:pt>
                <c:pt idx="205">
                  <c:v>42856</c:v>
                </c:pt>
                <c:pt idx="206">
                  <c:v>42887</c:v>
                </c:pt>
                <c:pt idx="207">
                  <c:v>42917</c:v>
                </c:pt>
                <c:pt idx="208">
                  <c:v>42948</c:v>
                </c:pt>
                <c:pt idx="209">
                  <c:v>42979</c:v>
                </c:pt>
              </c:numCache>
            </c:numRef>
          </c:cat>
          <c:val>
            <c:numRef>
              <c:f>Monthly!$J$2:$J$211</c:f>
              <c:numCache>
                <c:formatCode>0.00</c:formatCode>
                <c:ptCount val="210"/>
                <c:pt idx="0">
                  <c:v>102.92</c:v>
                </c:pt>
                <c:pt idx="1">
                  <c:v>103.68</c:v>
                </c:pt>
                <c:pt idx="2">
                  <c:v>104.43</c:v>
                </c:pt>
                <c:pt idx="3">
                  <c:v>105.05</c:v>
                </c:pt>
                <c:pt idx="4">
                  <c:v>105.77</c:v>
                </c:pt>
                <c:pt idx="5">
                  <c:v>106.54</c:v>
                </c:pt>
                <c:pt idx="6">
                  <c:v>107.38</c:v>
                </c:pt>
                <c:pt idx="7">
                  <c:v>108.3</c:v>
                </c:pt>
                <c:pt idx="8">
                  <c:v>109.13</c:v>
                </c:pt>
                <c:pt idx="9">
                  <c:v>109.85</c:v>
                </c:pt>
                <c:pt idx="10">
                  <c:v>110.51</c:v>
                </c:pt>
                <c:pt idx="11">
                  <c:v>111.11</c:v>
                </c:pt>
                <c:pt idx="12">
                  <c:v>111.65</c:v>
                </c:pt>
                <c:pt idx="13">
                  <c:v>112.16</c:v>
                </c:pt>
                <c:pt idx="14">
                  <c:v>112.8</c:v>
                </c:pt>
                <c:pt idx="15">
                  <c:v>113.49</c:v>
                </c:pt>
                <c:pt idx="16">
                  <c:v>114.17</c:v>
                </c:pt>
                <c:pt idx="17">
                  <c:v>114.81</c:v>
                </c:pt>
                <c:pt idx="18">
                  <c:v>115.31</c:v>
                </c:pt>
                <c:pt idx="19">
                  <c:v>115.86</c:v>
                </c:pt>
                <c:pt idx="20">
                  <c:v>116.45</c:v>
                </c:pt>
                <c:pt idx="21">
                  <c:v>117.15</c:v>
                </c:pt>
                <c:pt idx="22">
                  <c:v>117.85</c:v>
                </c:pt>
                <c:pt idx="23">
                  <c:v>118.69</c:v>
                </c:pt>
                <c:pt idx="24">
                  <c:v>119.61</c:v>
                </c:pt>
                <c:pt idx="25">
                  <c:v>120.73</c:v>
                </c:pt>
                <c:pt idx="26">
                  <c:v>121.81</c:v>
                </c:pt>
                <c:pt idx="27">
                  <c:v>122.89</c:v>
                </c:pt>
                <c:pt idx="28">
                  <c:v>123.83</c:v>
                </c:pt>
                <c:pt idx="29">
                  <c:v>124.78</c:v>
                </c:pt>
                <c:pt idx="30">
                  <c:v>125.73</c:v>
                </c:pt>
                <c:pt idx="31">
                  <c:v>126.67</c:v>
                </c:pt>
                <c:pt idx="32">
                  <c:v>127.62</c:v>
                </c:pt>
                <c:pt idx="33">
                  <c:v>128.46</c:v>
                </c:pt>
                <c:pt idx="34">
                  <c:v>129.36000000000001</c:v>
                </c:pt>
                <c:pt idx="35">
                  <c:v>130.15</c:v>
                </c:pt>
                <c:pt idx="36">
                  <c:v>130.88999999999999</c:v>
                </c:pt>
                <c:pt idx="37">
                  <c:v>131.74</c:v>
                </c:pt>
                <c:pt idx="38">
                  <c:v>132.65</c:v>
                </c:pt>
                <c:pt idx="39">
                  <c:v>133.78</c:v>
                </c:pt>
                <c:pt idx="40">
                  <c:v>134.97</c:v>
                </c:pt>
                <c:pt idx="41">
                  <c:v>136.29</c:v>
                </c:pt>
                <c:pt idx="42">
                  <c:v>137.53</c:v>
                </c:pt>
                <c:pt idx="43">
                  <c:v>138.80000000000001</c:v>
                </c:pt>
                <c:pt idx="44">
                  <c:v>140.18</c:v>
                </c:pt>
                <c:pt idx="45">
                  <c:v>141.65</c:v>
                </c:pt>
                <c:pt idx="46">
                  <c:v>143.19999999999999</c:v>
                </c:pt>
                <c:pt idx="47">
                  <c:v>145.07</c:v>
                </c:pt>
                <c:pt idx="48">
                  <c:v>146.6</c:v>
                </c:pt>
                <c:pt idx="49">
                  <c:v>148.19</c:v>
                </c:pt>
                <c:pt idx="50">
                  <c:v>149.85</c:v>
                </c:pt>
                <c:pt idx="51">
                  <c:v>151.34</c:v>
                </c:pt>
                <c:pt idx="52">
                  <c:v>152.63999999999999</c:v>
                </c:pt>
                <c:pt idx="53">
                  <c:v>154.18</c:v>
                </c:pt>
                <c:pt idx="54">
                  <c:v>155.75</c:v>
                </c:pt>
                <c:pt idx="55">
                  <c:v>157.53</c:v>
                </c:pt>
                <c:pt idx="56">
                  <c:v>159.33000000000001</c:v>
                </c:pt>
                <c:pt idx="57">
                  <c:v>161.29</c:v>
                </c:pt>
                <c:pt idx="58">
                  <c:v>163.35</c:v>
                </c:pt>
                <c:pt idx="59">
                  <c:v>165.82</c:v>
                </c:pt>
                <c:pt idx="60">
                  <c:v>167.5</c:v>
                </c:pt>
                <c:pt idx="61">
                  <c:v>169.35</c:v>
                </c:pt>
                <c:pt idx="62">
                  <c:v>171.19</c:v>
                </c:pt>
                <c:pt idx="63">
                  <c:v>172.86</c:v>
                </c:pt>
                <c:pt idx="64">
                  <c:v>174.44</c:v>
                </c:pt>
                <c:pt idx="65">
                  <c:v>176.44</c:v>
                </c:pt>
                <c:pt idx="66">
                  <c:v>178.03</c:v>
                </c:pt>
                <c:pt idx="67">
                  <c:v>179.68</c:v>
                </c:pt>
                <c:pt idx="68">
                  <c:v>180.91</c:v>
                </c:pt>
                <c:pt idx="69">
                  <c:v>182.32</c:v>
                </c:pt>
                <c:pt idx="70">
                  <c:v>183.29</c:v>
                </c:pt>
                <c:pt idx="71">
                  <c:v>184.37</c:v>
                </c:pt>
                <c:pt idx="72">
                  <c:v>184.33</c:v>
                </c:pt>
                <c:pt idx="73">
                  <c:v>184.16</c:v>
                </c:pt>
                <c:pt idx="74">
                  <c:v>183.51</c:v>
                </c:pt>
                <c:pt idx="75">
                  <c:v>183.08</c:v>
                </c:pt>
                <c:pt idx="76">
                  <c:v>182.61</c:v>
                </c:pt>
                <c:pt idx="77">
                  <c:v>182.81</c:v>
                </c:pt>
                <c:pt idx="78">
                  <c:v>183.21</c:v>
                </c:pt>
                <c:pt idx="79">
                  <c:v>183.61</c:v>
                </c:pt>
                <c:pt idx="80">
                  <c:v>184.14</c:v>
                </c:pt>
                <c:pt idx="81">
                  <c:v>184.52</c:v>
                </c:pt>
                <c:pt idx="82">
                  <c:v>184.6</c:v>
                </c:pt>
                <c:pt idx="83">
                  <c:v>184.16</c:v>
                </c:pt>
                <c:pt idx="84">
                  <c:v>183.02</c:v>
                </c:pt>
                <c:pt idx="85">
                  <c:v>181.61</c:v>
                </c:pt>
                <c:pt idx="86">
                  <c:v>180.26</c:v>
                </c:pt>
                <c:pt idx="87">
                  <c:v>179.13</c:v>
                </c:pt>
                <c:pt idx="88">
                  <c:v>178.13</c:v>
                </c:pt>
                <c:pt idx="89">
                  <c:v>177.57</c:v>
                </c:pt>
                <c:pt idx="90">
                  <c:v>176.64</c:v>
                </c:pt>
                <c:pt idx="91">
                  <c:v>175.16</c:v>
                </c:pt>
                <c:pt idx="92">
                  <c:v>174.36</c:v>
                </c:pt>
                <c:pt idx="93">
                  <c:v>173.15</c:v>
                </c:pt>
                <c:pt idx="94">
                  <c:v>171.56</c:v>
                </c:pt>
                <c:pt idx="95">
                  <c:v>170.07</c:v>
                </c:pt>
                <c:pt idx="96">
                  <c:v>168.35</c:v>
                </c:pt>
                <c:pt idx="97">
                  <c:v>166.67</c:v>
                </c:pt>
                <c:pt idx="98">
                  <c:v>165.03</c:v>
                </c:pt>
                <c:pt idx="99">
                  <c:v>163.59</c:v>
                </c:pt>
                <c:pt idx="100">
                  <c:v>162.01</c:v>
                </c:pt>
                <c:pt idx="101">
                  <c:v>160.33000000000001</c:v>
                </c:pt>
                <c:pt idx="102">
                  <c:v>158.34</c:v>
                </c:pt>
                <c:pt idx="103">
                  <c:v>156.15</c:v>
                </c:pt>
                <c:pt idx="104">
                  <c:v>153.63</c:v>
                </c:pt>
                <c:pt idx="105">
                  <c:v>151.52000000000001</c:v>
                </c:pt>
                <c:pt idx="106">
                  <c:v>150.03</c:v>
                </c:pt>
                <c:pt idx="107">
                  <c:v>148.68</c:v>
                </c:pt>
                <c:pt idx="108">
                  <c:v>147.96</c:v>
                </c:pt>
                <c:pt idx="109">
                  <c:v>147.71</c:v>
                </c:pt>
                <c:pt idx="110">
                  <c:v>148.11000000000001</c:v>
                </c:pt>
                <c:pt idx="111">
                  <c:v>148.43</c:v>
                </c:pt>
                <c:pt idx="112">
                  <c:v>148.29</c:v>
                </c:pt>
                <c:pt idx="113">
                  <c:v>148.04</c:v>
                </c:pt>
                <c:pt idx="114">
                  <c:v>147.86000000000001</c:v>
                </c:pt>
                <c:pt idx="115">
                  <c:v>148.15</c:v>
                </c:pt>
                <c:pt idx="116">
                  <c:v>147.94</c:v>
                </c:pt>
                <c:pt idx="117">
                  <c:v>147.4</c:v>
                </c:pt>
                <c:pt idx="118">
                  <c:v>145.63999999999999</c:v>
                </c:pt>
                <c:pt idx="119">
                  <c:v>145.86000000000001</c:v>
                </c:pt>
                <c:pt idx="120">
                  <c:v>146.38999999999999</c:v>
                </c:pt>
                <c:pt idx="121">
                  <c:v>146.38</c:v>
                </c:pt>
                <c:pt idx="122">
                  <c:v>145.69999999999999</c:v>
                </c:pt>
                <c:pt idx="123">
                  <c:v>144.97</c:v>
                </c:pt>
                <c:pt idx="124">
                  <c:v>143.88</c:v>
                </c:pt>
                <c:pt idx="125">
                  <c:v>142.99</c:v>
                </c:pt>
                <c:pt idx="126">
                  <c:v>142.51</c:v>
                </c:pt>
                <c:pt idx="127">
                  <c:v>142.16</c:v>
                </c:pt>
                <c:pt idx="128">
                  <c:v>142.06</c:v>
                </c:pt>
                <c:pt idx="129">
                  <c:v>141.54</c:v>
                </c:pt>
                <c:pt idx="130">
                  <c:v>140.37</c:v>
                </c:pt>
                <c:pt idx="131">
                  <c:v>139.99</c:v>
                </c:pt>
                <c:pt idx="132">
                  <c:v>140</c:v>
                </c:pt>
                <c:pt idx="133">
                  <c:v>139.88999999999999</c:v>
                </c:pt>
                <c:pt idx="134">
                  <c:v>139.85</c:v>
                </c:pt>
                <c:pt idx="135">
                  <c:v>139.71</c:v>
                </c:pt>
                <c:pt idx="136">
                  <c:v>139.29</c:v>
                </c:pt>
                <c:pt idx="137">
                  <c:v>138.65</c:v>
                </c:pt>
                <c:pt idx="138">
                  <c:v>137.93</c:v>
                </c:pt>
                <c:pt idx="139">
                  <c:v>137.13</c:v>
                </c:pt>
                <c:pt idx="140">
                  <c:v>136.66</c:v>
                </c:pt>
                <c:pt idx="141">
                  <c:v>136.61000000000001</c:v>
                </c:pt>
                <c:pt idx="142">
                  <c:v>136.56</c:v>
                </c:pt>
                <c:pt idx="143">
                  <c:v>137.93</c:v>
                </c:pt>
                <c:pt idx="144">
                  <c:v>139.19</c:v>
                </c:pt>
                <c:pt idx="145">
                  <c:v>140.19</c:v>
                </c:pt>
                <c:pt idx="146">
                  <c:v>141.05000000000001</c:v>
                </c:pt>
                <c:pt idx="147">
                  <c:v>141.66999999999999</c:v>
                </c:pt>
                <c:pt idx="148">
                  <c:v>142.25</c:v>
                </c:pt>
                <c:pt idx="149">
                  <c:v>142.91</c:v>
                </c:pt>
                <c:pt idx="150">
                  <c:v>143.6</c:v>
                </c:pt>
                <c:pt idx="151">
                  <c:v>144.59</c:v>
                </c:pt>
                <c:pt idx="152">
                  <c:v>145.52000000000001</c:v>
                </c:pt>
                <c:pt idx="153">
                  <c:v>146.87</c:v>
                </c:pt>
                <c:pt idx="154">
                  <c:v>147.85</c:v>
                </c:pt>
                <c:pt idx="155">
                  <c:v>150.03</c:v>
                </c:pt>
                <c:pt idx="156">
                  <c:v>151.58000000000001</c:v>
                </c:pt>
                <c:pt idx="157">
                  <c:v>152.9</c:v>
                </c:pt>
                <c:pt idx="158">
                  <c:v>154.22999999999999</c:v>
                </c:pt>
                <c:pt idx="159">
                  <c:v>155.62</c:v>
                </c:pt>
                <c:pt idx="160">
                  <c:v>156.86000000000001</c:v>
                </c:pt>
                <c:pt idx="161">
                  <c:v>158.24</c:v>
                </c:pt>
                <c:pt idx="162">
                  <c:v>159.27000000000001</c:v>
                </c:pt>
                <c:pt idx="163">
                  <c:v>160.13</c:v>
                </c:pt>
                <c:pt idx="164">
                  <c:v>161.07</c:v>
                </c:pt>
                <c:pt idx="165">
                  <c:v>162.05000000000001</c:v>
                </c:pt>
                <c:pt idx="166">
                  <c:v>162.69</c:v>
                </c:pt>
                <c:pt idx="167">
                  <c:v>163.24</c:v>
                </c:pt>
                <c:pt idx="168">
                  <c:v>163.51</c:v>
                </c:pt>
                <c:pt idx="169">
                  <c:v>163.72</c:v>
                </c:pt>
                <c:pt idx="170">
                  <c:v>164.09</c:v>
                </c:pt>
                <c:pt idx="171">
                  <c:v>164.57</c:v>
                </c:pt>
                <c:pt idx="172">
                  <c:v>164.95</c:v>
                </c:pt>
                <c:pt idx="173">
                  <c:v>165.9</c:v>
                </c:pt>
                <c:pt idx="174">
                  <c:v>166.67</c:v>
                </c:pt>
                <c:pt idx="175">
                  <c:v>167.41</c:v>
                </c:pt>
                <c:pt idx="176">
                  <c:v>168.19</c:v>
                </c:pt>
                <c:pt idx="177">
                  <c:v>168.84</c:v>
                </c:pt>
                <c:pt idx="178">
                  <c:v>169.4</c:v>
                </c:pt>
                <c:pt idx="179">
                  <c:v>170.06</c:v>
                </c:pt>
                <c:pt idx="180">
                  <c:v>170.49</c:v>
                </c:pt>
                <c:pt idx="181">
                  <c:v>170.96</c:v>
                </c:pt>
                <c:pt idx="182">
                  <c:v>171.49</c:v>
                </c:pt>
                <c:pt idx="183">
                  <c:v>172.08</c:v>
                </c:pt>
                <c:pt idx="184">
                  <c:v>172.5</c:v>
                </c:pt>
                <c:pt idx="185">
                  <c:v>173.8</c:v>
                </c:pt>
                <c:pt idx="186">
                  <c:v>174.87</c:v>
                </c:pt>
                <c:pt idx="187">
                  <c:v>175.92</c:v>
                </c:pt>
                <c:pt idx="188">
                  <c:v>176.83</c:v>
                </c:pt>
                <c:pt idx="189">
                  <c:v>177.68</c:v>
                </c:pt>
                <c:pt idx="190">
                  <c:v>178.14</c:v>
                </c:pt>
                <c:pt idx="191">
                  <c:v>178.63</c:v>
                </c:pt>
                <c:pt idx="192">
                  <c:v>179.11</c:v>
                </c:pt>
                <c:pt idx="193">
                  <c:v>179.57</c:v>
                </c:pt>
                <c:pt idx="194">
                  <c:v>180.11</c:v>
                </c:pt>
                <c:pt idx="195">
                  <c:v>180.74</c:v>
                </c:pt>
                <c:pt idx="196">
                  <c:v>181.26</c:v>
                </c:pt>
                <c:pt idx="197">
                  <c:v>182.8</c:v>
                </c:pt>
                <c:pt idx="198">
                  <c:v>183.95</c:v>
                </c:pt>
                <c:pt idx="199">
                  <c:v>185.15</c:v>
                </c:pt>
                <c:pt idx="200">
                  <c:v>186.28</c:v>
                </c:pt>
                <c:pt idx="201">
                  <c:v>187.48</c:v>
                </c:pt>
                <c:pt idx="202">
                  <c:v>188.13</c:v>
                </c:pt>
                <c:pt idx="203">
                  <c:v>188.79</c:v>
                </c:pt>
                <c:pt idx="204">
                  <c:v>189.35</c:v>
                </c:pt>
                <c:pt idx="205">
                  <c:v>189.99</c:v>
                </c:pt>
                <c:pt idx="206">
                  <c:v>190.67</c:v>
                </c:pt>
                <c:pt idx="207">
                  <c:v>191.56</c:v>
                </c:pt>
              </c:numCache>
            </c:numRef>
          </c:val>
          <c:smooth val="0"/>
          <c:extLst xmlns:c16r2="http://schemas.microsoft.com/office/drawing/2015/06/chart">
            <c:ext xmlns:c16="http://schemas.microsoft.com/office/drawing/2014/chart" uri="{C3380CC4-5D6E-409C-BE32-E72D297353CC}">
              <c16:uniqueId val="{00000004-097A-412D-843D-26876DF7CDAF}"/>
            </c:ext>
          </c:extLst>
        </c:ser>
        <c:dLbls>
          <c:showLegendKey val="0"/>
          <c:showVal val="0"/>
          <c:showCatName val="0"/>
          <c:showSerName val="0"/>
          <c:showPercent val="0"/>
          <c:showBubbleSize val="0"/>
        </c:dLbls>
        <c:marker val="1"/>
        <c:smooth val="0"/>
        <c:axId val="-1297752560"/>
        <c:axId val="-1297754736"/>
      </c:lineChart>
      <c:dateAx>
        <c:axId val="-1297742224"/>
        <c:scaling>
          <c:orientation val="minMax"/>
        </c:scaling>
        <c:delete val="0"/>
        <c:axPos val="b"/>
        <c:numFmt formatCode="yyyy\-mm\-dd" sourceLinked="0"/>
        <c:majorTickMark val="none"/>
        <c:minorTickMark val="none"/>
        <c:tickLblPos val="nextTo"/>
        <c:spPr>
          <a:noFill/>
          <a:ln w="9525" cap="flat" cmpd="sng" algn="ctr">
            <a:solidFill>
              <a:schemeClr val="tx1">
                <a:lumMod val="15000"/>
                <a:lumOff val="85000"/>
              </a:schemeClr>
            </a:solidFill>
            <a:round/>
          </a:ln>
          <a:effectLst/>
        </c:spPr>
        <c:txPr>
          <a:bodyPr rot="-3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297741136"/>
        <c:crosses val="autoZero"/>
        <c:auto val="1"/>
        <c:lblOffset val="100"/>
        <c:baseTimeUnit val="months"/>
      </c:dateAx>
      <c:valAx>
        <c:axId val="-1297741136"/>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297742224"/>
        <c:crosses val="autoZero"/>
        <c:crossBetween val="between"/>
      </c:valAx>
      <c:dateAx>
        <c:axId val="-1297752560"/>
        <c:scaling>
          <c:orientation val="minMax"/>
        </c:scaling>
        <c:delete val="1"/>
        <c:axPos val="b"/>
        <c:numFmt formatCode="yyyy\-mm\-dd" sourceLinked="1"/>
        <c:majorTickMark val="out"/>
        <c:minorTickMark val="none"/>
        <c:tickLblPos val="nextTo"/>
        <c:crossAx val="-1297754736"/>
        <c:crosses val="autoZero"/>
        <c:auto val="1"/>
        <c:lblOffset val="100"/>
        <c:baseTimeUnit val="months"/>
      </c:dateAx>
      <c:valAx>
        <c:axId val="-1297754736"/>
        <c:scaling>
          <c:orientation val="minMax"/>
          <c:max val="250"/>
        </c:scaling>
        <c:delete val="0"/>
        <c:axPos val="r"/>
        <c:numFmt formatCode="General" sourceLinked="0"/>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297752560"/>
        <c:crosses val="max"/>
        <c:crossBetween val="between"/>
      </c:valAx>
      <c:spPr>
        <a:noFill/>
        <a:ln w="25400">
          <a:noFill/>
        </a:ln>
      </c:spPr>
    </c:plotArea>
    <c:legend>
      <c:legendPos val="r"/>
      <c:layout>
        <c:manualLayout>
          <c:xMode val="edge"/>
          <c:yMode val="edge"/>
          <c:x val="0.60872633220229233"/>
          <c:y val="2.1359256917787123E-3"/>
          <c:w val="0.33679166666666666"/>
          <c:h val="0.29440920926992131"/>
        </c:manualLayout>
      </c:layout>
      <c:overlay val="0"/>
      <c:spPr>
        <a:solidFill>
          <a:schemeClr val="bg1"/>
        </a:solid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solidFill>
      <a:schemeClr val="bg1"/>
    </a:solidFill>
    <a:ln w="9525" cap="flat" cmpd="sng" algn="ctr">
      <a:solidFill>
        <a:schemeClr val="tx1">
          <a:lumMod val="15000"/>
          <a:lumOff val="85000"/>
        </a:schemeClr>
      </a:solidFill>
      <a:round/>
    </a:ln>
    <a:effectLst/>
  </c:spPr>
  <c:txPr>
    <a:bodyPr/>
    <a:lstStyle/>
    <a:p>
      <a:pPr>
        <a:defRPr/>
      </a:pPr>
      <a:endParaRPr lang="en-US"/>
    </a:p>
  </c:txPr>
  <c:externalData r:id="rId1">
    <c:autoUpdate val="0"/>
  </c:externalData>
</c:chartSpace>
</file>

<file path=ppt/charts/chart2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116707482918068"/>
          <c:y val="2.329075920372612E-2"/>
          <c:w val="0.74071786905115788"/>
          <c:h val="0.55811711300619682"/>
        </c:manualLayout>
      </c:layout>
      <c:lineChart>
        <c:grouping val="standard"/>
        <c:varyColors val="0"/>
        <c:ser>
          <c:idx val="0"/>
          <c:order val="0"/>
          <c:tx>
            <c:strRef>
              <c:f>[Housing_Data_supply.xls]Monthly!$I$1</c:f>
              <c:strCache>
                <c:ptCount val="1"/>
                <c:pt idx="0">
                  <c:v>New Privately-Owned Housing Units Completed: Total</c:v>
                </c:pt>
              </c:strCache>
            </c:strRef>
          </c:tx>
          <c:spPr>
            <a:ln w="28575" cap="rnd">
              <a:solidFill>
                <a:schemeClr val="accent1"/>
              </a:solidFill>
              <a:round/>
            </a:ln>
            <a:effectLst/>
          </c:spPr>
          <c:marker>
            <c:symbol val="none"/>
          </c:marker>
          <c:cat>
            <c:numRef>
              <c:f>[Housing_Data_supply.xls]Monthly!$H$2:$H$70</c:f>
              <c:numCache>
                <c:formatCode>yyyy\-mm\-dd</c:formatCode>
                <c:ptCount val="69"/>
                <c:pt idx="0">
                  <c:v>40909</c:v>
                </c:pt>
                <c:pt idx="1">
                  <c:v>40940</c:v>
                </c:pt>
                <c:pt idx="2">
                  <c:v>40969</c:v>
                </c:pt>
                <c:pt idx="3">
                  <c:v>41000</c:v>
                </c:pt>
                <c:pt idx="4">
                  <c:v>41030</c:v>
                </c:pt>
                <c:pt idx="5">
                  <c:v>41061</c:v>
                </c:pt>
                <c:pt idx="6">
                  <c:v>41091</c:v>
                </c:pt>
                <c:pt idx="7">
                  <c:v>41122</c:v>
                </c:pt>
                <c:pt idx="8">
                  <c:v>41153</c:v>
                </c:pt>
                <c:pt idx="9">
                  <c:v>41183</c:v>
                </c:pt>
                <c:pt idx="10">
                  <c:v>41214</c:v>
                </c:pt>
                <c:pt idx="11">
                  <c:v>41244</c:v>
                </c:pt>
                <c:pt idx="12">
                  <c:v>41275</c:v>
                </c:pt>
                <c:pt idx="13">
                  <c:v>41306</c:v>
                </c:pt>
                <c:pt idx="14">
                  <c:v>41334</c:v>
                </c:pt>
                <c:pt idx="15">
                  <c:v>41365</c:v>
                </c:pt>
                <c:pt idx="16">
                  <c:v>41395</c:v>
                </c:pt>
                <c:pt idx="17">
                  <c:v>41426</c:v>
                </c:pt>
                <c:pt idx="18">
                  <c:v>41456</c:v>
                </c:pt>
                <c:pt idx="19">
                  <c:v>41487</c:v>
                </c:pt>
                <c:pt idx="20">
                  <c:v>41518</c:v>
                </c:pt>
                <c:pt idx="21">
                  <c:v>41548</c:v>
                </c:pt>
                <c:pt idx="22">
                  <c:v>41579</c:v>
                </c:pt>
                <c:pt idx="23">
                  <c:v>41609</c:v>
                </c:pt>
                <c:pt idx="24">
                  <c:v>41640</c:v>
                </c:pt>
                <c:pt idx="25">
                  <c:v>41671</c:v>
                </c:pt>
                <c:pt idx="26">
                  <c:v>41699</c:v>
                </c:pt>
                <c:pt idx="27">
                  <c:v>41730</c:v>
                </c:pt>
                <c:pt idx="28">
                  <c:v>41760</c:v>
                </c:pt>
                <c:pt idx="29">
                  <c:v>41791</c:v>
                </c:pt>
                <c:pt idx="30">
                  <c:v>41821</c:v>
                </c:pt>
                <c:pt idx="31">
                  <c:v>41852</c:v>
                </c:pt>
                <c:pt idx="32">
                  <c:v>41883</c:v>
                </c:pt>
                <c:pt idx="33">
                  <c:v>41913</c:v>
                </c:pt>
                <c:pt idx="34">
                  <c:v>41944</c:v>
                </c:pt>
                <c:pt idx="35">
                  <c:v>41974</c:v>
                </c:pt>
                <c:pt idx="36">
                  <c:v>42005</c:v>
                </c:pt>
                <c:pt idx="37">
                  <c:v>42036</c:v>
                </c:pt>
                <c:pt idx="38">
                  <c:v>42064</c:v>
                </c:pt>
                <c:pt idx="39">
                  <c:v>42095</c:v>
                </c:pt>
                <c:pt idx="40">
                  <c:v>42125</c:v>
                </c:pt>
                <c:pt idx="41">
                  <c:v>42156</c:v>
                </c:pt>
                <c:pt idx="42">
                  <c:v>42186</c:v>
                </c:pt>
                <c:pt idx="43">
                  <c:v>42217</c:v>
                </c:pt>
                <c:pt idx="44">
                  <c:v>42248</c:v>
                </c:pt>
                <c:pt idx="45">
                  <c:v>42278</c:v>
                </c:pt>
                <c:pt idx="46">
                  <c:v>42309</c:v>
                </c:pt>
                <c:pt idx="47">
                  <c:v>42339</c:v>
                </c:pt>
                <c:pt idx="48">
                  <c:v>42370</c:v>
                </c:pt>
                <c:pt idx="49">
                  <c:v>42401</c:v>
                </c:pt>
                <c:pt idx="50">
                  <c:v>42430</c:v>
                </c:pt>
                <c:pt idx="51">
                  <c:v>42461</c:v>
                </c:pt>
                <c:pt idx="52">
                  <c:v>42491</c:v>
                </c:pt>
                <c:pt idx="53">
                  <c:v>42522</c:v>
                </c:pt>
                <c:pt idx="54">
                  <c:v>42552</c:v>
                </c:pt>
                <c:pt idx="55">
                  <c:v>42583</c:v>
                </c:pt>
                <c:pt idx="56">
                  <c:v>42614</c:v>
                </c:pt>
                <c:pt idx="57">
                  <c:v>42644</c:v>
                </c:pt>
                <c:pt idx="58">
                  <c:v>42675</c:v>
                </c:pt>
                <c:pt idx="59">
                  <c:v>42705</c:v>
                </c:pt>
                <c:pt idx="60">
                  <c:v>42736</c:v>
                </c:pt>
                <c:pt idx="61">
                  <c:v>42767</c:v>
                </c:pt>
                <c:pt idx="62">
                  <c:v>42795</c:v>
                </c:pt>
                <c:pt idx="63">
                  <c:v>42826</c:v>
                </c:pt>
                <c:pt idx="64">
                  <c:v>42856</c:v>
                </c:pt>
                <c:pt idx="65">
                  <c:v>42887</c:v>
                </c:pt>
                <c:pt idx="66">
                  <c:v>42917</c:v>
                </c:pt>
                <c:pt idx="67">
                  <c:v>42948</c:v>
                </c:pt>
                <c:pt idx="68">
                  <c:v>42979</c:v>
                </c:pt>
              </c:numCache>
            </c:numRef>
          </c:cat>
          <c:val>
            <c:numRef>
              <c:f>[Housing_Data_supply.xls]Monthly!$I$2:$I$70</c:f>
              <c:numCache>
                <c:formatCode>0</c:formatCode>
                <c:ptCount val="69"/>
                <c:pt idx="0">
                  <c:v>545</c:v>
                </c:pt>
                <c:pt idx="1">
                  <c:v>561</c:v>
                </c:pt>
                <c:pt idx="2">
                  <c:v>582</c:v>
                </c:pt>
                <c:pt idx="3">
                  <c:v>671</c:v>
                </c:pt>
                <c:pt idx="4">
                  <c:v>626</c:v>
                </c:pt>
                <c:pt idx="5">
                  <c:v>625</c:v>
                </c:pt>
                <c:pt idx="6">
                  <c:v>676</c:v>
                </c:pt>
                <c:pt idx="7">
                  <c:v>684</c:v>
                </c:pt>
                <c:pt idx="8">
                  <c:v>652</c:v>
                </c:pt>
                <c:pt idx="9">
                  <c:v>730</c:v>
                </c:pt>
                <c:pt idx="10">
                  <c:v>668</c:v>
                </c:pt>
                <c:pt idx="11">
                  <c:v>677</c:v>
                </c:pt>
                <c:pt idx="12">
                  <c:v>732</c:v>
                </c:pt>
                <c:pt idx="13">
                  <c:v>730</c:v>
                </c:pt>
                <c:pt idx="14">
                  <c:v>839</c:v>
                </c:pt>
                <c:pt idx="15">
                  <c:v>690</c:v>
                </c:pt>
                <c:pt idx="16">
                  <c:v>714</c:v>
                </c:pt>
                <c:pt idx="17">
                  <c:v>759</c:v>
                </c:pt>
                <c:pt idx="18">
                  <c:v>786</c:v>
                </c:pt>
                <c:pt idx="19">
                  <c:v>761</c:v>
                </c:pt>
                <c:pt idx="20">
                  <c:v>752</c:v>
                </c:pt>
                <c:pt idx="21">
                  <c:v>811</c:v>
                </c:pt>
                <c:pt idx="22">
                  <c:v>833</c:v>
                </c:pt>
                <c:pt idx="23">
                  <c:v>768</c:v>
                </c:pt>
                <c:pt idx="24">
                  <c:v>840</c:v>
                </c:pt>
                <c:pt idx="25">
                  <c:v>878</c:v>
                </c:pt>
                <c:pt idx="26">
                  <c:v>899</c:v>
                </c:pt>
                <c:pt idx="27">
                  <c:v>828</c:v>
                </c:pt>
                <c:pt idx="28">
                  <c:v>894</c:v>
                </c:pt>
                <c:pt idx="29">
                  <c:v>805</c:v>
                </c:pt>
                <c:pt idx="30">
                  <c:v>858</c:v>
                </c:pt>
                <c:pt idx="31">
                  <c:v>904</c:v>
                </c:pt>
                <c:pt idx="32">
                  <c:v>945</c:v>
                </c:pt>
                <c:pt idx="33">
                  <c:v>913</c:v>
                </c:pt>
                <c:pt idx="34">
                  <c:v>874</c:v>
                </c:pt>
                <c:pt idx="35">
                  <c:v>942</c:v>
                </c:pt>
                <c:pt idx="36">
                  <c:v>952</c:v>
                </c:pt>
                <c:pt idx="37">
                  <c:v>872</c:v>
                </c:pt>
                <c:pt idx="38">
                  <c:v>790</c:v>
                </c:pt>
                <c:pt idx="39">
                  <c:v>1005</c:v>
                </c:pt>
                <c:pt idx="40">
                  <c:v>1028</c:v>
                </c:pt>
                <c:pt idx="41">
                  <c:v>970</c:v>
                </c:pt>
                <c:pt idx="42">
                  <c:v>992</c:v>
                </c:pt>
                <c:pt idx="43">
                  <c:v>971</c:v>
                </c:pt>
                <c:pt idx="44">
                  <c:v>1018</c:v>
                </c:pt>
                <c:pt idx="45">
                  <c:v>986</c:v>
                </c:pt>
                <c:pt idx="46">
                  <c:v>988</c:v>
                </c:pt>
                <c:pt idx="47">
                  <c:v>1012</c:v>
                </c:pt>
                <c:pt idx="48">
                  <c:v>1051</c:v>
                </c:pt>
                <c:pt idx="49">
                  <c:v>1045</c:v>
                </c:pt>
                <c:pt idx="50">
                  <c:v>1019</c:v>
                </c:pt>
                <c:pt idx="51">
                  <c:v>961</c:v>
                </c:pt>
                <c:pt idx="52">
                  <c:v>1016</c:v>
                </c:pt>
                <c:pt idx="53">
                  <c:v>1113</c:v>
                </c:pt>
                <c:pt idx="54">
                  <c:v>1086</c:v>
                </c:pt>
                <c:pt idx="55">
                  <c:v>1040</c:v>
                </c:pt>
                <c:pt idx="56">
                  <c:v>1005</c:v>
                </c:pt>
                <c:pt idx="57">
                  <c:v>1067</c:v>
                </c:pt>
                <c:pt idx="58">
                  <c:v>1203</c:v>
                </c:pt>
                <c:pt idx="59">
                  <c:v>1096</c:v>
                </c:pt>
                <c:pt idx="60">
                  <c:v>1083</c:v>
                </c:pt>
                <c:pt idx="61">
                  <c:v>1161</c:v>
                </c:pt>
                <c:pt idx="62">
                  <c:v>1194</c:v>
                </c:pt>
                <c:pt idx="63">
                  <c:v>1098</c:v>
                </c:pt>
                <c:pt idx="64">
                  <c:v>1180</c:v>
                </c:pt>
                <c:pt idx="65">
                  <c:v>1230</c:v>
                </c:pt>
                <c:pt idx="66">
                  <c:v>1194</c:v>
                </c:pt>
                <c:pt idx="67">
                  <c:v>1097</c:v>
                </c:pt>
                <c:pt idx="68">
                  <c:v>1109</c:v>
                </c:pt>
              </c:numCache>
            </c:numRef>
          </c:val>
          <c:smooth val="0"/>
          <c:extLst xmlns:c16r2="http://schemas.microsoft.com/office/drawing/2015/06/chart">
            <c:ext xmlns:c16="http://schemas.microsoft.com/office/drawing/2014/chart" uri="{C3380CC4-5D6E-409C-BE32-E72D297353CC}">
              <c16:uniqueId val="{00000000-8419-41F5-9897-E725A6BE112F}"/>
            </c:ext>
          </c:extLst>
        </c:ser>
        <c:ser>
          <c:idx val="1"/>
          <c:order val="1"/>
          <c:tx>
            <c:strRef>
              <c:f>[Housing_Data_supply.xls]Monthly!$J$1</c:f>
              <c:strCache>
                <c:ptCount val="1"/>
                <c:pt idx="0">
                  <c:v>Housing Starts: Total: New Privately Owned Housing Units Started</c:v>
                </c:pt>
              </c:strCache>
            </c:strRef>
          </c:tx>
          <c:spPr>
            <a:ln w="28575" cap="rnd">
              <a:solidFill>
                <a:schemeClr val="accent2"/>
              </a:solidFill>
              <a:round/>
            </a:ln>
            <a:effectLst/>
          </c:spPr>
          <c:marker>
            <c:symbol val="none"/>
          </c:marker>
          <c:cat>
            <c:numRef>
              <c:f>[Housing_Data_supply.xls]Monthly!$H$2:$H$70</c:f>
              <c:numCache>
                <c:formatCode>yyyy\-mm\-dd</c:formatCode>
                <c:ptCount val="69"/>
                <c:pt idx="0">
                  <c:v>40909</c:v>
                </c:pt>
                <c:pt idx="1">
                  <c:v>40940</c:v>
                </c:pt>
                <c:pt idx="2">
                  <c:v>40969</c:v>
                </c:pt>
                <c:pt idx="3">
                  <c:v>41000</c:v>
                </c:pt>
                <c:pt idx="4">
                  <c:v>41030</c:v>
                </c:pt>
                <c:pt idx="5">
                  <c:v>41061</c:v>
                </c:pt>
                <c:pt idx="6">
                  <c:v>41091</c:v>
                </c:pt>
                <c:pt idx="7">
                  <c:v>41122</c:v>
                </c:pt>
                <c:pt idx="8">
                  <c:v>41153</c:v>
                </c:pt>
                <c:pt idx="9">
                  <c:v>41183</c:v>
                </c:pt>
                <c:pt idx="10">
                  <c:v>41214</c:v>
                </c:pt>
                <c:pt idx="11">
                  <c:v>41244</c:v>
                </c:pt>
                <c:pt idx="12">
                  <c:v>41275</c:v>
                </c:pt>
                <c:pt idx="13">
                  <c:v>41306</c:v>
                </c:pt>
                <c:pt idx="14">
                  <c:v>41334</c:v>
                </c:pt>
                <c:pt idx="15">
                  <c:v>41365</c:v>
                </c:pt>
                <c:pt idx="16">
                  <c:v>41395</c:v>
                </c:pt>
                <c:pt idx="17">
                  <c:v>41426</c:v>
                </c:pt>
                <c:pt idx="18">
                  <c:v>41456</c:v>
                </c:pt>
                <c:pt idx="19">
                  <c:v>41487</c:v>
                </c:pt>
                <c:pt idx="20">
                  <c:v>41518</c:v>
                </c:pt>
                <c:pt idx="21">
                  <c:v>41548</c:v>
                </c:pt>
                <c:pt idx="22">
                  <c:v>41579</c:v>
                </c:pt>
                <c:pt idx="23">
                  <c:v>41609</c:v>
                </c:pt>
                <c:pt idx="24">
                  <c:v>41640</c:v>
                </c:pt>
                <c:pt idx="25">
                  <c:v>41671</c:v>
                </c:pt>
                <c:pt idx="26">
                  <c:v>41699</c:v>
                </c:pt>
                <c:pt idx="27">
                  <c:v>41730</c:v>
                </c:pt>
                <c:pt idx="28">
                  <c:v>41760</c:v>
                </c:pt>
                <c:pt idx="29">
                  <c:v>41791</c:v>
                </c:pt>
                <c:pt idx="30">
                  <c:v>41821</c:v>
                </c:pt>
                <c:pt idx="31">
                  <c:v>41852</c:v>
                </c:pt>
                <c:pt idx="32">
                  <c:v>41883</c:v>
                </c:pt>
                <c:pt idx="33">
                  <c:v>41913</c:v>
                </c:pt>
                <c:pt idx="34">
                  <c:v>41944</c:v>
                </c:pt>
                <c:pt idx="35">
                  <c:v>41974</c:v>
                </c:pt>
                <c:pt idx="36">
                  <c:v>42005</c:v>
                </c:pt>
                <c:pt idx="37">
                  <c:v>42036</c:v>
                </c:pt>
                <c:pt idx="38">
                  <c:v>42064</c:v>
                </c:pt>
                <c:pt idx="39">
                  <c:v>42095</c:v>
                </c:pt>
                <c:pt idx="40">
                  <c:v>42125</c:v>
                </c:pt>
                <c:pt idx="41">
                  <c:v>42156</c:v>
                </c:pt>
                <c:pt idx="42">
                  <c:v>42186</c:v>
                </c:pt>
                <c:pt idx="43">
                  <c:v>42217</c:v>
                </c:pt>
                <c:pt idx="44">
                  <c:v>42248</c:v>
                </c:pt>
                <c:pt idx="45">
                  <c:v>42278</c:v>
                </c:pt>
                <c:pt idx="46">
                  <c:v>42309</c:v>
                </c:pt>
                <c:pt idx="47">
                  <c:v>42339</c:v>
                </c:pt>
                <c:pt idx="48">
                  <c:v>42370</c:v>
                </c:pt>
                <c:pt idx="49">
                  <c:v>42401</c:v>
                </c:pt>
                <c:pt idx="50">
                  <c:v>42430</c:v>
                </c:pt>
                <c:pt idx="51">
                  <c:v>42461</c:v>
                </c:pt>
                <c:pt idx="52">
                  <c:v>42491</c:v>
                </c:pt>
                <c:pt idx="53">
                  <c:v>42522</c:v>
                </c:pt>
                <c:pt idx="54">
                  <c:v>42552</c:v>
                </c:pt>
                <c:pt idx="55">
                  <c:v>42583</c:v>
                </c:pt>
                <c:pt idx="56">
                  <c:v>42614</c:v>
                </c:pt>
                <c:pt idx="57">
                  <c:v>42644</c:v>
                </c:pt>
                <c:pt idx="58">
                  <c:v>42675</c:v>
                </c:pt>
                <c:pt idx="59">
                  <c:v>42705</c:v>
                </c:pt>
                <c:pt idx="60">
                  <c:v>42736</c:v>
                </c:pt>
                <c:pt idx="61">
                  <c:v>42767</c:v>
                </c:pt>
                <c:pt idx="62">
                  <c:v>42795</c:v>
                </c:pt>
                <c:pt idx="63">
                  <c:v>42826</c:v>
                </c:pt>
                <c:pt idx="64">
                  <c:v>42856</c:v>
                </c:pt>
                <c:pt idx="65">
                  <c:v>42887</c:v>
                </c:pt>
                <c:pt idx="66">
                  <c:v>42917</c:v>
                </c:pt>
                <c:pt idx="67">
                  <c:v>42948</c:v>
                </c:pt>
                <c:pt idx="68">
                  <c:v>42979</c:v>
                </c:pt>
              </c:numCache>
            </c:numRef>
          </c:cat>
          <c:val>
            <c:numRef>
              <c:f>[Housing_Data_supply.xls]Monthly!$J$2:$J$70</c:f>
              <c:numCache>
                <c:formatCode>0</c:formatCode>
                <c:ptCount val="69"/>
                <c:pt idx="0">
                  <c:v>723</c:v>
                </c:pt>
                <c:pt idx="1">
                  <c:v>704</c:v>
                </c:pt>
                <c:pt idx="2">
                  <c:v>695</c:v>
                </c:pt>
                <c:pt idx="3">
                  <c:v>753</c:v>
                </c:pt>
                <c:pt idx="4">
                  <c:v>708</c:v>
                </c:pt>
                <c:pt idx="5">
                  <c:v>757</c:v>
                </c:pt>
                <c:pt idx="6">
                  <c:v>740</c:v>
                </c:pt>
                <c:pt idx="7">
                  <c:v>754</c:v>
                </c:pt>
                <c:pt idx="8">
                  <c:v>847</c:v>
                </c:pt>
                <c:pt idx="9">
                  <c:v>915</c:v>
                </c:pt>
                <c:pt idx="10">
                  <c:v>833</c:v>
                </c:pt>
                <c:pt idx="11">
                  <c:v>976</c:v>
                </c:pt>
                <c:pt idx="12">
                  <c:v>888</c:v>
                </c:pt>
                <c:pt idx="13">
                  <c:v>970</c:v>
                </c:pt>
                <c:pt idx="14">
                  <c:v>999</c:v>
                </c:pt>
                <c:pt idx="15">
                  <c:v>826</c:v>
                </c:pt>
                <c:pt idx="16">
                  <c:v>920</c:v>
                </c:pt>
                <c:pt idx="17">
                  <c:v>852</c:v>
                </c:pt>
                <c:pt idx="18">
                  <c:v>891</c:v>
                </c:pt>
                <c:pt idx="19">
                  <c:v>898</c:v>
                </c:pt>
                <c:pt idx="20">
                  <c:v>860</c:v>
                </c:pt>
                <c:pt idx="21">
                  <c:v>921</c:v>
                </c:pt>
                <c:pt idx="22">
                  <c:v>1104</c:v>
                </c:pt>
                <c:pt idx="23">
                  <c:v>1010</c:v>
                </c:pt>
                <c:pt idx="24">
                  <c:v>902</c:v>
                </c:pt>
                <c:pt idx="25">
                  <c:v>948</c:v>
                </c:pt>
                <c:pt idx="26">
                  <c:v>973</c:v>
                </c:pt>
                <c:pt idx="27">
                  <c:v>1038</c:v>
                </c:pt>
                <c:pt idx="28">
                  <c:v>987</c:v>
                </c:pt>
                <c:pt idx="29">
                  <c:v>928</c:v>
                </c:pt>
                <c:pt idx="30">
                  <c:v>1085</c:v>
                </c:pt>
                <c:pt idx="31">
                  <c:v>984</c:v>
                </c:pt>
                <c:pt idx="32">
                  <c:v>999</c:v>
                </c:pt>
                <c:pt idx="33">
                  <c:v>1094</c:v>
                </c:pt>
                <c:pt idx="34">
                  <c:v>994</c:v>
                </c:pt>
                <c:pt idx="35">
                  <c:v>1081</c:v>
                </c:pt>
                <c:pt idx="36">
                  <c:v>1101</c:v>
                </c:pt>
                <c:pt idx="37">
                  <c:v>887</c:v>
                </c:pt>
                <c:pt idx="38">
                  <c:v>974</c:v>
                </c:pt>
                <c:pt idx="39">
                  <c:v>1200</c:v>
                </c:pt>
                <c:pt idx="40">
                  <c:v>1066</c:v>
                </c:pt>
                <c:pt idx="41">
                  <c:v>1201</c:v>
                </c:pt>
                <c:pt idx="42">
                  <c:v>1140</c:v>
                </c:pt>
                <c:pt idx="43">
                  <c:v>1134</c:v>
                </c:pt>
                <c:pt idx="44">
                  <c:v>1209</c:v>
                </c:pt>
                <c:pt idx="45">
                  <c:v>1059</c:v>
                </c:pt>
                <c:pt idx="46">
                  <c:v>1176</c:v>
                </c:pt>
                <c:pt idx="47">
                  <c:v>1138</c:v>
                </c:pt>
                <c:pt idx="48">
                  <c:v>1123</c:v>
                </c:pt>
                <c:pt idx="49">
                  <c:v>1209</c:v>
                </c:pt>
                <c:pt idx="50">
                  <c:v>1128</c:v>
                </c:pt>
                <c:pt idx="51">
                  <c:v>1164</c:v>
                </c:pt>
                <c:pt idx="52">
                  <c:v>1119</c:v>
                </c:pt>
                <c:pt idx="53">
                  <c:v>1190</c:v>
                </c:pt>
                <c:pt idx="54">
                  <c:v>1223</c:v>
                </c:pt>
                <c:pt idx="55">
                  <c:v>1164</c:v>
                </c:pt>
                <c:pt idx="56">
                  <c:v>1062</c:v>
                </c:pt>
                <c:pt idx="57">
                  <c:v>1328</c:v>
                </c:pt>
                <c:pt idx="58">
                  <c:v>1149</c:v>
                </c:pt>
                <c:pt idx="59">
                  <c:v>1268</c:v>
                </c:pt>
                <c:pt idx="60">
                  <c:v>1236</c:v>
                </c:pt>
                <c:pt idx="61">
                  <c:v>1288</c:v>
                </c:pt>
                <c:pt idx="62">
                  <c:v>1189</c:v>
                </c:pt>
                <c:pt idx="63">
                  <c:v>1154</c:v>
                </c:pt>
                <c:pt idx="64">
                  <c:v>1129</c:v>
                </c:pt>
                <c:pt idx="65">
                  <c:v>1217</c:v>
                </c:pt>
                <c:pt idx="66">
                  <c:v>1185</c:v>
                </c:pt>
                <c:pt idx="67">
                  <c:v>1183</c:v>
                </c:pt>
                <c:pt idx="68">
                  <c:v>1127</c:v>
                </c:pt>
              </c:numCache>
            </c:numRef>
          </c:val>
          <c:smooth val="0"/>
          <c:extLst xmlns:c16r2="http://schemas.microsoft.com/office/drawing/2015/06/chart">
            <c:ext xmlns:c16="http://schemas.microsoft.com/office/drawing/2014/chart" uri="{C3380CC4-5D6E-409C-BE32-E72D297353CC}">
              <c16:uniqueId val="{00000001-8419-41F5-9897-E725A6BE112F}"/>
            </c:ext>
          </c:extLst>
        </c:ser>
        <c:ser>
          <c:idx val="2"/>
          <c:order val="2"/>
          <c:tx>
            <c:strRef>
              <c:f>[Housing_Data_supply.xls]Monthly!$K$1</c:f>
              <c:strCache>
                <c:ptCount val="1"/>
                <c:pt idx="0">
                  <c:v>New One Family Houses Sold: United States</c:v>
                </c:pt>
              </c:strCache>
            </c:strRef>
          </c:tx>
          <c:spPr>
            <a:ln w="28575" cap="rnd">
              <a:solidFill>
                <a:schemeClr val="accent3"/>
              </a:solidFill>
              <a:round/>
            </a:ln>
            <a:effectLst/>
          </c:spPr>
          <c:marker>
            <c:symbol val="none"/>
          </c:marker>
          <c:cat>
            <c:numRef>
              <c:f>[Housing_Data_supply.xls]Monthly!$H$2:$H$70</c:f>
              <c:numCache>
                <c:formatCode>yyyy\-mm\-dd</c:formatCode>
                <c:ptCount val="69"/>
                <c:pt idx="0">
                  <c:v>40909</c:v>
                </c:pt>
                <c:pt idx="1">
                  <c:v>40940</c:v>
                </c:pt>
                <c:pt idx="2">
                  <c:v>40969</c:v>
                </c:pt>
                <c:pt idx="3">
                  <c:v>41000</c:v>
                </c:pt>
                <c:pt idx="4">
                  <c:v>41030</c:v>
                </c:pt>
                <c:pt idx="5">
                  <c:v>41061</c:v>
                </c:pt>
                <c:pt idx="6">
                  <c:v>41091</c:v>
                </c:pt>
                <c:pt idx="7">
                  <c:v>41122</c:v>
                </c:pt>
                <c:pt idx="8">
                  <c:v>41153</c:v>
                </c:pt>
                <c:pt idx="9">
                  <c:v>41183</c:v>
                </c:pt>
                <c:pt idx="10">
                  <c:v>41214</c:v>
                </c:pt>
                <c:pt idx="11">
                  <c:v>41244</c:v>
                </c:pt>
                <c:pt idx="12">
                  <c:v>41275</c:v>
                </c:pt>
                <c:pt idx="13">
                  <c:v>41306</c:v>
                </c:pt>
                <c:pt idx="14">
                  <c:v>41334</c:v>
                </c:pt>
                <c:pt idx="15">
                  <c:v>41365</c:v>
                </c:pt>
                <c:pt idx="16">
                  <c:v>41395</c:v>
                </c:pt>
                <c:pt idx="17">
                  <c:v>41426</c:v>
                </c:pt>
                <c:pt idx="18">
                  <c:v>41456</c:v>
                </c:pt>
                <c:pt idx="19">
                  <c:v>41487</c:v>
                </c:pt>
                <c:pt idx="20">
                  <c:v>41518</c:v>
                </c:pt>
                <c:pt idx="21">
                  <c:v>41548</c:v>
                </c:pt>
                <c:pt idx="22">
                  <c:v>41579</c:v>
                </c:pt>
                <c:pt idx="23">
                  <c:v>41609</c:v>
                </c:pt>
                <c:pt idx="24">
                  <c:v>41640</c:v>
                </c:pt>
                <c:pt idx="25">
                  <c:v>41671</c:v>
                </c:pt>
                <c:pt idx="26">
                  <c:v>41699</c:v>
                </c:pt>
                <c:pt idx="27">
                  <c:v>41730</c:v>
                </c:pt>
                <c:pt idx="28">
                  <c:v>41760</c:v>
                </c:pt>
                <c:pt idx="29">
                  <c:v>41791</c:v>
                </c:pt>
                <c:pt idx="30">
                  <c:v>41821</c:v>
                </c:pt>
                <c:pt idx="31">
                  <c:v>41852</c:v>
                </c:pt>
                <c:pt idx="32">
                  <c:v>41883</c:v>
                </c:pt>
                <c:pt idx="33">
                  <c:v>41913</c:v>
                </c:pt>
                <c:pt idx="34">
                  <c:v>41944</c:v>
                </c:pt>
                <c:pt idx="35">
                  <c:v>41974</c:v>
                </c:pt>
                <c:pt idx="36">
                  <c:v>42005</c:v>
                </c:pt>
                <c:pt idx="37">
                  <c:v>42036</c:v>
                </c:pt>
                <c:pt idx="38">
                  <c:v>42064</c:v>
                </c:pt>
                <c:pt idx="39">
                  <c:v>42095</c:v>
                </c:pt>
                <c:pt idx="40">
                  <c:v>42125</c:v>
                </c:pt>
                <c:pt idx="41">
                  <c:v>42156</c:v>
                </c:pt>
                <c:pt idx="42">
                  <c:v>42186</c:v>
                </c:pt>
                <c:pt idx="43">
                  <c:v>42217</c:v>
                </c:pt>
                <c:pt idx="44">
                  <c:v>42248</c:v>
                </c:pt>
                <c:pt idx="45">
                  <c:v>42278</c:v>
                </c:pt>
                <c:pt idx="46">
                  <c:v>42309</c:v>
                </c:pt>
                <c:pt idx="47">
                  <c:v>42339</c:v>
                </c:pt>
                <c:pt idx="48">
                  <c:v>42370</c:v>
                </c:pt>
                <c:pt idx="49">
                  <c:v>42401</c:v>
                </c:pt>
                <c:pt idx="50">
                  <c:v>42430</c:v>
                </c:pt>
                <c:pt idx="51">
                  <c:v>42461</c:v>
                </c:pt>
                <c:pt idx="52">
                  <c:v>42491</c:v>
                </c:pt>
                <c:pt idx="53">
                  <c:v>42522</c:v>
                </c:pt>
                <c:pt idx="54">
                  <c:v>42552</c:v>
                </c:pt>
                <c:pt idx="55">
                  <c:v>42583</c:v>
                </c:pt>
                <c:pt idx="56">
                  <c:v>42614</c:v>
                </c:pt>
                <c:pt idx="57">
                  <c:v>42644</c:v>
                </c:pt>
                <c:pt idx="58">
                  <c:v>42675</c:v>
                </c:pt>
                <c:pt idx="59">
                  <c:v>42705</c:v>
                </c:pt>
                <c:pt idx="60">
                  <c:v>42736</c:v>
                </c:pt>
                <c:pt idx="61">
                  <c:v>42767</c:v>
                </c:pt>
                <c:pt idx="62">
                  <c:v>42795</c:v>
                </c:pt>
                <c:pt idx="63">
                  <c:v>42826</c:v>
                </c:pt>
                <c:pt idx="64">
                  <c:v>42856</c:v>
                </c:pt>
                <c:pt idx="65">
                  <c:v>42887</c:v>
                </c:pt>
                <c:pt idx="66">
                  <c:v>42917</c:v>
                </c:pt>
                <c:pt idx="67">
                  <c:v>42948</c:v>
                </c:pt>
                <c:pt idx="68">
                  <c:v>42979</c:v>
                </c:pt>
              </c:numCache>
            </c:numRef>
          </c:cat>
          <c:val>
            <c:numRef>
              <c:f>[Housing_Data_supply.xls]Monthly!$K$2:$K$70</c:f>
              <c:numCache>
                <c:formatCode>0</c:formatCode>
                <c:ptCount val="69"/>
                <c:pt idx="0">
                  <c:v>335</c:v>
                </c:pt>
                <c:pt idx="1">
                  <c:v>366</c:v>
                </c:pt>
                <c:pt idx="2">
                  <c:v>354</c:v>
                </c:pt>
                <c:pt idx="3">
                  <c:v>354</c:v>
                </c:pt>
                <c:pt idx="4">
                  <c:v>370</c:v>
                </c:pt>
                <c:pt idx="5">
                  <c:v>360</c:v>
                </c:pt>
                <c:pt idx="6">
                  <c:v>369</c:v>
                </c:pt>
                <c:pt idx="7">
                  <c:v>375</c:v>
                </c:pt>
                <c:pt idx="8">
                  <c:v>385</c:v>
                </c:pt>
                <c:pt idx="9">
                  <c:v>358</c:v>
                </c:pt>
                <c:pt idx="10">
                  <c:v>392</c:v>
                </c:pt>
                <c:pt idx="11">
                  <c:v>399</c:v>
                </c:pt>
                <c:pt idx="12">
                  <c:v>442</c:v>
                </c:pt>
                <c:pt idx="13">
                  <c:v>439</c:v>
                </c:pt>
                <c:pt idx="14">
                  <c:v>449</c:v>
                </c:pt>
                <c:pt idx="15">
                  <c:v>451</c:v>
                </c:pt>
                <c:pt idx="16">
                  <c:v>430</c:v>
                </c:pt>
                <c:pt idx="17">
                  <c:v>463</c:v>
                </c:pt>
                <c:pt idx="18">
                  <c:v>376</c:v>
                </c:pt>
                <c:pt idx="19">
                  <c:v>380</c:v>
                </c:pt>
                <c:pt idx="20">
                  <c:v>399</c:v>
                </c:pt>
                <c:pt idx="21">
                  <c:v>444</c:v>
                </c:pt>
                <c:pt idx="22">
                  <c:v>446</c:v>
                </c:pt>
                <c:pt idx="23">
                  <c:v>441</c:v>
                </c:pt>
                <c:pt idx="24">
                  <c:v>447</c:v>
                </c:pt>
                <c:pt idx="25">
                  <c:v>423</c:v>
                </c:pt>
                <c:pt idx="26">
                  <c:v>410</c:v>
                </c:pt>
                <c:pt idx="27">
                  <c:v>401</c:v>
                </c:pt>
                <c:pt idx="28">
                  <c:v>452</c:v>
                </c:pt>
                <c:pt idx="29">
                  <c:v>416</c:v>
                </c:pt>
                <c:pt idx="30">
                  <c:v>402</c:v>
                </c:pt>
                <c:pt idx="31">
                  <c:v>449</c:v>
                </c:pt>
                <c:pt idx="32">
                  <c:v>466</c:v>
                </c:pt>
                <c:pt idx="33">
                  <c:v>474</c:v>
                </c:pt>
                <c:pt idx="34">
                  <c:v>446</c:v>
                </c:pt>
                <c:pt idx="35">
                  <c:v>492</c:v>
                </c:pt>
                <c:pt idx="36">
                  <c:v>523</c:v>
                </c:pt>
                <c:pt idx="37">
                  <c:v>549</c:v>
                </c:pt>
                <c:pt idx="38">
                  <c:v>481</c:v>
                </c:pt>
                <c:pt idx="39">
                  <c:v>500</c:v>
                </c:pt>
                <c:pt idx="40">
                  <c:v>504</c:v>
                </c:pt>
                <c:pt idx="41">
                  <c:v>476</c:v>
                </c:pt>
                <c:pt idx="42">
                  <c:v>498</c:v>
                </c:pt>
                <c:pt idx="43">
                  <c:v>513</c:v>
                </c:pt>
                <c:pt idx="44">
                  <c:v>461</c:v>
                </c:pt>
                <c:pt idx="45">
                  <c:v>482</c:v>
                </c:pt>
                <c:pt idx="46">
                  <c:v>508</c:v>
                </c:pt>
                <c:pt idx="47">
                  <c:v>536</c:v>
                </c:pt>
                <c:pt idx="48">
                  <c:v>520</c:v>
                </c:pt>
                <c:pt idx="49">
                  <c:v>525</c:v>
                </c:pt>
                <c:pt idx="50">
                  <c:v>533</c:v>
                </c:pt>
                <c:pt idx="51">
                  <c:v>566</c:v>
                </c:pt>
                <c:pt idx="52">
                  <c:v>560</c:v>
                </c:pt>
                <c:pt idx="53">
                  <c:v>559</c:v>
                </c:pt>
                <c:pt idx="54">
                  <c:v>627</c:v>
                </c:pt>
                <c:pt idx="55">
                  <c:v>567</c:v>
                </c:pt>
                <c:pt idx="56">
                  <c:v>570</c:v>
                </c:pt>
                <c:pt idx="57">
                  <c:v>577</c:v>
                </c:pt>
                <c:pt idx="58">
                  <c:v>579</c:v>
                </c:pt>
                <c:pt idx="59">
                  <c:v>548</c:v>
                </c:pt>
                <c:pt idx="60">
                  <c:v>599</c:v>
                </c:pt>
                <c:pt idx="61">
                  <c:v>615</c:v>
                </c:pt>
                <c:pt idx="62">
                  <c:v>638</c:v>
                </c:pt>
                <c:pt idx="63">
                  <c:v>590</c:v>
                </c:pt>
                <c:pt idx="64">
                  <c:v>606</c:v>
                </c:pt>
                <c:pt idx="65">
                  <c:v>614</c:v>
                </c:pt>
                <c:pt idx="66">
                  <c:v>580</c:v>
                </c:pt>
                <c:pt idx="67">
                  <c:v>560</c:v>
                </c:pt>
              </c:numCache>
            </c:numRef>
          </c:val>
          <c:smooth val="0"/>
          <c:extLst xmlns:c16r2="http://schemas.microsoft.com/office/drawing/2015/06/chart">
            <c:ext xmlns:c16="http://schemas.microsoft.com/office/drawing/2014/chart" uri="{C3380CC4-5D6E-409C-BE32-E72D297353CC}">
              <c16:uniqueId val="{00000002-8419-41F5-9897-E725A6BE112F}"/>
            </c:ext>
          </c:extLst>
        </c:ser>
        <c:ser>
          <c:idx val="4"/>
          <c:order val="4"/>
          <c:tx>
            <c:strRef>
              <c:f>[Housing_Data_supply.xls]Monthly!$M$1</c:f>
              <c:strCache>
                <c:ptCount val="1"/>
                <c:pt idx="0">
                  <c:v>New Private Housing Units Authorized by Building Permits</c:v>
                </c:pt>
              </c:strCache>
            </c:strRef>
          </c:tx>
          <c:spPr>
            <a:ln w="28575" cap="rnd">
              <a:solidFill>
                <a:schemeClr val="accent5"/>
              </a:solidFill>
              <a:round/>
            </a:ln>
            <a:effectLst/>
          </c:spPr>
          <c:marker>
            <c:symbol val="none"/>
          </c:marker>
          <c:cat>
            <c:numRef>
              <c:f>[Housing_Data_supply.xls]Monthly!$H$2:$H$70</c:f>
              <c:numCache>
                <c:formatCode>yyyy\-mm\-dd</c:formatCode>
                <c:ptCount val="69"/>
                <c:pt idx="0">
                  <c:v>40909</c:v>
                </c:pt>
                <c:pt idx="1">
                  <c:v>40940</c:v>
                </c:pt>
                <c:pt idx="2">
                  <c:v>40969</c:v>
                </c:pt>
                <c:pt idx="3">
                  <c:v>41000</c:v>
                </c:pt>
                <c:pt idx="4">
                  <c:v>41030</c:v>
                </c:pt>
                <c:pt idx="5">
                  <c:v>41061</c:v>
                </c:pt>
                <c:pt idx="6">
                  <c:v>41091</c:v>
                </c:pt>
                <c:pt idx="7">
                  <c:v>41122</c:v>
                </c:pt>
                <c:pt idx="8">
                  <c:v>41153</c:v>
                </c:pt>
                <c:pt idx="9">
                  <c:v>41183</c:v>
                </c:pt>
                <c:pt idx="10">
                  <c:v>41214</c:v>
                </c:pt>
                <c:pt idx="11">
                  <c:v>41244</c:v>
                </c:pt>
                <c:pt idx="12">
                  <c:v>41275</c:v>
                </c:pt>
                <c:pt idx="13">
                  <c:v>41306</c:v>
                </c:pt>
                <c:pt idx="14">
                  <c:v>41334</c:v>
                </c:pt>
                <c:pt idx="15">
                  <c:v>41365</c:v>
                </c:pt>
                <c:pt idx="16">
                  <c:v>41395</c:v>
                </c:pt>
                <c:pt idx="17">
                  <c:v>41426</c:v>
                </c:pt>
                <c:pt idx="18">
                  <c:v>41456</c:v>
                </c:pt>
                <c:pt idx="19">
                  <c:v>41487</c:v>
                </c:pt>
                <c:pt idx="20">
                  <c:v>41518</c:v>
                </c:pt>
                <c:pt idx="21">
                  <c:v>41548</c:v>
                </c:pt>
                <c:pt idx="22">
                  <c:v>41579</c:v>
                </c:pt>
                <c:pt idx="23">
                  <c:v>41609</c:v>
                </c:pt>
                <c:pt idx="24">
                  <c:v>41640</c:v>
                </c:pt>
                <c:pt idx="25">
                  <c:v>41671</c:v>
                </c:pt>
                <c:pt idx="26">
                  <c:v>41699</c:v>
                </c:pt>
                <c:pt idx="27">
                  <c:v>41730</c:v>
                </c:pt>
                <c:pt idx="28">
                  <c:v>41760</c:v>
                </c:pt>
                <c:pt idx="29">
                  <c:v>41791</c:v>
                </c:pt>
                <c:pt idx="30">
                  <c:v>41821</c:v>
                </c:pt>
                <c:pt idx="31">
                  <c:v>41852</c:v>
                </c:pt>
                <c:pt idx="32">
                  <c:v>41883</c:v>
                </c:pt>
                <c:pt idx="33">
                  <c:v>41913</c:v>
                </c:pt>
                <c:pt idx="34">
                  <c:v>41944</c:v>
                </c:pt>
                <c:pt idx="35">
                  <c:v>41974</c:v>
                </c:pt>
                <c:pt idx="36">
                  <c:v>42005</c:v>
                </c:pt>
                <c:pt idx="37">
                  <c:v>42036</c:v>
                </c:pt>
                <c:pt idx="38">
                  <c:v>42064</c:v>
                </c:pt>
                <c:pt idx="39">
                  <c:v>42095</c:v>
                </c:pt>
                <c:pt idx="40">
                  <c:v>42125</c:v>
                </c:pt>
                <c:pt idx="41">
                  <c:v>42156</c:v>
                </c:pt>
                <c:pt idx="42">
                  <c:v>42186</c:v>
                </c:pt>
                <c:pt idx="43">
                  <c:v>42217</c:v>
                </c:pt>
                <c:pt idx="44">
                  <c:v>42248</c:v>
                </c:pt>
                <c:pt idx="45">
                  <c:v>42278</c:v>
                </c:pt>
                <c:pt idx="46">
                  <c:v>42309</c:v>
                </c:pt>
                <c:pt idx="47">
                  <c:v>42339</c:v>
                </c:pt>
                <c:pt idx="48">
                  <c:v>42370</c:v>
                </c:pt>
                <c:pt idx="49">
                  <c:v>42401</c:v>
                </c:pt>
                <c:pt idx="50">
                  <c:v>42430</c:v>
                </c:pt>
                <c:pt idx="51">
                  <c:v>42461</c:v>
                </c:pt>
                <c:pt idx="52">
                  <c:v>42491</c:v>
                </c:pt>
                <c:pt idx="53">
                  <c:v>42522</c:v>
                </c:pt>
                <c:pt idx="54">
                  <c:v>42552</c:v>
                </c:pt>
                <c:pt idx="55">
                  <c:v>42583</c:v>
                </c:pt>
                <c:pt idx="56">
                  <c:v>42614</c:v>
                </c:pt>
                <c:pt idx="57">
                  <c:v>42644</c:v>
                </c:pt>
                <c:pt idx="58">
                  <c:v>42675</c:v>
                </c:pt>
                <c:pt idx="59">
                  <c:v>42705</c:v>
                </c:pt>
                <c:pt idx="60">
                  <c:v>42736</c:v>
                </c:pt>
                <c:pt idx="61">
                  <c:v>42767</c:v>
                </c:pt>
                <c:pt idx="62">
                  <c:v>42795</c:v>
                </c:pt>
                <c:pt idx="63">
                  <c:v>42826</c:v>
                </c:pt>
                <c:pt idx="64">
                  <c:v>42856</c:v>
                </c:pt>
                <c:pt idx="65">
                  <c:v>42887</c:v>
                </c:pt>
                <c:pt idx="66">
                  <c:v>42917</c:v>
                </c:pt>
                <c:pt idx="67">
                  <c:v>42948</c:v>
                </c:pt>
                <c:pt idx="68">
                  <c:v>42979</c:v>
                </c:pt>
              </c:numCache>
            </c:numRef>
          </c:cat>
          <c:val>
            <c:numRef>
              <c:f>[Housing_Data_supply.xls]Monthly!$M$2:$M$70</c:f>
              <c:numCache>
                <c:formatCode>0</c:formatCode>
                <c:ptCount val="69"/>
                <c:pt idx="0">
                  <c:v>715</c:v>
                </c:pt>
                <c:pt idx="1">
                  <c:v>733</c:v>
                </c:pt>
                <c:pt idx="2">
                  <c:v>797</c:v>
                </c:pt>
                <c:pt idx="3">
                  <c:v>747</c:v>
                </c:pt>
                <c:pt idx="4">
                  <c:v>807</c:v>
                </c:pt>
                <c:pt idx="5">
                  <c:v>790</c:v>
                </c:pt>
                <c:pt idx="6">
                  <c:v>840</c:v>
                </c:pt>
                <c:pt idx="7">
                  <c:v>832</c:v>
                </c:pt>
                <c:pt idx="8">
                  <c:v>921</c:v>
                </c:pt>
                <c:pt idx="9">
                  <c:v>895</c:v>
                </c:pt>
                <c:pt idx="10">
                  <c:v>930</c:v>
                </c:pt>
                <c:pt idx="11">
                  <c:v>938</c:v>
                </c:pt>
                <c:pt idx="12">
                  <c:v>928</c:v>
                </c:pt>
                <c:pt idx="13">
                  <c:v>971</c:v>
                </c:pt>
                <c:pt idx="14">
                  <c:v>932</c:v>
                </c:pt>
                <c:pt idx="15">
                  <c:v>1015</c:v>
                </c:pt>
                <c:pt idx="16">
                  <c:v>1016</c:v>
                </c:pt>
                <c:pt idx="17">
                  <c:v>951</c:v>
                </c:pt>
                <c:pt idx="18">
                  <c:v>986</c:v>
                </c:pt>
                <c:pt idx="19">
                  <c:v>947</c:v>
                </c:pt>
                <c:pt idx="20">
                  <c:v>1015</c:v>
                </c:pt>
                <c:pt idx="21">
                  <c:v>1031</c:v>
                </c:pt>
                <c:pt idx="22">
                  <c:v>1042</c:v>
                </c:pt>
                <c:pt idx="23">
                  <c:v>1013</c:v>
                </c:pt>
                <c:pt idx="24">
                  <c:v>1001</c:v>
                </c:pt>
                <c:pt idx="25">
                  <c:v>1032</c:v>
                </c:pt>
                <c:pt idx="26">
                  <c:v>1078</c:v>
                </c:pt>
                <c:pt idx="27">
                  <c:v>1080</c:v>
                </c:pt>
                <c:pt idx="28">
                  <c:v>1007</c:v>
                </c:pt>
                <c:pt idx="29">
                  <c:v>1015</c:v>
                </c:pt>
                <c:pt idx="30">
                  <c:v>1053</c:v>
                </c:pt>
                <c:pt idx="31">
                  <c:v>1045</c:v>
                </c:pt>
                <c:pt idx="32">
                  <c:v>1062</c:v>
                </c:pt>
                <c:pt idx="33">
                  <c:v>1123</c:v>
                </c:pt>
                <c:pt idx="34">
                  <c:v>1073</c:v>
                </c:pt>
                <c:pt idx="35">
                  <c:v>1070</c:v>
                </c:pt>
                <c:pt idx="36">
                  <c:v>1069</c:v>
                </c:pt>
                <c:pt idx="37">
                  <c:v>1127</c:v>
                </c:pt>
                <c:pt idx="38">
                  <c:v>1079</c:v>
                </c:pt>
                <c:pt idx="39">
                  <c:v>1178</c:v>
                </c:pt>
                <c:pt idx="40">
                  <c:v>1255</c:v>
                </c:pt>
                <c:pt idx="41">
                  <c:v>1363</c:v>
                </c:pt>
                <c:pt idx="42">
                  <c:v>1134</c:v>
                </c:pt>
                <c:pt idx="43">
                  <c:v>1159</c:v>
                </c:pt>
                <c:pt idx="44">
                  <c:v>1125</c:v>
                </c:pt>
                <c:pt idx="45">
                  <c:v>1166</c:v>
                </c:pt>
                <c:pt idx="46">
                  <c:v>1267</c:v>
                </c:pt>
                <c:pt idx="47">
                  <c:v>1218</c:v>
                </c:pt>
                <c:pt idx="48">
                  <c:v>1193</c:v>
                </c:pt>
                <c:pt idx="49">
                  <c:v>1195</c:v>
                </c:pt>
                <c:pt idx="50">
                  <c:v>1115</c:v>
                </c:pt>
                <c:pt idx="51">
                  <c:v>1163</c:v>
                </c:pt>
                <c:pt idx="52">
                  <c:v>1178</c:v>
                </c:pt>
                <c:pt idx="53">
                  <c:v>1193</c:v>
                </c:pt>
                <c:pt idx="54">
                  <c:v>1175</c:v>
                </c:pt>
                <c:pt idx="55">
                  <c:v>1200</c:v>
                </c:pt>
                <c:pt idx="56">
                  <c:v>1270</c:v>
                </c:pt>
                <c:pt idx="57">
                  <c:v>1285</c:v>
                </c:pt>
                <c:pt idx="58">
                  <c:v>1255</c:v>
                </c:pt>
                <c:pt idx="59">
                  <c:v>1266</c:v>
                </c:pt>
                <c:pt idx="60">
                  <c:v>1300</c:v>
                </c:pt>
                <c:pt idx="61">
                  <c:v>1219</c:v>
                </c:pt>
                <c:pt idx="62">
                  <c:v>1260</c:v>
                </c:pt>
                <c:pt idx="63">
                  <c:v>1228</c:v>
                </c:pt>
                <c:pt idx="64">
                  <c:v>1168</c:v>
                </c:pt>
                <c:pt idx="65">
                  <c:v>1275</c:v>
                </c:pt>
                <c:pt idx="66">
                  <c:v>1230</c:v>
                </c:pt>
                <c:pt idx="67">
                  <c:v>1272</c:v>
                </c:pt>
                <c:pt idx="68">
                  <c:v>1215</c:v>
                </c:pt>
              </c:numCache>
            </c:numRef>
          </c:val>
          <c:smooth val="0"/>
          <c:extLst xmlns:c16r2="http://schemas.microsoft.com/office/drawing/2015/06/chart">
            <c:ext xmlns:c16="http://schemas.microsoft.com/office/drawing/2014/chart" uri="{C3380CC4-5D6E-409C-BE32-E72D297353CC}">
              <c16:uniqueId val="{00000003-8419-41F5-9897-E725A6BE112F}"/>
            </c:ext>
          </c:extLst>
        </c:ser>
        <c:dLbls>
          <c:showLegendKey val="0"/>
          <c:showVal val="0"/>
          <c:showCatName val="0"/>
          <c:showSerName val="0"/>
          <c:showPercent val="0"/>
          <c:showBubbleSize val="0"/>
        </c:dLbls>
        <c:marker val="1"/>
        <c:smooth val="0"/>
        <c:axId val="-1297751472"/>
        <c:axId val="-1296929664"/>
      </c:lineChart>
      <c:lineChart>
        <c:grouping val="standard"/>
        <c:varyColors val="0"/>
        <c:ser>
          <c:idx val="3"/>
          <c:order val="3"/>
          <c:tx>
            <c:strRef>
              <c:f>[Housing_Data_supply.xls]Monthly!$L$1</c:f>
              <c:strCache>
                <c:ptCount val="1"/>
                <c:pt idx="0">
                  <c:v>Monthly Supply of Houses in the United States</c:v>
                </c:pt>
              </c:strCache>
            </c:strRef>
          </c:tx>
          <c:spPr>
            <a:ln w="28575" cap="rnd">
              <a:solidFill>
                <a:schemeClr val="accent4"/>
              </a:solidFill>
              <a:round/>
            </a:ln>
            <a:effectLst/>
          </c:spPr>
          <c:marker>
            <c:symbol val="none"/>
          </c:marker>
          <c:cat>
            <c:numRef>
              <c:f>[Housing_Data_supply.xls]Monthly!$H$2:$H$70</c:f>
              <c:numCache>
                <c:formatCode>yyyy\-mm\-dd</c:formatCode>
                <c:ptCount val="69"/>
                <c:pt idx="0">
                  <c:v>40909</c:v>
                </c:pt>
                <c:pt idx="1">
                  <c:v>40940</c:v>
                </c:pt>
                <c:pt idx="2">
                  <c:v>40969</c:v>
                </c:pt>
                <c:pt idx="3">
                  <c:v>41000</c:v>
                </c:pt>
                <c:pt idx="4">
                  <c:v>41030</c:v>
                </c:pt>
                <c:pt idx="5">
                  <c:v>41061</c:v>
                </c:pt>
                <c:pt idx="6">
                  <c:v>41091</c:v>
                </c:pt>
                <c:pt idx="7">
                  <c:v>41122</c:v>
                </c:pt>
                <c:pt idx="8">
                  <c:v>41153</c:v>
                </c:pt>
                <c:pt idx="9">
                  <c:v>41183</c:v>
                </c:pt>
                <c:pt idx="10">
                  <c:v>41214</c:v>
                </c:pt>
                <c:pt idx="11">
                  <c:v>41244</c:v>
                </c:pt>
                <c:pt idx="12">
                  <c:v>41275</c:v>
                </c:pt>
                <c:pt idx="13">
                  <c:v>41306</c:v>
                </c:pt>
                <c:pt idx="14">
                  <c:v>41334</c:v>
                </c:pt>
                <c:pt idx="15">
                  <c:v>41365</c:v>
                </c:pt>
                <c:pt idx="16">
                  <c:v>41395</c:v>
                </c:pt>
                <c:pt idx="17">
                  <c:v>41426</c:v>
                </c:pt>
                <c:pt idx="18">
                  <c:v>41456</c:v>
                </c:pt>
                <c:pt idx="19">
                  <c:v>41487</c:v>
                </c:pt>
                <c:pt idx="20">
                  <c:v>41518</c:v>
                </c:pt>
                <c:pt idx="21">
                  <c:v>41548</c:v>
                </c:pt>
                <c:pt idx="22">
                  <c:v>41579</c:v>
                </c:pt>
                <c:pt idx="23">
                  <c:v>41609</c:v>
                </c:pt>
                <c:pt idx="24">
                  <c:v>41640</c:v>
                </c:pt>
                <c:pt idx="25">
                  <c:v>41671</c:v>
                </c:pt>
                <c:pt idx="26">
                  <c:v>41699</c:v>
                </c:pt>
                <c:pt idx="27">
                  <c:v>41730</c:v>
                </c:pt>
                <c:pt idx="28">
                  <c:v>41760</c:v>
                </c:pt>
                <c:pt idx="29">
                  <c:v>41791</c:v>
                </c:pt>
                <c:pt idx="30">
                  <c:v>41821</c:v>
                </c:pt>
                <c:pt idx="31">
                  <c:v>41852</c:v>
                </c:pt>
                <c:pt idx="32">
                  <c:v>41883</c:v>
                </c:pt>
                <c:pt idx="33">
                  <c:v>41913</c:v>
                </c:pt>
                <c:pt idx="34">
                  <c:v>41944</c:v>
                </c:pt>
                <c:pt idx="35">
                  <c:v>41974</c:v>
                </c:pt>
                <c:pt idx="36">
                  <c:v>42005</c:v>
                </c:pt>
                <c:pt idx="37">
                  <c:v>42036</c:v>
                </c:pt>
                <c:pt idx="38">
                  <c:v>42064</c:v>
                </c:pt>
                <c:pt idx="39">
                  <c:v>42095</c:v>
                </c:pt>
                <c:pt idx="40">
                  <c:v>42125</c:v>
                </c:pt>
                <c:pt idx="41">
                  <c:v>42156</c:v>
                </c:pt>
                <c:pt idx="42">
                  <c:v>42186</c:v>
                </c:pt>
                <c:pt idx="43">
                  <c:v>42217</c:v>
                </c:pt>
                <c:pt idx="44">
                  <c:v>42248</c:v>
                </c:pt>
                <c:pt idx="45">
                  <c:v>42278</c:v>
                </c:pt>
                <c:pt idx="46">
                  <c:v>42309</c:v>
                </c:pt>
                <c:pt idx="47">
                  <c:v>42339</c:v>
                </c:pt>
                <c:pt idx="48">
                  <c:v>42370</c:v>
                </c:pt>
                <c:pt idx="49">
                  <c:v>42401</c:v>
                </c:pt>
                <c:pt idx="50">
                  <c:v>42430</c:v>
                </c:pt>
                <c:pt idx="51">
                  <c:v>42461</c:v>
                </c:pt>
                <c:pt idx="52">
                  <c:v>42491</c:v>
                </c:pt>
                <c:pt idx="53">
                  <c:v>42522</c:v>
                </c:pt>
                <c:pt idx="54">
                  <c:v>42552</c:v>
                </c:pt>
                <c:pt idx="55">
                  <c:v>42583</c:v>
                </c:pt>
                <c:pt idx="56">
                  <c:v>42614</c:v>
                </c:pt>
                <c:pt idx="57">
                  <c:v>42644</c:v>
                </c:pt>
                <c:pt idx="58">
                  <c:v>42675</c:v>
                </c:pt>
                <c:pt idx="59">
                  <c:v>42705</c:v>
                </c:pt>
                <c:pt idx="60">
                  <c:v>42736</c:v>
                </c:pt>
                <c:pt idx="61">
                  <c:v>42767</c:v>
                </c:pt>
                <c:pt idx="62">
                  <c:v>42795</c:v>
                </c:pt>
                <c:pt idx="63">
                  <c:v>42826</c:v>
                </c:pt>
                <c:pt idx="64">
                  <c:v>42856</c:v>
                </c:pt>
                <c:pt idx="65">
                  <c:v>42887</c:v>
                </c:pt>
                <c:pt idx="66">
                  <c:v>42917</c:v>
                </c:pt>
                <c:pt idx="67">
                  <c:v>42948</c:v>
                </c:pt>
                <c:pt idx="68">
                  <c:v>42979</c:v>
                </c:pt>
              </c:numCache>
            </c:numRef>
          </c:cat>
          <c:val>
            <c:numRef>
              <c:f>[Housing_Data_supply.xls]Monthly!$L$2:$L$70</c:f>
              <c:numCache>
                <c:formatCode>0.0</c:formatCode>
                <c:ptCount val="69"/>
                <c:pt idx="0">
                  <c:v>5.3</c:v>
                </c:pt>
                <c:pt idx="1">
                  <c:v>4.8</c:v>
                </c:pt>
                <c:pt idx="2">
                  <c:v>4.9000000000000004</c:v>
                </c:pt>
                <c:pt idx="3">
                  <c:v>4.9000000000000004</c:v>
                </c:pt>
                <c:pt idx="4">
                  <c:v>4.7</c:v>
                </c:pt>
                <c:pt idx="5">
                  <c:v>4.8</c:v>
                </c:pt>
                <c:pt idx="6">
                  <c:v>4.5999999999999996</c:v>
                </c:pt>
                <c:pt idx="7">
                  <c:v>4.5999999999999996</c:v>
                </c:pt>
                <c:pt idx="8">
                  <c:v>4.5</c:v>
                </c:pt>
                <c:pt idx="9">
                  <c:v>4.9000000000000004</c:v>
                </c:pt>
                <c:pt idx="10">
                  <c:v>4.5999999999999996</c:v>
                </c:pt>
                <c:pt idx="11">
                  <c:v>4.5</c:v>
                </c:pt>
                <c:pt idx="12">
                  <c:v>4</c:v>
                </c:pt>
                <c:pt idx="13">
                  <c:v>4.2</c:v>
                </c:pt>
                <c:pt idx="14">
                  <c:v>4.0999999999999996</c:v>
                </c:pt>
                <c:pt idx="15">
                  <c:v>4.3</c:v>
                </c:pt>
                <c:pt idx="16">
                  <c:v>4.5</c:v>
                </c:pt>
                <c:pt idx="17">
                  <c:v>4.0999999999999996</c:v>
                </c:pt>
                <c:pt idx="18">
                  <c:v>5.4</c:v>
                </c:pt>
                <c:pt idx="19">
                  <c:v>5.5</c:v>
                </c:pt>
                <c:pt idx="20">
                  <c:v>5.5</c:v>
                </c:pt>
                <c:pt idx="21">
                  <c:v>4.9000000000000004</c:v>
                </c:pt>
                <c:pt idx="22">
                  <c:v>5</c:v>
                </c:pt>
                <c:pt idx="23">
                  <c:v>5.0999999999999996</c:v>
                </c:pt>
                <c:pt idx="24">
                  <c:v>5.0999999999999996</c:v>
                </c:pt>
                <c:pt idx="25">
                  <c:v>5.3</c:v>
                </c:pt>
                <c:pt idx="26">
                  <c:v>5.6</c:v>
                </c:pt>
                <c:pt idx="27">
                  <c:v>5.7</c:v>
                </c:pt>
                <c:pt idx="28">
                  <c:v>5.0999999999999996</c:v>
                </c:pt>
                <c:pt idx="29">
                  <c:v>5.7</c:v>
                </c:pt>
                <c:pt idx="30">
                  <c:v>6.1</c:v>
                </c:pt>
                <c:pt idx="31">
                  <c:v>5.5</c:v>
                </c:pt>
                <c:pt idx="32">
                  <c:v>5.3</c:v>
                </c:pt>
                <c:pt idx="33">
                  <c:v>5.3</c:v>
                </c:pt>
                <c:pt idx="34">
                  <c:v>5.7</c:v>
                </c:pt>
                <c:pt idx="35">
                  <c:v>5.0999999999999996</c:v>
                </c:pt>
                <c:pt idx="36">
                  <c:v>4.7</c:v>
                </c:pt>
                <c:pt idx="37">
                  <c:v>4.5</c:v>
                </c:pt>
                <c:pt idx="38">
                  <c:v>5.0999999999999996</c:v>
                </c:pt>
                <c:pt idx="39">
                  <c:v>4.9000000000000004</c:v>
                </c:pt>
                <c:pt idx="40">
                  <c:v>5</c:v>
                </c:pt>
                <c:pt idx="41">
                  <c:v>5.4</c:v>
                </c:pt>
                <c:pt idx="42">
                  <c:v>5.2</c:v>
                </c:pt>
                <c:pt idx="43">
                  <c:v>5.0999999999999996</c:v>
                </c:pt>
                <c:pt idx="44">
                  <c:v>5.8</c:v>
                </c:pt>
                <c:pt idx="45">
                  <c:v>5.6</c:v>
                </c:pt>
                <c:pt idx="46">
                  <c:v>5.4</c:v>
                </c:pt>
                <c:pt idx="47">
                  <c:v>5.2</c:v>
                </c:pt>
                <c:pt idx="48">
                  <c:v>5.5</c:v>
                </c:pt>
                <c:pt idx="49">
                  <c:v>5.5</c:v>
                </c:pt>
                <c:pt idx="50">
                  <c:v>5.5</c:v>
                </c:pt>
                <c:pt idx="51">
                  <c:v>5.0999999999999996</c:v>
                </c:pt>
                <c:pt idx="52">
                  <c:v>5.2</c:v>
                </c:pt>
                <c:pt idx="53">
                  <c:v>5.2</c:v>
                </c:pt>
                <c:pt idx="54">
                  <c:v>4.5</c:v>
                </c:pt>
                <c:pt idx="55">
                  <c:v>5.0999999999999996</c:v>
                </c:pt>
                <c:pt idx="56">
                  <c:v>5.0999999999999996</c:v>
                </c:pt>
                <c:pt idx="57">
                  <c:v>5.2</c:v>
                </c:pt>
                <c:pt idx="58">
                  <c:v>5.0999999999999996</c:v>
                </c:pt>
                <c:pt idx="59">
                  <c:v>5.6</c:v>
                </c:pt>
                <c:pt idx="60">
                  <c:v>5.2</c:v>
                </c:pt>
                <c:pt idx="61">
                  <c:v>5.0999999999999996</c:v>
                </c:pt>
                <c:pt idx="62">
                  <c:v>5</c:v>
                </c:pt>
                <c:pt idx="63">
                  <c:v>5.4</c:v>
                </c:pt>
                <c:pt idx="64">
                  <c:v>5.4</c:v>
                </c:pt>
                <c:pt idx="65">
                  <c:v>5.3</c:v>
                </c:pt>
                <c:pt idx="66">
                  <c:v>5.7</c:v>
                </c:pt>
                <c:pt idx="67">
                  <c:v>6.1</c:v>
                </c:pt>
              </c:numCache>
            </c:numRef>
          </c:val>
          <c:smooth val="0"/>
          <c:extLst xmlns:c16r2="http://schemas.microsoft.com/office/drawing/2015/06/chart">
            <c:ext xmlns:c16="http://schemas.microsoft.com/office/drawing/2014/chart" uri="{C3380CC4-5D6E-409C-BE32-E72D297353CC}">
              <c16:uniqueId val="{00000004-8419-41F5-9897-E725A6BE112F}"/>
            </c:ext>
          </c:extLst>
        </c:ser>
        <c:dLbls>
          <c:showLegendKey val="0"/>
          <c:showVal val="0"/>
          <c:showCatName val="0"/>
          <c:showSerName val="0"/>
          <c:showPercent val="0"/>
          <c:showBubbleSize val="0"/>
        </c:dLbls>
        <c:marker val="1"/>
        <c:smooth val="0"/>
        <c:axId val="-1296922048"/>
        <c:axId val="-1296901920"/>
      </c:lineChart>
      <c:dateAx>
        <c:axId val="-1297751472"/>
        <c:scaling>
          <c:orientation val="minMax"/>
        </c:scaling>
        <c:delete val="0"/>
        <c:axPos val="b"/>
        <c:numFmt formatCode="yyyy\-mm\-dd" sourceLinked="1"/>
        <c:majorTickMark val="out"/>
        <c:minorTickMark val="none"/>
        <c:tickLblPos val="nextTo"/>
        <c:spPr>
          <a:noFill/>
          <a:ln w="9525" cap="flat" cmpd="sng" algn="ctr">
            <a:solidFill>
              <a:schemeClr val="tx1">
                <a:lumMod val="15000"/>
                <a:lumOff val="85000"/>
              </a:schemeClr>
            </a:solidFill>
            <a:round/>
          </a:ln>
          <a:effectLst/>
        </c:spPr>
        <c:txPr>
          <a:bodyPr rot="-3000000" spcFirstLastPara="1" vertOverflow="ellipsis"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296929664"/>
        <c:crosses val="autoZero"/>
        <c:auto val="1"/>
        <c:lblOffset val="100"/>
        <c:baseTimeUnit val="months"/>
      </c:dateAx>
      <c:valAx>
        <c:axId val="-1296929664"/>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297751472"/>
        <c:crosses val="autoZero"/>
        <c:crossBetween val="between"/>
      </c:valAx>
      <c:valAx>
        <c:axId val="-1296901920"/>
        <c:scaling>
          <c:orientation val="minMax"/>
        </c:scaling>
        <c:delete val="0"/>
        <c:axPos val="r"/>
        <c:numFmt formatCode="0.0"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296922048"/>
        <c:crosses val="max"/>
        <c:crossBetween val="between"/>
      </c:valAx>
      <c:dateAx>
        <c:axId val="-1296922048"/>
        <c:scaling>
          <c:orientation val="minMax"/>
        </c:scaling>
        <c:delete val="1"/>
        <c:axPos val="b"/>
        <c:numFmt formatCode="yyyy\-mm\-dd" sourceLinked="1"/>
        <c:majorTickMark val="out"/>
        <c:minorTickMark val="none"/>
        <c:tickLblPos val="nextTo"/>
        <c:crossAx val="-1296901920"/>
        <c:crosses val="autoZero"/>
        <c:auto val="1"/>
        <c:lblOffset val="100"/>
        <c:baseTimeUnit val="months"/>
      </c:dateAx>
      <c:spPr>
        <a:noFill/>
        <a:ln>
          <a:noFill/>
        </a:ln>
        <a:effectLst/>
      </c:spPr>
    </c:plotArea>
    <c:legend>
      <c:legendPos val="b"/>
      <c:layout>
        <c:manualLayout>
          <c:xMode val="edge"/>
          <c:yMode val="edge"/>
          <c:x val="6.9656054441302045E-3"/>
          <c:y val="0.66959782343937313"/>
          <c:w val="0.86918767223430404"/>
          <c:h val="0.22665243101675583"/>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9598639337696944E-2"/>
          <c:y val="0.14139344414389918"/>
          <c:w val="0.86584166027086773"/>
          <c:h val="0.66183982683447173"/>
        </c:manualLayout>
      </c:layout>
      <c:lineChart>
        <c:grouping val="standard"/>
        <c:varyColors val="0"/>
        <c:ser>
          <c:idx val="0"/>
          <c:order val="0"/>
          <c:tx>
            <c:strRef>
              <c:f>'[Copy of Manufacturing_Data__.xls]Sheet4'!$F$1</c:f>
              <c:strCache>
                <c:ptCount val="1"/>
                <c:pt idx="0">
                  <c:v>Michigan Consumer Sentiment</c:v>
                </c:pt>
              </c:strCache>
            </c:strRef>
          </c:tx>
          <c:spPr>
            <a:ln w="28575" cap="rnd">
              <a:solidFill>
                <a:srgbClr val="002060"/>
              </a:solidFill>
              <a:round/>
            </a:ln>
            <a:effectLst/>
          </c:spPr>
          <c:marker>
            <c:symbol val="none"/>
          </c:marker>
          <c:cat>
            <c:numRef>
              <c:f>'[Copy of Manufacturing_Data__.xls]Sheet4'!$E$2:$E$214</c:f>
              <c:numCache>
                <c:formatCode>[$-409]mmm\-yy;@</c:formatCode>
                <c:ptCount val="213"/>
                <c:pt idx="0">
                  <c:v>36526</c:v>
                </c:pt>
                <c:pt idx="1">
                  <c:v>36557</c:v>
                </c:pt>
                <c:pt idx="2">
                  <c:v>36586</c:v>
                </c:pt>
                <c:pt idx="3">
                  <c:v>36617</c:v>
                </c:pt>
                <c:pt idx="4">
                  <c:v>36647</c:v>
                </c:pt>
                <c:pt idx="5">
                  <c:v>36678</c:v>
                </c:pt>
                <c:pt idx="6">
                  <c:v>36708</c:v>
                </c:pt>
                <c:pt idx="7">
                  <c:v>36739</c:v>
                </c:pt>
                <c:pt idx="8">
                  <c:v>36770</c:v>
                </c:pt>
                <c:pt idx="9">
                  <c:v>36800</c:v>
                </c:pt>
                <c:pt idx="10">
                  <c:v>36831</c:v>
                </c:pt>
                <c:pt idx="11">
                  <c:v>36861</c:v>
                </c:pt>
                <c:pt idx="12">
                  <c:v>36892</c:v>
                </c:pt>
                <c:pt idx="13">
                  <c:v>36923</c:v>
                </c:pt>
                <c:pt idx="14">
                  <c:v>36951</c:v>
                </c:pt>
                <c:pt idx="15">
                  <c:v>36982</c:v>
                </c:pt>
                <c:pt idx="16">
                  <c:v>37012</c:v>
                </c:pt>
                <c:pt idx="17">
                  <c:v>37043</c:v>
                </c:pt>
                <c:pt idx="18">
                  <c:v>37073</c:v>
                </c:pt>
                <c:pt idx="19">
                  <c:v>37104</c:v>
                </c:pt>
                <c:pt idx="20">
                  <c:v>37135</c:v>
                </c:pt>
                <c:pt idx="21">
                  <c:v>37165</c:v>
                </c:pt>
                <c:pt idx="22">
                  <c:v>37196</c:v>
                </c:pt>
                <c:pt idx="23">
                  <c:v>37226</c:v>
                </c:pt>
                <c:pt idx="24">
                  <c:v>37257</c:v>
                </c:pt>
                <c:pt idx="25">
                  <c:v>37288</c:v>
                </c:pt>
                <c:pt idx="26">
                  <c:v>37316</c:v>
                </c:pt>
                <c:pt idx="27">
                  <c:v>37347</c:v>
                </c:pt>
                <c:pt idx="28">
                  <c:v>37377</c:v>
                </c:pt>
                <c:pt idx="29">
                  <c:v>37408</c:v>
                </c:pt>
                <c:pt idx="30">
                  <c:v>37438</c:v>
                </c:pt>
                <c:pt idx="31">
                  <c:v>37469</c:v>
                </c:pt>
                <c:pt idx="32">
                  <c:v>37500</c:v>
                </c:pt>
                <c:pt idx="33">
                  <c:v>37530</c:v>
                </c:pt>
                <c:pt idx="34">
                  <c:v>37561</c:v>
                </c:pt>
                <c:pt idx="35">
                  <c:v>37591</c:v>
                </c:pt>
                <c:pt idx="36">
                  <c:v>37622</c:v>
                </c:pt>
                <c:pt idx="37">
                  <c:v>37653</c:v>
                </c:pt>
                <c:pt idx="38">
                  <c:v>37681</c:v>
                </c:pt>
                <c:pt idx="39">
                  <c:v>37712</c:v>
                </c:pt>
                <c:pt idx="40">
                  <c:v>37742</c:v>
                </c:pt>
                <c:pt idx="41">
                  <c:v>37773</c:v>
                </c:pt>
                <c:pt idx="42">
                  <c:v>37803</c:v>
                </c:pt>
                <c:pt idx="43">
                  <c:v>37834</c:v>
                </c:pt>
                <c:pt idx="44">
                  <c:v>37865</c:v>
                </c:pt>
                <c:pt idx="45">
                  <c:v>37895</c:v>
                </c:pt>
                <c:pt idx="46">
                  <c:v>37926</c:v>
                </c:pt>
                <c:pt idx="47">
                  <c:v>37956</c:v>
                </c:pt>
                <c:pt idx="48">
                  <c:v>37987</c:v>
                </c:pt>
                <c:pt idx="49">
                  <c:v>38018</c:v>
                </c:pt>
                <c:pt idx="50">
                  <c:v>38047</c:v>
                </c:pt>
                <c:pt idx="51">
                  <c:v>38078</c:v>
                </c:pt>
                <c:pt idx="52">
                  <c:v>38108</c:v>
                </c:pt>
                <c:pt idx="53">
                  <c:v>38139</c:v>
                </c:pt>
                <c:pt idx="54">
                  <c:v>38169</c:v>
                </c:pt>
                <c:pt idx="55">
                  <c:v>38200</c:v>
                </c:pt>
                <c:pt idx="56">
                  <c:v>38231</c:v>
                </c:pt>
                <c:pt idx="57">
                  <c:v>38261</c:v>
                </c:pt>
                <c:pt idx="58">
                  <c:v>38292</c:v>
                </c:pt>
                <c:pt idx="59">
                  <c:v>38322</c:v>
                </c:pt>
                <c:pt idx="60">
                  <c:v>38353</c:v>
                </c:pt>
                <c:pt idx="61">
                  <c:v>38384</c:v>
                </c:pt>
                <c:pt idx="62">
                  <c:v>38412</c:v>
                </c:pt>
                <c:pt idx="63">
                  <c:v>38443</c:v>
                </c:pt>
                <c:pt idx="64">
                  <c:v>38473</c:v>
                </c:pt>
                <c:pt idx="65">
                  <c:v>38504</c:v>
                </c:pt>
                <c:pt idx="66">
                  <c:v>38534</c:v>
                </c:pt>
                <c:pt idx="67">
                  <c:v>38565</c:v>
                </c:pt>
                <c:pt idx="68">
                  <c:v>38596</c:v>
                </c:pt>
                <c:pt idx="69">
                  <c:v>38626</c:v>
                </c:pt>
                <c:pt idx="70">
                  <c:v>38657</c:v>
                </c:pt>
                <c:pt idx="71">
                  <c:v>38687</c:v>
                </c:pt>
                <c:pt idx="72">
                  <c:v>38718</c:v>
                </c:pt>
                <c:pt idx="73">
                  <c:v>38749</c:v>
                </c:pt>
                <c:pt idx="74">
                  <c:v>38777</c:v>
                </c:pt>
                <c:pt idx="75">
                  <c:v>38808</c:v>
                </c:pt>
                <c:pt idx="76">
                  <c:v>38838</c:v>
                </c:pt>
                <c:pt idx="77">
                  <c:v>38869</c:v>
                </c:pt>
                <c:pt idx="78">
                  <c:v>38899</c:v>
                </c:pt>
                <c:pt idx="79">
                  <c:v>38930</c:v>
                </c:pt>
                <c:pt idx="80">
                  <c:v>38961</c:v>
                </c:pt>
                <c:pt idx="81">
                  <c:v>38991</c:v>
                </c:pt>
                <c:pt idx="82">
                  <c:v>39022</c:v>
                </c:pt>
                <c:pt idx="83">
                  <c:v>39052</c:v>
                </c:pt>
                <c:pt idx="84">
                  <c:v>39083</c:v>
                </c:pt>
                <c:pt idx="85">
                  <c:v>39114</c:v>
                </c:pt>
                <c:pt idx="86">
                  <c:v>39142</c:v>
                </c:pt>
                <c:pt idx="87">
                  <c:v>39173</c:v>
                </c:pt>
                <c:pt idx="88">
                  <c:v>39203</c:v>
                </c:pt>
                <c:pt idx="89">
                  <c:v>39234</c:v>
                </c:pt>
                <c:pt idx="90">
                  <c:v>39264</c:v>
                </c:pt>
                <c:pt idx="91">
                  <c:v>39295</c:v>
                </c:pt>
                <c:pt idx="92">
                  <c:v>39326</c:v>
                </c:pt>
                <c:pt idx="93">
                  <c:v>39356</c:v>
                </c:pt>
                <c:pt idx="94">
                  <c:v>39387</c:v>
                </c:pt>
                <c:pt idx="95">
                  <c:v>39417</c:v>
                </c:pt>
                <c:pt idx="96">
                  <c:v>39448</c:v>
                </c:pt>
                <c:pt idx="97">
                  <c:v>39479</c:v>
                </c:pt>
                <c:pt idx="98">
                  <c:v>39508</c:v>
                </c:pt>
                <c:pt idx="99">
                  <c:v>39539</c:v>
                </c:pt>
                <c:pt idx="100">
                  <c:v>39569</c:v>
                </c:pt>
                <c:pt idx="101">
                  <c:v>39600</c:v>
                </c:pt>
                <c:pt idx="102">
                  <c:v>39630</c:v>
                </c:pt>
                <c:pt idx="103">
                  <c:v>39661</c:v>
                </c:pt>
                <c:pt idx="104">
                  <c:v>39692</c:v>
                </c:pt>
                <c:pt idx="105">
                  <c:v>39722</c:v>
                </c:pt>
                <c:pt idx="106">
                  <c:v>39753</c:v>
                </c:pt>
                <c:pt idx="107">
                  <c:v>39783</c:v>
                </c:pt>
                <c:pt idx="108">
                  <c:v>39814</c:v>
                </c:pt>
                <c:pt idx="109">
                  <c:v>39845</c:v>
                </c:pt>
                <c:pt idx="110">
                  <c:v>39873</c:v>
                </c:pt>
                <c:pt idx="111">
                  <c:v>39904</c:v>
                </c:pt>
                <c:pt idx="112">
                  <c:v>39934</c:v>
                </c:pt>
                <c:pt idx="113">
                  <c:v>39965</c:v>
                </c:pt>
                <c:pt idx="114">
                  <c:v>39995</c:v>
                </c:pt>
                <c:pt idx="115">
                  <c:v>40026</c:v>
                </c:pt>
                <c:pt idx="116">
                  <c:v>40057</c:v>
                </c:pt>
                <c:pt idx="117">
                  <c:v>40087</c:v>
                </c:pt>
                <c:pt idx="118">
                  <c:v>40118</c:v>
                </c:pt>
                <c:pt idx="119">
                  <c:v>40148</c:v>
                </c:pt>
                <c:pt idx="120">
                  <c:v>40179</c:v>
                </c:pt>
                <c:pt idx="121">
                  <c:v>40210</c:v>
                </c:pt>
                <c:pt idx="122">
                  <c:v>40238</c:v>
                </c:pt>
                <c:pt idx="123">
                  <c:v>40269</c:v>
                </c:pt>
                <c:pt idx="124">
                  <c:v>40299</c:v>
                </c:pt>
                <c:pt idx="125">
                  <c:v>40330</c:v>
                </c:pt>
                <c:pt idx="126">
                  <c:v>40360</c:v>
                </c:pt>
                <c:pt idx="127">
                  <c:v>40391</c:v>
                </c:pt>
                <c:pt idx="128">
                  <c:v>40422</c:v>
                </c:pt>
                <c:pt idx="129">
                  <c:v>40452</c:v>
                </c:pt>
                <c:pt idx="130">
                  <c:v>40483</c:v>
                </c:pt>
                <c:pt idx="131">
                  <c:v>40513</c:v>
                </c:pt>
                <c:pt idx="132">
                  <c:v>40544</c:v>
                </c:pt>
                <c:pt idx="133">
                  <c:v>40575</c:v>
                </c:pt>
                <c:pt idx="134">
                  <c:v>40603</c:v>
                </c:pt>
                <c:pt idx="135">
                  <c:v>40634</c:v>
                </c:pt>
                <c:pt idx="136">
                  <c:v>40664</c:v>
                </c:pt>
                <c:pt idx="137">
                  <c:v>40695</c:v>
                </c:pt>
                <c:pt idx="138">
                  <c:v>40725</c:v>
                </c:pt>
                <c:pt idx="139">
                  <c:v>40756</c:v>
                </c:pt>
                <c:pt idx="140">
                  <c:v>40787</c:v>
                </c:pt>
                <c:pt idx="141">
                  <c:v>40817</c:v>
                </c:pt>
                <c:pt idx="142">
                  <c:v>40848</c:v>
                </c:pt>
                <c:pt idx="143">
                  <c:v>40878</c:v>
                </c:pt>
                <c:pt idx="144">
                  <c:v>40909</c:v>
                </c:pt>
                <c:pt idx="145">
                  <c:v>40940</c:v>
                </c:pt>
                <c:pt idx="146">
                  <c:v>40969</c:v>
                </c:pt>
                <c:pt idx="147">
                  <c:v>41000</c:v>
                </c:pt>
                <c:pt idx="148">
                  <c:v>41030</c:v>
                </c:pt>
                <c:pt idx="149">
                  <c:v>41061</c:v>
                </c:pt>
                <c:pt idx="150">
                  <c:v>41091</c:v>
                </c:pt>
                <c:pt idx="151">
                  <c:v>41122</c:v>
                </c:pt>
                <c:pt idx="152">
                  <c:v>41153</c:v>
                </c:pt>
                <c:pt idx="153">
                  <c:v>41183</c:v>
                </c:pt>
                <c:pt idx="154">
                  <c:v>41214</c:v>
                </c:pt>
                <c:pt idx="155">
                  <c:v>41244</c:v>
                </c:pt>
                <c:pt idx="156">
                  <c:v>41275</c:v>
                </c:pt>
                <c:pt idx="157">
                  <c:v>41306</c:v>
                </c:pt>
                <c:pt idx="158">
                  <c:v>41334</c:v>
                </c:pt>
                <c:pt idx="159">
                  <c:v>41365</c:v>
                </c:pt>
                <c:pt idx="160">
                  <c:v>41395</c:v>
                </c:pt>
                <c:pt idx="161">
                  <c:v>41426</c:v>
                </c:pt>
                <c:pt idx="162">
                  <c:v>41456</c:v>
                </c:pt>
                <c:pt idx="163">
                  <c:v>41487</c:v>
                </c:pt>
                <c:pt idx="164">
                  <c:v>41518</c:v>
                </c:pt>
                <c:pt idx="165">
                  <c:v>41548</c:v>
                </c:pt>
                <c:pt idx="166">
                  <c:v>41579</c:v>
                </c:pt>
                <c:pt idx="167">
                  <c:v>41609</c:v>
                </c:pt>
                <c:pt idx="168">
                  <c:v>41640</c:v>
                </c:pt>
                <c:pt idx="169">
                  <c:v>41671</c:v>
                </c:pt>
                <c:pt idx="170">
                  <c:v>41699</c:v>
                </c:pt>
                <c:pt idx="171">
                  <c:v>41730</c:v>
                </c:pt>
                <c:pt idx="172">
                  <c:v>41760</c:v>
                </c:pt>
                <c:pt idx="173">
                  <c:v>41791</c:v>
                </c:pt>
                <c:pt idx="174">
                  <c:v>41821</c:v>
                </c:pt>
                <c:pt idx="175">
                  <c:v>41852</c:v>
                </c:pt>
                <c:pt idx="176">
                  <c:v>41883</c:v>
                </c:pt>
                <c:pt idx="177">
                  <c:v>41913</c:v>
                </c:pt>
                <c:pt idx="178">
                  <c:v>41944</c:v>
                </c:pt>
                <c:pt idx="179">
                  <c:v>41974</c:v>
                </c:pt>
                <c:pt idx="180">
                  <c:v>42005</c:v>
                </c:pt>
                <c:pt idx="181">
                  <c:v>42036</c:v>
                </c:pt>
                <c:pt idx="182">
                  <c:v>42064</c:v>
                </c:pt>
                <c:pt idx="183">
                  <c:v>42095</c:v>
                </c:pt>
                <c:pt idx="184">
                  <c:v>42125</c:v>
                </c:pt>
                <c:pt idx="185">
                  <c:v>42156</c:v>
                </c:pt>
                <c:pt idx="186">
                  <c:v>42186</c:v>
                </c:pt>
                <c:pt idx="187">
                  <c:v>42217</c:v>
                </c:pt>
                <c:pt idx="188">
                  <c:v>42248</c:v>
                </c:pt>
                <c:pt idx="189">
                  <c:v>42278</c:v>
                </c:pt>
                <c:pt idx="190">
                  <c:v>42309</c:v>
                </c:pt>
                <c:pt idx="191">
                  <c:v>42339</c:v>
                </c:pt>
                <c:pt idx="192">
                  <c:v>42370</c:v>
                </c:pt>
                <c:pt idx="193">
                  <c:v>42401</c:v>
                </c:pt>
                <c:pt idx="194">
                  <c:v>42430</c:v>
                </c:pt>
                <c:pt idx="195">
                  <c:v>42461</c:v>
                </c:pt>
                <c:pt idx="196">
                  <c:v>42491</c:v>
                </c:pt>
                <c:pt idx="197">
                  <c:v>42522</c:v>
                </c:pt>
                <c:pt idx="198">
                  <c:v>42552</c:v>
                </c:pt>
                <c:pt idx="199">
                  <c:v>42583</c:v>
                </c:pt>
                <c:pt idx="200">
                  <c:v>42614</c:v>
                </c:pt>
                <c:pt idx="201">
                  <c:v>42644</c:v>
                </c:pt>
                <c:pt idx="202">
                  <c:v>42675</c:v>
                </c:pt>
                <c:pt idx="203">
                  <c:v>42705</c:v>
                </c:pt>
                <c:pt idx="204">
                  <c:v>42736</c:v>
                </c:pt>
                <c:pt idx="205">
                  <c:v>42767</c:v>
                </c:pt>
                <c:pt idx="206">
                  <c:v>42795</c:v>
                </c:pt>
                <c:pt idx="207">
                  <c:v>42826</c:v>
                </c:pt>
                <c:pt idx="208">
                  <c:v>42856</c:v>
                </c:pt>
                <c:pt idx="209">
                  <c:v>42887</c:v>
                </c:pt>
                <c:pt idx="210">
                  <c:v>42917</c:v>
                </c:pt>
                <c:pt idx="211">
                  <c:v>42948</c:v>
                </c:pt>
                <c:pt idx="212">
                  <c:v>42979</c:v>
                </c:pt>
              </c:numCache>
            </c:numRef>
          </c:cat>
          <c:val>
            <c:numRef>
              <c:f>'[Copy of Manufacturing_Data__.xls]Sheet4'!$F$2:$F$214</c:f>
              <c:numCache>
                <c:formatCode>0.0</c:formatCode>
                <c:ptCount val="213"/>
                <c:pt idx="0">
                  <c:v>112</c:v>
                </c:pt>
                <c:pt idx="1">
                  <c:v>111.3</c:v>
                </c:pt>
                <c:pt idx="2">
                  <c:v>107.1</c:v>
                </c:pt>
                <c:pt idx="3">
                  <c:v>109.2</c:v>
                </c:pt>
                <c:pt idx="4">
                  <c:v>110.7</c:v>
                </c:pt>
                <c:pt idx="5">
                  <c:v>106.4</c:v>
                </c:pt>
                <c:pt idx="6">
                  <c:v>108.3</c:v>
                </c:pt>
                <c:pt idx="7">
                  <c:v>107.3</c:v>
                </c:pt>
                <c:pt idx="8">
                  <c:v>106.8</c:v>
                </c:pt>
                <c:pt idx="9">
                  <c:v>105.8</c:v>
                </c:pt>
                <c:pt idx="10">
                  <c:v>107.6</c:v>
                </c:pt>
                <c:pt idx="11">
                  <c:v>98.4</c:v>
                </c:pt>
                <c:pt idx="12">
                  <c:v>94.7</c:v>
                </c:pt>
                <c:pt idx="13">
                  <c:v>90.6</c:v>
                </c:pt>
                <c:pt idx="14">
                  <c:v>91.5</c:v>
                </c:pt>
                <c:pt idx="15">
                  <c:v>88.4</c:v>
                </c:pt>
                <c:pt idx="16">
                  <c:v>92</c:v>
                </c:pt>
                <c:pt idx="17">
                  <c:v>92.6</c:v>
                </c:pt>
                <c:pt idx="18">
                  <c:v>92.4</c:v>
                </c:pt>
                <c:pt idx="19">
                  <c:v>91.5</c:v>
                </c:pt>
                <c:pt idx="20">
                  <c:v>81.8</c:v>
                </c:pt>
                <c:pt idx="21">
                  <c:v>82.7</c:v>
                </c:pt>
                <c:pt idx="22">
                  <c:v>83.9</c:v>
                </c:pt>
                <c:pt idx="23">
                  <c:v>88.8</c:v>
                </c:pt>
                <c:pt idx="24">
                  <c:v>93</c:v>
                </c:pt>
                <c:pt idx="25">
                  <c:v>90.7</c:v>
                </c:pt>
                <c:pt idx="26">
                  <c:v>95.7</c:v>
                </c:pt>
                <c:pt idx="27">
                  <c:v>93</c:v>
                </c:pt>
                <c:pt idx="28">
                  <c:v>96.9</c:v>
                </c:pt>
                <c:pt idx="29">
                  <c:v>92.4</c:v>
                </c:pt>
                <c:pt idx="30">
                  <c:v>88.1</c:v>
                </c:pt>
                <c:pt idx="31">
                  <c:v>87.6</c:v>
                </c:pt>
                <c:pt idx="32">
                  <c:v>86.1</c:v>
                </c:pt>
                <c:pt idx="33">
                  <c:v>80.599999999999994</c:v>
                </c:pt>
                <c:pt idx="34">
                  <c:v>84.2</c:v>
                </c:pt>
                <c:pt idx="35">
                  <c:v>86.7</c:v>
                </c:pt>
                <c:pt idx="36">
                  <c:v>82.4</c:v>
                </c:pt>
                <c:pt idx="37">
                  <c:v>79.900000000000006</c:v>
                </c:pt>
                <c:pt idx="38">
                  <c:v>77.599999999999994</c:v>
                </c:pt>
                <c:pt idx="39">
                  <c:v>86</c:v>
                </c:pt>
                <c:pt idx="40">
                  <c:v>92.1</c:v>
                </c:pt>
                <c:pt idx="41">
                  <c:v>89.7</c:v>
                </c:pt>
                <c:pt idx="42">
                  <c:v>90.9</c:v>
                </c:pt>
                <c:pt idx="43">
                  <c:v>89.3</c:v>
                </c:pt>
                <c:pt idx="44">
                  <c:v>87.7</c:v>
                </c:pt>
                <c:pt idx="45">
                  <c:v>89.6</c:v>
                </c:pt>
                <c:pt idx="46">
                  <c:v>93.7</c:v>
                </c:pt>
                <c:pt idx="47">
                  <c:v>92.6</c:v>
                </c:pt>
                <c:pt idx="48">
                  <c:v>103.8</c:v>
                </c:pt>
                <c:pt idx="49">
                  <c:v>94.4</c:v>
                </c:pt>
                <c:pt idx="50">
                  <c:v>95.8</c:v>
                </c:pt>
                <c:pt idx="51">
                  <c:v>94.2</c:v>
                </c:pt>
                <c:pt idx="52">
                  <c:v>90.2</c:v>
                </c:pt>
                <c:pt idx="53">
                  <c:v>95.6</c:v>
                </c:pt>
                <c:pt idx="54">
                  <c:v>96.7</c:v>
                </c:pt>
                <c:pt idx="55">
                  <c:v>95.9</c:v>
                </c:pt>
                <c:pt idx="56">
                  <c:v>94.2</c:v>
                </c:pt>
                <c:pt idx="57">
                  <c:v>91.7</c:v>
                </c:pt>
                <c:pt idx="58">
                  <c:v>92.8</c:v>
                </c:pt>
                <c:pt idx="59">
                  <c:v>97.1</c:v>
                </c:pt>
                <c:pt idx="60">
                  <c:v>95.5</c:v>
                </c:pt>
                <c:pt idx="61">
                  <c:v>94.1</c:v>
                </c:pt>
                <c:pt idx="62">
                  <c:v>92.6</c:v>
                </c:pt>
                <c:pt idx="63">
                  <c:v>87.7</c:v>
                </c:pt>
                <c:pt idx="64">
                  <c:v>86.9</c:v>
                </c:pt>
                <c:pt idx="65">
                  <c:v>96</c:v>
                </c:pt>
                <c:pt idx="66">
                  <c:v>96.5</c:v>
                </c:pt>
                <c:pt idx="67">
                  <c:v>89.1</c:v>
                </c:pt>
                <c:pt idx="68">
                  <c:v>76.900000000000006</c:v>
                </c:pt>
                <c:pt idx="69">
                  <c:v>74.2</c:v>
                </c:pt>
                <c:pt idx="70">
                  <c:v>81.599999999999994</c:v>
                </c:pt>
                <c:pt idx="71">
                  <c:v>91.5</c:v>
                </c:pt>
                <c:pt idx="72">
                  <c:v>91.2</c:v>
                </c:pt>
                <c:pt idx="73">
                  <c:v>86.7</c:v>
                </c:pt>
                <c:pt idx="74">
                  <c:v>88.9</c:v>
                </c:pt>
                <c:pt idx="75">
                  <c:v>87.4</c:v>
                </c:pt>
                <c:pt idx="76">
                  <c:v>79.099999999999994</c:v>
                </c:pt>
                <c:pt idx="77">
                  <c:v>84.9</c:v>
                </c:pt>
                <c:pt idx="78">
                  <c:v>84.7</c:v>
                </c:pt>
                <c:pt idx="79">
                  <c:v>82</c:v>
                </c:pt>
                <c:pt idx="80">
                  <c:v>85.4</c:v>
                </c:pt>
                <c:pt idx="81">
                  <c:v>93.6</c:v>
                </c:pt>
                <c:pt idx="82">
                  <c:v>92.1</c:v>
                </c:pt>
                <c:pt idx="83">
                  <c:v>91.7</c:v>
                </c:pt>
                <c:pt idx="84">
                  <c:v>96.9</c:v>
                </c:pt>
                <c:pt idx="85">
                  <c:v>91.3</c:v>
                </c:pt>
                <c:pt idx="86">
                  <c:v>88.4</c:v>
                </c:pt>
                <c:pt idx="87">
                  <c:v>87.1</c:v>
                </c:pt>
                <c:pt idx="88">
                  <c:v>88.3</c:v>
                </c:pt>
                <c:pt idx="89">
                  <c:v>85.3</c:v>
                </c:pt>
                <c:pt idx="90">
                  <c:v>90.4</c:v>
                </c:pt>
                <c:pt idx="91">
                  <c:v>83.4</c:v>
                </c:pt>
                <c:pt idx="92">
                  <c:v>83.4</c:v>
                </c:pt>
                <c:pt idx="93">
                  <c:v>80.900000000000006</c:v>
                </c:pt>
                <c:pt idx="94">
                  <c:v>76.099999999999994</c:v>
                </c:pt>
                <c:pt idx="95">
                  <c:v>75.5</c:v>
                </c:pt>
                <c:pt idx="96">
                  <c:v>78.400000000000006</c:v>
                </c:pt>
                <c:pt idx="97">
                  <c:v>70.8</c:v>
                </c:pt>
                <c:pt idx="98">
                  <c:v>69.5</c:v>
                </c:pt>
                <c:pt idx="99">
                  <c:v>62.6</c:v>
                </c:pt>
                <c:pt idx="100">
                  <c:v>59.8</c:v>
                </c:pt>
                <c:pt idx="101">
                  <c:v>56.4</c:v>
                </c:pt>
                <c:pt idx="102">
                  <c:v>61.2</c:v>
                </c:pt>
                <c:pt idx="103">
                  <c:v>63</c:v>
                </c:pt>
                <c:pt idx="104">
                  <c:v>70.3</c:v>
                </c:pt>
                <c:pt idx="105">
                  <c:v>57.6</c:v>
                </c:pt>
                <c:pt idx="106">
                  <c:v>55.3</c:v>
                </c:pt>
                <c:pt idx="107">
                  <c:v>60.1</c:v>
                </c:pt>
                <c:pt idx="108">
                  <c:v>61.2</c:v>
                </c:pt>
                <c:pt idx="109">
                  <c:v>56.3</c:v>
                </c:pt>
                <c:pt idx="110">
                  <c:v>57.3</c:v>
                </c:pt>
                <c:pt idx="111">
                  <c:v>65.099999999999994</c:v>
                </c:pt>
                <c:pt idx="112">
                  <c:v>68.7</c:v>
                </c:pt>
                <c:pt idx="113">
                  <c:v>70.8</c:v>
                </c:pt>
                <c:pt idx="114">
                  <c:v>66</c:v>
                </c:pt>
                <c:pt idx="115">
                  <c:v>65.7</c:v>
                </c:pt>
                <c:pt idx="116">
                  <c:v>73.5</c:v>
                </c:pt>
                <c:pt idx="117">
                  <c:v>70.599999999999994</c:v>
                </c:pt>
                <c:pt idx="118">
                  <c:v>67.400000000000006</c:v>
                </c:pt>
                <c:pt idx="119">
                  <c:v>72.5</c:v>
                </c:pt>
                <c:pt idx="120">
                  <c:v>74.400000000000006</c:v>
                </c:pt>
                <c:pt idx="121">
                  <c:v>73.599999999999994</c:v>
                </c:pt>
                <c:pt idx="122">
                  <c:v>73.599999999999994</c:v>
                </c:pt>
                <c:pt idx="123">
                  <c:v>72.2</c:v>
                </c:pt>
                <c:pt idx="124">
                  <c:v>73.599999999999994</c:v>
                </c:pt>
                <c:pt idx="125">
                  <c:v>76</c:v>
                </c:pt>
                <c:pt idx="126">
                  <c:v>67.8</c:v>
                </c:pt>
                <c:pt idx="127">
                  <c:v>68.900000000000006</c:v>
                </c:pt>
                <c:pt idx="128">
                  <c:v>68.2</c:v>
                </c:pt>
                <c:pt idx="129">
                  <c:v>67.7</c:v>
                </c:pt>
                <c:pt idx="130">
                  <c:v>71.599999999999994</c:v>
                </c:pt>
                <c:pt idx="131">
                  <c:v>74.5</c:v>
                </c:pt>
                <c:pt idx="132">
                  <c:v>74.2</c:v>
                </c:pt>
                <c:pt idx="133">
                  <c:v>77.5</c:v>
                </c:pt>
                <c:pt idx="134">
                  <c:v>67.5</c:v>
                </c:pt>
                <c:pt idx="135">
                  <c:v>69.8</c:v>
                </c:pt>
                <c:pt idx="136">
                  <c:v>74.3</c:v>
                </c:pt>
                <c:pt idx="137">
                  <c:v>71.5</c:v>
                </c:pt>
                <c:pt idx="138">
                  <c:v>63.7</c:v>
                </c:pt>
                <c:pt idx="139">
                  <c:v>55.8</c:v>
                </c:pt>
                <c:pt idx="140">
                  <c:v>59.5</c:v>
                </c:pt>
                <c:pt idx="141">
                  <c:v>60.8</c:v>
                </c:pt>
                <c:pt idx="142">
                  <c:v>63.7</c:v>
                </c:pt>
                <c:pt idx="143">
                  <c:v>69.900000000000006</c:v>
                </c:pt>
                <c:pt idx="144">
                  <c:v>75</c:v>
                </c:pt>
                <c:pt idx="145">
                  <c:v>75.3</c:v>
                </c:pt>
                <c:pt idx="146">
                  <c:v>76.2</c:v>
                </c:pt>
                <c:pt idx="147">
                  <c:v>76.400000000000006</c:v>
                </c:pt>
                <c:pt idx="148">
                  <c:v>79.3</c:v>
                </c:pt>
                <c:pt idx="149">
                  <c:v>73.2</c:v>
                </c:pt>
                <c:pt idx="150">
                  <c:v>72.3</c:v>
                </c:pt>
                <c:pt idx="151">
                  <c:v>74.3</c:v>
                </c:pt>
                <c:pt idx="152">
                  <c:v>78.3</c:v>
                </c:pt>
                <c:pt idx="153">
                  <c:v>82.6</c:v>
                </c:pt>
                <c:pt idx="154">
                  <c:v>82.7</c:v>
                </c:pt>
                <c:pt idx="155">
                  <c:v>72.900000000000006</c:v>
                </c:pt>
                <c:pt idx="156">
                  <c:v>73.8</c:v>
                </c:pt>
                <c:pt idx="157">
                  <c:v>77.599999999999994</c:v>
                </c:pt>
                <c:pt idx="158">
                  <c:v>78.599999999999994</c:v>
                </c:pt>
                <c:pt idx="159">
                  <c:v>76.400000000000006</c:v>
                </c:pt>
                <c:pt idx="160">
                  <c:v>84.5</c:v>
                </c:pt>
                <c:pt idx="161">
                  <c:v>84.1</c:v>
                </c:pt>
                <c:pt idx="162">
                  <c:v>85.1</c:v>
                </c:pt>
                <c:pt idx="163">
                  <c:v>82.1</c:v>
                </c:pt>
                <c:pt idx="164">
                  <c:v>77.5</c:v>
                </c:pt>
                <c:pt idx="165">
                  <c:v>73.2</c:v>
                </c:pt>
                <c:pt idx="166">
                  <c:v>75.099999999999994</c:v>
                </c:pt>
                <c:pt idx="167">
                  <c:v>82.5</c:v>
                </c:pt>
                <c:pt idx="168">
                  <c:v>81.2</c:v>
                </c:pt>
                <c:pt idx="169">
                  <c:v>81.599999999999994</c:v>
                </c:pt>
                <c:pt idx="170">
                  <c:v>80</c:v>
                </c:pt>
                <c:pt idx="171">
                  <c:v>84.1</c:v>
                </c:pt>
                <c:pt idx="172">
                  <c:v>81.900000000000006</c:v>
                </c:pt>
                <c:pt idx="173">
                  <c:v>82.5</c:v>
                </c:pt>
                <c:pt idx="174">
                  <c:v>81.8</c:v>
                </c:pt>
                <c:pt idx="175">
                  <c:v>82.5</c:v>
                </c:pt>
                <c:pt idx="176">
                  <c:v>84.6</c:v>
                </c:pt>
                <c:pt idx="177">
                  <c:v>86.9</c:v>
                </c:pt>
                <c:pt idx="178">
                  <c:v>88.8</c:v>
                </c:pt>
                <c:pt idx="179">
                  <c:v>93.6</c:v>
                </c:pt>
                <c:pt idx="180">
                  <c:v>98.1</c:v>
                </c:pt>
                <c:pt idx="181">
                  <c:v>95.4</c:v>
                </c:pt>
                <c:pt idx="182">
                  <c:v>93</c:v>
                </c:pt>
                <c:pt idx="183">
                  <c:v>95.9</c:v>
                </c:pt>
                <c:pt idx="184">
                  <c:v>90.7</c:v>
                </c:pt>
                <c:pt idx="185">
                  <c:v>96.1</c:v>
                </c:pt>
                <c:pt idx="186">
                  <c:v>93.1</c:v>
                </c:pt>
                <c:pt idx="187">
                  <c:v>91.9</c:v>
                </c:pt>
                <c:pt idx="188">
                  <c:v>87.2</c:v>
                </c:pt>
                <c:pt idx="189">
                  <c:v>90</c:v>
                </c:pt>
                <c:pt idx="190">
                  <c:v>91.3</c:v>
                </c:pt>
                <c:pt idx="191">
                  <c:v>92.6</c:v>
                </c:pt>
                <c:pt idx="192">
                  <c:v>92</c:v>
                </c:pt>
                <c:pt idx="193">
                  <c:v>91.7</c:v>
                </c:pt>
                <c:pt idx="194">
                  <c:v>91</c:v>
                </c:pt>
                <c:pt idx="195">
                  <c:v>89</c:v>
                </c:pt>
                <c:pt idx="196">
                  <c:v>94.7</c:v>
                </c:pt>
                <c:pt idx="197">
                  <c:v>93.5</c:v>
                </c:pt>
                <c:pt idx="198">
                  <c:v>90</c:v>
                </c:pt>
                <c:pt idx="199">
                  <c:v>89.8</c:v>
                </c:pt>
                <c:pt idx="200">
                  <c:v>91.2</c:v>
                </c:pt>
                <c:pt idx="201">
                  <c:v>87.2</c:v>
                </c:pt>
                <c:pt idx="202">
                  <c:v>93.8</c:v>
                </c:pt>
                <c:pt idx="203">
                  <c:v>98.2</c:v>
                </c:pt>
                <c:pt idx="204">
                  <c:v>98.5</c:v>
                </c:pt>
                <c:pt idx="205">
                  <c:v>96.3</c:v>
                </c:pt>
                <c:pt idx="206">
                  <c:v>96.9</c:v>
                </c:pt>
                <c:pt idx="207">
                  <c:v>97</c:v>
                </c:pt>
                <c:pt idx="208">
                  <c:v>97.1</c:v>
                </c:pt>
                <c:pt idx="209">
                  <c:v>95.1</c:v>
                </c:pt>
                <c:pt idx="210">
                  <c:v>93.4</c:v>
                </c:pt>
                <c:pt idx="211">
                  <c:v>96.8</c:v>
                </c:pt>
                <c:pt idx="212">
                  <c:v>95.1</c:v>
                </c:pt>
              </c:numCache>
            </c:numRef>
          </c:val>
          <c:smooth val="0"/>
        </c:ser>
        <c:ser>
          <c:idx val="2"/>
          <c:order val="2"/>
          <c:tx>
            <c:strRef>
              <c:f>'[Copy of Manufacturing_Data__.xls]Sheet4'!$H$1</c:f>
              <c:strCache>
                <c:ptCount val="1"/>
                <c:pt idx="0">
                  <c:v>INDPRO</c:v>
                </c:pt>
              </c:strCache>
            </c:strRef>
          </c:tx>
          <c:spPr>
            <a:ln w="28575" cap="rnd">
              <a:solidFill>
                <a:schemeClr val="bg1">
                  <a:lumMod val="50000"/>
                </a:schemeClr>
              </a:solidFill>
              <a:round/>
            </a:ln>
            <a:effectLst/>
          </c:spPr>
          <c:marker>
            <c:symbol val="none"/>
          </c:marker>
          <c:cat>
            <c:numRef>
              <c:f>'[Copy of Manufacturing_Data__.xls]Sheet4'!$E$2:$E$214</c:f>
              <c:numCache>
                <c:formatCode>[$-409]mmm\-yy;@</c:formatCode>
                <c:ptCount val="213"/>
                <c:pt idx="0">
                  <c:v>36526</c:v>
                </c:pt>
                <c:pt idx="1">
                  <c:v>36557</c:v>
                </c:pt>
                <c:pt idx="2">
                  <c:v>36586</c:v>
                </c:pt>
                <c:pt idx="3">
                  <c:v>36617</c:v>
                </c:pt>
                <c:pt idx="4">
                  <c:v>36647</c:v>
                </c:pt>
                <c:pt idx="5">
                  <c:v>36678</c:v>
                </c:pt>
                <c:pt idx="6">
                  <c:v>36708</c:v>
                </c:pt>
                <c:pt idx="7">
                  <c:v>36739</c:v>
                </c:pt>
                <c:pt idx="8">
                  <c:v>36770</c:v>
                </c:pt>
                <c:pt idx="9">
                  <c:v>36800</c:v>
                </c:pt>
                <c:pt idx="10">
                  <c:v>36831</c:v>
                </c:pt>
                <c:pt idx="11">
                  <c:v>36861</c:v>
                </c:pt>
                <c:pt idx="12">
                  <c:v>36892</c:v>
                </c:pt>
                <c:pt idx="13">
                  <c:v>36923</c:v>
                </c:pt>
                <c:pt idx="14">
                  <c:v>36951</c:v>
                </c:pt>
                <c:pt idx="15">
                  <c:v>36982</c:v>
                </c:pt>
                <c:pt idx="16">
                  <c:v>37012</c:v>
                </c:pt>
                <c:pt idx="17">
                  <c:v>37043</c:v>
                </c:pt>
                <c:pt idx="18">
                  <c:v>37073</c:v>
                </c:pt>
                <c:pt idx="19">
                  <c:v>37104</c:v>
                </c:pt>
                <c:pt idx="20">
                  <c:v>37135</c:v>
                </c:pt>
                <c:pt idx="21">
                  <c:v>37165</c:v>
                </c:pt>
                <c:pt idx="22">
                  <c:v>37196</c:v>
                </c:pt>
                <c:pt idx="23">
                  <c:v>37226</c:v>
                </c:pt>
                <c:pt idx="24">
                  <c:v>37257</c:v>
                </c:pt>
                <c:pt idx="25">
                  <c:v>37288</c:v>
                </c:pt>
                <c:pt idx="26">
                  <c:v>37316</c:v>
                </c:pt>
                <c:pt idx="27">
                  <c:v>37347</c:v>
                </c:pt>
                <c:pt idx="28">
                  <c:v>37377</c:v>
                </c:pt>
                <c:pt idx="29">
                  <c:v>37408</c:v>
                </c:pt>
                <c:pt idx="30">
                  <c:v>37438</c:v>
                </c:pt>
                <c:pt idx="31">
                  <c:v>37469</c:v>
                </c:pt>
                <c:pt idx="32">
                  <c:v>37500</c:v>
                </c:pt>
                <c:pt idx="33">
                  <c:v>37530</c:v>
                </c:pt>
                <c:pt idx="34">
                  <c:v>37561</c:v>
                </c:pt>
                <c:pt idx="35">
                  <c:v>37591</c:v>
                </c:pt>
                <c:pt idx="36">
                  <c:v>37622</c:v>
                </c:pt>
                <c:pt idx="37">
                  <c:v>37653</c:v>
                </c:pt>
                <c:pt idx="38">
                  <c:v>37681</c:v>
                </c:pt>
                <c:pt idx="39">
                  <c:v>37712</c:v>
                </c:pt>
                <c:pt idx="40">
                  <c:v>37742</c:v>
                </c:pt>
                <c:pt idx="41">
                  <c:v>37773</c:v>
                </c:pt>
                <c:pt idx="42">
                  <c:v>37803</c:v>
                </c:pt>
                <c:pt idx="43">
                  <c:v>37834</c:v>
                </c:pt>
                <c:pt idx="44">
                  <c:v>37865</c:v>
                </c:pt>
                <c:pt idx="45">
                  <c:v>37895</c:v>
                </c:pt>
                <c:pt idx="46">
                  <c:v>37926</c:v>
                </c:pt>
                <c:pt idx="47">
                  <c:v>37956</c:v>
                </c:pt>
                <c:pt idx="48">
                  <c:v>37987</c:v>
                </c:pt>
                <c:pt idx="49">
                  <c:v>38018</c:v>
                </c:pt>
                <c:pt idx="50">
                  <c:v>38047</c:v>
                </c:pt>
                <c:pt idx="51">
                  <c:v>38078</c:v>
                </c:pt>
                <c:pt idx="52">
                  <c:v>38108</c:v>
                </c:pt>
                <c:pt idx="53">
                  <c:v>38139</c:v>
                </c:pt>
                <c:pt idx="54">
                  <c:v>38169</c:v>
                </c:pt>
                <c:pt idx="55">
                  <c:v>38200</c:v>
                </c:pt>
                <c:pt idx="56">
                  <c:v>38231</c:v>
                </c:pt>
                <c:pt idx="57">
                  <c:v>38261</c:v>
                </c:pt>
                <c:pt idx="58">
                  <c:v>38292</c:v>
                </c:pt>
                <c:pt idx="59">
                  <c:v>38322</c:v>
                </c:pt>
                <c:pt idx="60">
                  <c:v>38353</c:v>
                </c:pt>
                <c:pt idx="61">
                  <c:v>38384</c:v>
                </c:pt>
                <c:pt idx="62">
                  <c:v>38412</c:v>
                </c:pt>
                <c:pt idx="63">
                  <c:v>38443</c:v>
                </c:pt>
                <c:pt idx="64">
                  <c:v>38473</c:v>
                </c:pt>
                <c:pt idx="65">
                  <c:v>38504</c:v>
                </c:pt>
                <c:pt idx="66">
                  <c:v>38534</c:v>
                </c:pt>
                <c:pt idx="67">
                  <c:v>38565</c:v>
                </c:pt>
                <c:pt idx="68">
                  <c:v>38596</c:v>
                </c:pt>
                <c:pt idx="69">
                  <c:v>38626</c:v>
                </c:pt>
                <c:pt idx="70">
                  <c:v>38657</c:v>
                </c:pt>
                <c:pt idx="71">
                  <c:v>38687</c:v>
                </c:pt>
                <c:pt idx="72">
                  <c:v>38718</c:v>
                </c:pt>
                <c:pt idx="73">
                  <c:v>38749</c:v>
                </c:pt>
                <c:pt idx="74">
                  <c:v>38777</c:v>
                </c:pt>
                <c:pt idx="75">
                  <c:v>38808</c:v>
                </c:pt>
                <c:pt idx="76">
                  <c:v>38838</c:v>
                </c:pt>
                <c:pt idx="77">
                  <c:v>38869</c:v>
                </c:pt>
                <c:pt idx="78">
                  <c:v>38899</c:v>
                </c:pt>
                <c:pt idx="79">
                  <c:v>38930</c:v>
                </c:pt>
                <c:pt idx="80">
                  <c:v>38961</c:v>
                </c:pt>
                <c:pt idx="81">
                  <c:v>38991</c:v>
                </c:pt>
                <c:pt idx="82">
                  <c:v>39022</c:v>
                </c:pt>
                <c:pt idx="83">
                  <c:v>39052</c:v>
                </c:pt>
                <c:pt idx="84">
                  <c:v>39083</c:v>
                </c:pt>
                <c:pt idx="85">
                  <c:v>39114</c:v>
                </c:pt>
                <c:pt idx="86">
                  <c:v>39142</c:v>
                </c:pt>
                <c:pt idx="87">
                  <c:v>39173</c:v>
                </c:pt>
                <c:pt idx="88">
                  <c:v>39203</c:v>
                </c:pt>
                <c:pt idx="89">
                  <c:v>39234</c:v>
                </c:pt>
                <c:pt idx="90">
                  <c:v>39264</c:v>
                </c:pt>
                <c:pt idx="91">
                  <c:v>39295</c:v>
                </c:pt>
                <c:pt idx="92">
                  <c:v>39326</c:v>
                </c:pt>
                <c:pt idx="93">
                  <c:v>39356</c:v>
                </c:pt>
                <c:pt idx="94">
                  <c:v>39387</c:v>
                </c:pt>
                <c:pt idx="95">
                  <c:v>39417</c:v>
                </c:pt>
                <c:pt idx="96">
                  <c:v>39448</c:v>
                </c:pt>
                <c:pt idx="97">
                  <c:v>39479</c:v>
                </c:pt>
                <c:pt idx="98">
                  <c:v>39508</c:v>
                </c:pt>
                <c:pt idx="99">
                  <c:v>39539</c:v>
                </c:pt>
                <c:pt idx="100">
                  <c:v>39569</c:v>
                </c:pt>
                <c:pt idx="101">
                  <c:v>39600</c:v>
                </c:pt>
                <c:pt idx="102">
                  <c:v>39630</c:v>
                </c:pt>
                <c:pt idx="103">
                  <c:v>39661</c:v>
                </c:pt>
                <c:pt idx="104">
                  <c:v>39692</c:v>
                </c:pt>
                <c:pt idx="105">
                  <c:v>39722</c:v>
                </c:pt>
                <c:pt idx="106">
                  <c:v>39753</c:v>
                </c:pt>
                <c:pt idx="107">
                  <c:v>39783</c:v>
                </c:pt>
                <c:pt idx="108">
                  <c:v>39814</c:v>
                </c:pt>
                <c:pt idx="109">
                  <c:v>39845</c:v>
                </c:pt>
                <c:pt idx="110">
                  <c:v>39873</c:v>
                </c:pt>
                <c:pt idx="111">
                  <c:v>39904</c:v>
                </c:pt>
                <c:pt idx="112">
                  <c:v>39934</c:v>
                </c:pt>
                <c:pt idx="113">
                  <c:v>39965</c:v>
                </c:pt>
                <c:pt idx="114">
                  <c:v>39995</c:v>
                </c:pt>
                <c:pt idx="115">
                  <c:v>40026</c:v>
                </c:pt>
                <c:pt idx="116">
                  <c:v>40057</c:v>
                </c:pt>
                <c:pt idx="117">
                  <c:v>40087</c:v>
                </c:pt>
                <c:pt idx="118">
                  <c:v>40118</c:v>
                </c:pt>
                <c:pt idx="119">
                  <c:v>40148</c:v>
                </c:pt>
                <c:pt idx="120">
                  <c:v>40179</c:v>
                </c:pt>
                <c:pt idx="121">
                  <c:v>40210</c:v>
                </c:pt>
                <c:pt idx="122">
                  <c:v>40238</c:v>
                </c:pt>
                <c:pt idx="123">
                  <c:v>40269</c:v>
                </c:pt>
                <c:pt idx="124">
                  <c:v>40299</c:v>
                </c:pt>
                <c:pt idx="125">
                  <c:v>40330</c:v>
                </c:pt>
                <c:pt idx="126">
                  <c:v>40360</c:v>
                </c:pt>
                <c:pt idx="127">
                  <c:v>40391</c:v>
                </c:pt>
                <c:pt idx="128">
                  <c:v>40422</c:v>
                </c:pt>
                <c:pt idx="129">
                  <c:v>40452</c:v>
                </c:pt>
                <c:pt idx="130">
                  <c:v>40483</c:v>
                </c:pt>
                <c:pt idx="131">
                  <c:v>40513</c:v>
                </c:pt>
                <c:pt idx="132">
                  <c:v>40544</c:v>
                </c:pt>
                <c:pt idx="133">
                  <c:v>40575</c:v>
                </c:pt>
                <c:pt idx="134">
                  <c:v>40603</c:v>
                </c:pt>
                <c:pt idx="135">
                  <c:v>40634</c:v>
                </c:pt>
                <c:pt idx="136">
                  <c:v>40664</c:v>
                </c:pt>
                <c:pt idx="137">
                  <c:v>40695</c:v>
                </c:pt>
                <c:pt idx="138">
                  <c:v>40725</c:v>
                </c:pt>
                <c:pt idx="139">
                  <c:v>40756</c:v>
                </c:pt>
                <c:pt idx="140">
                  <c:v>40787</c:v>
                </c:pt>
                <c:pt idx="141">
                  <c:v>40817</c:v>
                </c:pt>
                <c:pt idx="142">
                  <c:v>40848</c:v>
                </c:pt>
                <c:pt idx="143">
                  <c:v>40878</c:v>
                </c:pt>
                <c:pt idx="144">
                  <c:v>40909</c:v>
                </c:pt>
                <c:pt idx="145">
                  <c:v>40940</c:v>
                </c:pt>
                <c:pt idx="146">
                  <c:v>40969</c:v>
                </c:pt>
                <c:pt idx="147">
                  <c:v>41000</c:v>
                </c:pt>
                <c:pt idx="148">
                  <c:v>41030</c:v>
                </c:pt>
                <c:pt idx="149">
                  <c:v>41061</c:v>
                </c:pt>
                <c:pt idx="150">
                  <c:v>41091</c:v>
                </c:pt>
                <c:pt idx="151">
                  <c:v>41122</c:v>
                </c:pt>
                <c:pt idx="152">
                  <c:v>41153</c:v>
                </c:pt>
                <c:pt idx="153">
                  <c:v>41183</c:v>
                </c:pt>
                <c:pt idx="154">
                  <c:v>41214</c:v>
                </c:pt>
                <c:pt idx="155">
                  <c:v>41244</c:v>
                </c:pt>
                <c:pt idx="156">
                  <c:v>41275</c:v>
                </c:pt>
                <c:pt idx="157">
                  <c:v>41306</c:v>
                </c:pt>
                <c:pt idx="158">
                  <c:v>41334</c:v>
                </c:pt>
                <c:pt idx="159">
                  <c:v>41365</c:v>
                </c:pt>
                <c:pt idx="160">
                  <c:v>41395</c:v>
                </c:pt>
                <c:pt idx="161">
                  <c:v>41426</c:v>
                </c:pt>
                <c:pt idx="162">
                  <c:v>41456</c:v>
                </c:pt>
                <c:pt idx="163">
                  <c:v>41487</c:v>
                </c:pt>
                <c:pt idx="164">
                  <c:v>41518</c:v>
                </c:pt>
                <c:pt idx="165">
                  <c:v>41548</c:v>
                </c:pt>
                <c:pt idx="166">
                  <c:v>41579</c:v>
                </c:pt>
                <c:pt idx="167">
                  <c:v>41609</c:v>
                </c:pt>
                <c:pt idx="168">
                  <c:v>41640</c:v>
                </c:pt>
                <c:pt idx="169">
                  <c:v>41671</c:v>
                </c:pt>
                <c:pt idx="170">
                  <c:v>41699</c:v>
                </c:pt>
                <c:pt idx="171">
                  <c:v>41730</c:v>
                </c:pt>
                <c:pt idx="172">
                  <c:v>41760</c:v>
                </c:pt>
                <c:pt idx="173">
                  <c:v>41791</c:v>
                </c:pt>
                <c:pt idx="174">
                  <c:v>41821</c:v>
                </c:pt>
                <c:pt idx="175">
                  <c:v>41852</c:v>
                </c:pt>
                <c:pt idx="176">
                  <c:v>41883</c:v>
                </c:pt>
                <c:pt idx="177">
                  <c:v>41913</c:v>
                </c:pt>
                <c:pt idx="178">
                  <c:v>41944</c:v>
                </c:pt>
                <c:pt idx="179">
                  <c:v>41974</c:v>
                </c:pt>
                <c:pt idx="180">
                  <c:v>42005</c:v>
                </c:pt>
                <c:pt idx="181">
                  <c:v>42036</c:v>
                </c:pt>
                <c:pt idx="182">
                  <c:v>42064</c:v>
                </c:pt>
                <c:pt idx="183">
                  <c:v>42095</c:v>
                </c:pt>
                <c:pt idx="184">
                  <c:v>42125</c:v>
                </c:pt>
                <c:pt idx="185">
                  <c:v>42156</c:v>
                </c:pt>
                <c:pt idx="186">
                  <c:v>42186</c:v>
                </c:pt>
                <c:pt idx="187">
                  <c:v>42217</c:v>
                </c:pt>
                <c:pt idx="188">
                  <c:v>42248</c:v>
                </c:pt>
                <c:pt idx="189">
                  <c:v>42278</c:v>
                </c:pt>
                <c:pt idx="190">
                  <c:v>42309</c:v>
                </c:pt>
                <c:pt idx="191">
                  <c:v>42339</c:v>
                </c:pt>
                <c:pt idx="192">
                  <c:v>42370</c:v>
                </c:pt>
                <c:pt idx="193">
                  <c:v>42401</c:v>
                </c:pt>
                <c:pt idx="194">
                  <c:v>42430</c:v>
                </c:pt>
                <c:pt idx="195">
                  <c:v>42461</c:v>
                </c:pt>
                <c:pt idx="196">
                  <c:v>42491</c:v>
                </c:pt>
                <c:pt idx="197">
                  <c:v>42522</c:v>
                </c:pt>
                <c:pt idx="198">
                  <c:v>42552</c:v>
                </c:pt>
                <c:pt idx="199">
                  <c:v>42583</c:v>
                </c:pt>
                <c:pt idx="200">
                  <c:v>42614</c:v>
                </c:pt>
                <c:pt idx="201">
                  <c:v>42644</c:v>
                </c:pt>
                <c:pt idx="202">
                  <c:v>42675</c:v>
                </c:pt>
                <c:pt idx="203">
                  <c:v>42705</c:v>
                </c:pt>
                <c:pt idx="204">
                  <c:v>42736</c:v>
                </c:pt>
                <c:pt idx="205">
                  <c:v>42767</c:v>
                </c:pt>
                <c:pt idx="206">
                  <c:v>42795</c:v>
                </c:pt>
                <c:pt idx="207">
                  <c:v>42826</c:v>
                </c:pt>
                <c:pt idx="208">
                  <c:v>42856</c:v>
                </c:pt>
                <c:pt idx="209">
                  <c:v>42887</c:v>
                </c:pt>
                <c:pt idx="210">
                  <c:v>42917</c:v>
                </c:pt>
                <c:pt idx="211">
                  <c:v>42948</c:v>
                </c:pt>
                <c:pt idx="212">
                  <c:v>42979</c:v>
                </c:pt>
              </c:numCache>
            </c:numRef>
          </c:cat>
          <c:val>
            <c:numRef>
              <c:f>'[Copy of Manufacturing_Data__.xls]Sheet4'!$H$2:$H$214</c:f>
              <c:numCache>
                <c:formatCode>0.0000</c:formatCode>
                <c:ptCount val="213"/>
                <c:pt idx="0">
                  <c:v>94.5458</c:v>
                </c:pt>
                <c:pt idx="1">
                  <c:v>94.8185</c:v>
                </c:pt>
                <c:pt idx="2">
                  <c:v>95.198300000000003</c:v>
                </c:pt>
                <c:pt idx="3">
                  <c:v>95.892099999999999</c:v>
                </c:pt>
                <c:pt idx="4">
                  <c:v>96.069100000000006</c:v>
                </c:pt>
                <c:pt idx="5">
                  <c:v>96.156800000000004</c:v>
                </c:pt>
                <c:pt idx="6">
                  <c:v>96.023899999999998</c:v>
                </c:pt>
                <c:pt idx="7">
                  <c:v>95.718199999999996</c:v>
                </c:pt>
                <c:pt idx="8">
                  <c:v>96.110500000000002</c:v>
                </c:pt>
                <c:pt idx="9">
                  <c:v>95.822500000000005</c:v>
                </c:pt>
                <c:pt idx="10">
                  <c:v>95.839100000000002</c:v>
                </c:pt>
                <c:pt idx="11">
                  <c:v>95.579099999999997</c:v>
                </c:pt>
                <c:pt idx="12">
                  <c:v>94.9499</c:v>
                </c:pt>
                <c:pt idx="13">
                  <c:v>94.369</c:v>
                </c:pt>
                <c:pt idx="14">
                  <c:v>94.125900000000001</c:v>
                </c:pt>
                <c:pt idx="15">
                  <c:v>93.906099999999995</c:v>
                </c:pt>
                <c:pt idx="16">
                  <c:v>93.280299999999997</c:v>
                </c:pt>
                <c:pt idx="17">
                  <c:v>92.705699999999993</c:v>
                </c:pt>
                <c:pt idx="18">
                  <c:v>92.1721</c:v>
                </c:pt>
                <c:pt idx="19">
                  <c:v>92.002300000000005</c:v>
                </c:pt>
                <c:pt idx="20">
                  <c:v>91.679500000000004</c:v>
                </c:pt>
                <c:pt idx="21">
                  <c:v>91.268199999999993</c:v>
                </c:pt>
                <c:pt idx="22">
                  <c:v>90.789400000000001</c:v>
                </c:pt>
                <c:pt idx="23">
                  <c:v>90.831100000000006</c:v>
                </c:pt>
                <c:pt idx="24">
                  <c:v>91.347099999999998</c:v>
                </c:pt>
                <c:pt idx="25">
                  <c:v>91.367199999999997</c:v>
                </c:pt>
                <c:pt idx="26">
                  <c:v>92.105400000000003</c:v>
                </c:pt>
                <c:pt idx="27">
                  <c:v>92.478999999999999</c:v>
                </c:pt>
                <c:pt idx="28">
                  <c:v>92.882400000000004</c:v>
                </c:pt>
                <c:pt idx="29">
                  <c:v>93.7637</c:v>
                </c:pt>
                <c:pt idx="30">
                  <c:v>93.546099999999996</c:v>
                </c:pt>
                <c:pt idx="31">
                  <c:v>93.576499999999996</c:v>
                </c:pt>
                <c:pt idx="32">
                  <c:v>93.711600000000004</c:v>
                </c:pt>
                <c:pt idx="33">
                  <c:v>93.400599999999997</c:v>
                </c:pt>
                <c:pt idx="34">
                  <c:v>93.875799999999998</c:v>
                </c:pt>
                <c:pt idx="35">
                  <c:v>93.4191</c:v>
                </c:pt>
                <c:pt idx="36">
                  <c:v>93.957099999999997</c:v>
                </c:pt>
                <c:pt idx="37">
                  <c:v>94.255799999999994</c:v>
                </c:pt>
                <c:pt idx="38">
                  <c:v>94.041600000000003</c:v>
                </c:pt>
                <c:pt idx="39">
                  <c:v>93.366600000000005</c:v>
                </c:pt>
                <c:pt idx="40">
                  <c:v>93.385199999999998</c:v>
                </c:pt>
                <c:pt idx="41">
                  <c:v>93.521900000000002</c:v>
                </c:pt>
                <c:pt idx="42">
                  <c:v>93.914400000000001</c:v>
                </c:pt>
                <c:pt idx="43">
                  <c:v>93.737099999999998</c:v>
                </c:pt>
                <c:pt idx="44">
                  <c:v>94.3262</c:v>
                </c:pt>
                <c:pt idx="45">
                  <c:v>94.444199999999995</c:v>
                </c:pt>
                <c:pt idx="46">
                  <c:v>95.222399999999993</c:v>
                </c:pt>
                <c:pt idx="47">
                  <c:v>95.154499999999999</c:v>
                </c:pt>
                <c:pt idx="48">
                  <c:v>95.343400000000003</c:v>
                </c:pt>
                <c:pt idx="49">
                  <c:v>95.922799999999995</c:v>
                </c:pt>
                <c:pt idx="50">
                  <c:v>95.453800000000001</c:v>
                </c:pt>
                <c:pt idx="51">
                  <c:v>95.865300000000005</c:v>
                </c:pt>
                <c:pt idx="52">
                  <c:v>96.647199999999998</c:v>
                </c:pt>
                <c:pt idx="53">
                  <c:v>95.858800000000002</c:v>
                </c:pt>
                <c:pt idx="54">
                  <c:v>96.590100000000007</c:v>
                </c:pt>
                <c:pt idx="55">
                  <c:v>96.668700000000001</c:v>
                </c:pt>
                <c:pt idx="56">
                  <c:v>96.745000000000005</c:v>
                </c:pt>
                <c:pt idx="57">
                  <c:v>97.660399999999996</c:v>
                </c:pt>
                <c:pt idx="58">
                  <c:v>97.842699999999994</c:v>
                </c:pt>
                <c:pt idx="59">
                  <c:v>98.549499999999995</c:v>
                </c:pt>
                <c:pt idx="60">
                  <c:v>99.001999999999995</c:v>
                </c:pt>
                <c:pt idx="61">
                  <c:v>99.674099999999996</c:v>
                </c:pt>
                <c:pt idx="62">
                  <c:v>99.518100000000004</c:v>
                </c:pt>
                <c:pt idx="63">
                  <c:v>99.651799999999994</c:v>
                </c:pt>
                <c:pt idx="64">
                  <c:v>99.815799999999996</c:v>
                </c:pt>
                <c:pt idx="65">
                  <c:v>100.22320000000001</c:v>
                </c:pt>
                <c:pt idx="66">
                  <c:v>99.899699999999996</c:v>
                </c:pt>
                <c:pt idx="67">
                  <c:v>100.10250000000001</c:v>
                </c:pt>
                <c:pt idx="68">
                  <c:v>98.264399999999995</c:v>
                </c:pt>
                <c:pt idx="69">
                  <c:v>99.494900000000001</c:v>
                </c:pt>
                <c:pt idx="70">
                  <c:v>100.5129</c:v>
                </c:pt>
                <c:pt idx="71">
                  <c:v>101.1118</c:v>
                </c:pt>
                <c:pt idx="72">
                  <c:v>101.2313</c:v>
                </c:pt>
                <c:pt idx="73">
                  <c:v>101.27549999999999</c:v>
                </c:pt>
                <c:pt idx="74">
                  <c:v>101.46510000000001</c:v>
                </c:pt>
                <c:pt idx="75">
                  <c:v>101.9012</c:v>
                </c:pt>
                <c:pt idx="76">
                  <c:v>101.7589</c:v>
                </c:pt>
                <c:pt idx="77">
                  <c:v>102.13039999999999</c:v>
                </c:pt>
                <c:pt idx="78">
                  <c:v>102.0989</c:v>
                </c:pt>
                <c:pt idx="79">
                  <c:v>102.4526</c:v>
                </c:pt>
                <c:pt idx="80">
                  <c:v>102.2753</c:v>
                </c:pt>
                <c:pt idx="81">
                  <c:v>102.2299</c:v>
                </c:pt>
                <c:pt idx="82">
                  <c:v>102.14190000000001</c:v>
                </c:pt>
                <c:pt idx="83">
                  <c:v>103.2191</c:v>
                </c:pt>
                <c:pt idx="84">
                  <c:v>102.7129</c:v>
                </c:pt>
                <c:pt idx="85">
                  <c:v>103.7659</c:v>
                </c:pt>
                <c:pt idx="86">
                  <c:v>103.9538</c:v>
                </c:pt>
                <c:pt idx="87">
                  <c:v>104.7077</c:v>
                </c:pt>
                <c:pt idx="88">
                  <c:v>104.75069999999999</c:v>
                </c:pt>
                <c:pt idx="89">
                  <c:v>104.7581</c:v>
                </c:pt>
                <c:pt idx="90">
                  <c:v>104.7111</c:v>
                </c:pt>
                <c:pt idx="91">
                  <c:v>104.9122</c:v>
                </c:pt>
                <c:pt idx="92">
                  <c:v>105.2764</c:v>
                </c:pt>
                <c:pt idx="93">
                  <c:v>104.77200000000001</c:v>
                </c:pt>
                <c:pt idx="94">
                  <c:v>105.3295</c:v>
                </c:pt>
                <c:pt idx="95">
                  <c:v>105.32129999999999</c:v>
                </c:pt>
                <c:pt idx="96">
                  <c:v>105.01949999999999</c:v>
                </c:pt>
                <c:pt idx="97">
                  <c:v>104.6741</c:v>
                </c:pt>
                <c:pt idx="98">
                  <c:v>104.4179</c:v>
                </c:pt>
                <c:pt idx="99">
                  <c:v>103.6403</c:v>
                </c:pt>
                <c:pt idx="100">
                  <c:v>103.1178</c:v>
                </c:pt>
                <c:pt idx="101">
                  <c:v>102.94840000000001</c:v>
                </c:pt>
                <c:pt idx="102">
                  <c:v>102.4071</c:v>
                </c:pt>
                <c:pt idx="103">
                  <c:v>100.8875</c:v>
                </c:pt>
                <c:pt idx="104">
                  <c:v>96.543899999999994</c:v>
                </c:pt>
                <c:pt idx="105">
                  <c:v>97.456199999999995</c:v>
                </c:pt>
                <c:pt idx="106">
                  <c:v>96.259299999999996</c:v>
                </c:pt>
                <c:pt idx="107">
                  <c:v>93.443399999999997</c:v>
                </c:pt>
                <c:pt idx="108">
                  <c:v>91.231700000000004</c:v>
                </c:pt>
                <c:pt idx="109">
                  <c:v>90.638900000000007</c:v>
                </c:pt>
                <c:pt idx="110">
                  <c:v>89.191299999999998</c:v>
                </c:pt>
                <c:pt idx="111">
                  <c:v>88.387600000000006</c:v>
                </c:pt>
                <c:pt idx="112">
                  <c:v>87.442400000000006</c:v>
                </c:pt>
                <c:pt idx="113">
                  <c:v>87.064999999999998</c:v>
                </c:pt>
                <c:pt idx="114">
                  <c:v>87.980999999999995</c:v>
                </c:pt>
                <c:pt idx="115">
                  <c:v>88.953400000000002</c:v>
                </c:pt>
                <c:pt idx="116">
                  <c:v>89.622900000000001</c:v>
                </c:pt>
                <c:pt idx="117">
                  <c:v>89.913600000000002</c:v>
                </c:pt>
                <c:pt idx="118">
                  <c:v>90.281099999999995</c:v>
                </c:pt>
                <c:pt idx="119">
                  <c:v>90.526499999999999</c:v>
                </c:pt>
                <c:pt idx="120">
                  <c:v>91.563599999999994</c:v>
                </c:pt>
                <c:pt idx="121">
                  <c:v>91.898799999999994</c:v>
                </c:pt>
                <c:pt idx="122">
                  <c:v>92.539400000000001</c:v>
                </c:pt>
                <c:pt idx="123">
                  <c:v>92.927999999999997</c:v>
                </c:pt>
                <c:pt idx="124">
                  <c:v>94.324399999999997</c:v>
                </c:pt>
                <c:pt idx="125">
                  <c:v>94.505600000000001</c:v>
                </c:pt>
                <c:pt idx="126">
                  <c:v>94.941699999999997</c:v>
                </c:pt>
                <c:pt idx="127">
                  <c:v>95.338499999999996</c:v>
                </c:pt>
                <c:pt idx="128">
                  <c:v>95.606300000000005</c:v>
                </c:pt>
                <c:pt idx="129">
                  <c:v>95.378500000000003</c:v>
                </c:pt>
                <c:pt idx="130">
                  <c:v>95.416300000000007</c:v>
                </c:pt>
                <c:pt idx="131">
                  <c:v>96.244399999999999</c:v>
                </c:pt>
                <c:pt idx="132">
                  <c:v>96.145399999999995</c:v>
                </c:pt>
                <c:pt idx="133">
                  <c:v>95.723500000000001</c:v>
                </c:pt>
                <c:pt idx="134">
                  <c:v>96.644499999999994</c:v>
                </c:pt>
                <c:pt idx="135">
                  <c:v>96.2727</c:v>
                </c:pt>
                <c:pt idx="136">
                  <c:v>96.487099999999998</c:v>
                </c:pt>
                <c:pt idx="137">
                  <c:v>96.715000000000003</c:v>
                </c:pt>
                <c:pt idx="138">
                  <c:v>97.131699999999995</c:v>
                </c:pt>
                <c:pt idx="139">
                  <c:v>97.702699999999993</c:v>
                </c:pt>
                <c:pt idx="140">
                  <c:v>97.628799999999998</c:v>
                </c:pt>
                <c:pt idx="141">
                  <c:v>98.322400000000002</c:v>
                </c:pt>
                <c:pt idx="142">
                  <c:v>98.197900000000004</c:v>
                </c:pt>
                <c:pt idx="143">
                  <c:v>98.692300000000003</c:v>
                </c:pt>
                <c:pt idx="144">
                  <c:v>99.326400000000007</c:v>
                </c:pt>
                <c:pt idx="145">
                  <c:v>99.621700000000004</c:v>
                </c:pt>
                <c:pt idx="146">
                  <c:v>99.067400000000006</c:v>
                </c:pt>
                <c:pt idx="147">
                  <c:v>99.8626</c:v>
                </c:pt>
                <c:pt idx="148">
                  <c:v>100.0384</c:v>
                </c:pt>
                <c:pt idx="149">
                  <c:v>100.0677</c:v>
                </c:pt>
                <c:pt idx="150">
                  <c:v>100.304</c:v>
                </c:pt>
                <c:pt idx="151">
                  <c:v>99.913200000000003</c:v>
                </c:pt>
                <c:pt idx="152">
                  <c:v>99.913799999999995</c:v>
                </c:pt>
                <c:pt idx="153">
                  <c:v>100.2063</c:v>
                </c:pt>
                <c:pt idx="154">
                  <c:v>100.7003</c:v>
                </c:pt>
                <c:pt idx="155">
                  <c:v>100.9782</c:v>
                </c:pt>
                <c:pt idx="156">
                  <c:v>100.8955</c:v>
                </c:pt>
                <c:pt idx="157">
                  <c:v>101.4671</c:v>
                </c:pt>
                <c:pt idx="158">
                  <c:v>101.77200000000001</c:v>
                </c:pt>
                <c:pt idx="159">
                  <c:v>101.6802</c:v>
                </c:pt>
                <c:pt idx="160">
                  <c:v>101.69159999999999</c:v>
                </c:pt>
                <c:pt idx="161">
                  <c:v>101.873</c:v>
                </c:pt>
                <c:pt idx="162">
                  <c:v>101.297</c:v>
                </c:pt>
                <c:pt idx="163">
                  <c:v>102.0772</c:v>
                </c:pt>
                <c:pt idx="164">
                  <c:v>102.5705</c:v>
                </c:pt>
                <c:pt idx="165">
                  <c:v>102.47280000000001</c:v>
                </c:pt>
                <c:pt idx="166">
                  <c:v>102.8086</c:v>
                </c:pt>
                <c:pt idx="167">
                  <c:v>103.0979</c:v>
                </c:pt>
                <c:pt idx="168">
                  <c:v>102.6063</c:v>
                </c:pt>
                <c:pt idx="169">
                  <c:v>103.6292</c:v>
                </c:pt>
                <c:pt idx="170">
                  <c:v>104.55459999999999</c:v>
                </c:pt>
                <c:pt idx="171">
                  <c:v>104.7807</c:v>
                </c:pt>
                <c:pt idx="172">
                  <c:v>105.07989999999999</c:v>
                </c:pt>
                <c:pt idx="173">
                  <c:v>105.46980000000001</c:v>
                </c:pt>
                <c:pt idx="174">
                  <c:v>105.4919</c:v>
                </c:pt>
                <c:pt idx="175">
                  <c:v>105.425</c:v>
                </c:pt>
                <c:pt idx="176">
                  <c:v>105.7329</c:v>
                </c:pt>
                <c:pt idx="177">
                  <c:v>105.7898</c:v>
                </c:pt>
                <c:pt idx="178">
                  <c:v>106.6134</c:v>
                </c:pt>
                <c:pt idx="179">
                  <c:v>106.3797</c:v>
                </c:pt>
                <c:pt idx="180">
                  <c:v>105.6148</c:v>
                </c:pt>
                <c:pt idx="181">
                  <c:v>105.43210000000001</c:v>
                </c:pt>
                <c:pt idx="182">
                  <c:v>105.0745</c:v>
                </c:pt>
                <c:pt idx="183">
                  <c:v>104.66240000000001</c:v>
                </c:pt>
                <c:pt idx="184">
                  <c:v>104.2843</c:v>
                </c:pt>
                <c:pt idx="185">
                  <c:v>103.9927</c:v>
                </c:pt>
                <c:pt idx="186">
                  <c:v>104.515</c:v>
                </c:pt>
                <c:pt idx="187">
                  <c:v>104.5091</c:v>
                </c:pt>
                <c:pt idx="188">
                  <c:v>104.2038</c:v>
                </c:pt>
                <c:pt idx="189">
                  <c:v>104.00449999999999</c:v>
                </c:pt>
                <c:pt idx="190">
                  <c:v>103.3965</c:v>
                </c:pt>
                <c:pt idx="191">
                  <c:v>102.9179</c:v>
                </c:pt>
                <c:pt idx="192">
                  <c:v>103.48220000000001</c:v>
                </c:pt>
                <c:pt idx="193">
                  <c:v>103.2685</c:v>
                </c:pt>
                <c:pt idx="194">
                  <c:v>102.52630000000001</c:v>
                </c:pt>
                <c:pt idx="195">
                  <c:v>102.86969999999999</c:v>
                </c:pt>
                <c:pt idx="196">
                  <c:v>102.7552</c:v>
                </c:pt>
                <c:pt idx="197">
                  <c:v>103.1249</c:v>
                </c:pt>
                <c:pt idx="198">
                  <c:v>103.21729999999999</c:v>
                </c:pt>
                <c:pt idx="199">
                  <c:v>103.1459</c:v>
                </c:pt>
                <c:pt idx="200">
                  <c:v>102.9898</c:v>
                </c:pt>
                <c:pt idx="201">
                  <c:v>103.1742</c:v>
                </c:pt>
                <c:pt idx="202">
                  <c:v>102.9478</c:v>
                </c:pt>
                <c:pt idx="203">
                  <c:v>103.7675</c:v>
                </c:pt>
                <c:pt idx="204">
                  <c:v>103.4572</c:v>
                </c:pt>
                <c:pt idx="205">
                  <c:v>103.7038</c:v>
                </c:pt>
                <c:pt idx="206">
                  <c:v>103.9162</c:v>
                </c:pt>
                <c:pt idx="207">
                  <c:v>105.0468</c:v>
                </c:pt>
                <c:pt idx="208">
                  <c:v>105.0136</c:v>
                </c:pt>
                <c:pt idx="209">
                  <c:v>105.2469</c:v>
                </c:pt>
                <c:pt idx="210">
                  <c:v>105.10380000000001</c:v>
                </c:pt>
                <c:pt idx="211">
                  <c:v>104.3403</c:v>
                </c:pt>
                <c:pt idx="212">
                  <c:v>104.6367</c:v>
                </c:pt>
              </c:numCache>
            </c:numRef>
          </c:val>
          <c:smooth val="0"/>
        </c:ser>
        <c:dLbls>
          <c:showLegendKey val="0"/>
          <c:showVal val="0"/>
          <c:showCatName val="0"/>
          <c:showSerName val="0"/>
          <c:showPercent val="0"/>
          <c:showBubbleSize val="0"/>
        </c:dLbls>
        <c:marker val="1"/>
        <c:smooth val="0"/>
        <c:axId val="-1296907360"/>
        <c:axId val="-1296906816"/>
      </c:lineChart>
      <c:lineChart>
        <c:grouping val="standard"/>
        <c:varyColors val="0"/>
        <c:ser>
          <c:idx val="1"/>
          <c:order val="1"/>
          <c:tx>
            <c:strRef>
              <c:f>'[Copy of Manufacturing_Data__.xls]Sheet4'!$G$1</c:f>
              <c:strCache>
                <c:ptCount val="1"/>
                <c:pt idx="0">
                  <c:v>Total Business: Inventories to Sales Ratio</c:v>
                </c:pt>
              </c:strCache>
            </c:strRef>
          </c:tx>
          <c:spPr>
            <a:ln w="28575" cap="rnd">
              <a:solidFill>
                <a:srgbClr val="C00000"/>
              </a:solidFill>
              <a:round/>
            </a:ln>
            <a:effectLst/>
          </c:spPr>
          <c:marker>
            <c:symbol val="none"/>
          </c:marker>
          <c:cat>
            <c:numRef>
              <c:f>'[Copy of Manufacturing_Data__.xls]Sheet4'!$E$2:$E$214</c:f>
              <c:numCache>
                <c:formatCode>[$-409]mmm\-yy;@</c:formatCode>
                <c:ptCount val="213"/>
                <c:pt idx="0">
                  <c:v>36526</c:v>
                </c:pt>
                <c:pt idx="1">
                  <c:v>36557</c:v>
                </c:pt>
                <c:pt idx="2">
                  <c:v>36586</c:v>
                </c:pt>
                <c:pt idx="3">
                  <c:v>36617</c:v>
                </c:pt>
                <c:pt idx="4">
                  <c:v>36647</c:v>
                </c:pt>
                <c:pt idx="5">
                  <c:v>36678</c:v>
                </c:pt>
                <c:pt idx="6">
                  <c:v>36708</c:v>
                </c:pt>
                <c:pt idx="7">
                  <c:v>36739</c:v>
                </c:pt>
                <c:pt idx="8">
                  <c:v>36770</c:v>
                </c:pt>
                <c:pt idx="9">
                  <c:v>36800</c:v>
                </c:pt>
                <c:pt idx="10">
                  <c:v>36831</c:v>
                </c:pt>
                <c:pt idx="11">
                  <c:v>36861</c:v>
                </c:pt>
                <c:pt idx="12">
                  <c:v>36892</c:v>
                </c:pt>
                <c:pt idx="13">
                  <c:v>36923</c:v>
                </c:pt>
                <c:pt idx="14">
                  <c:v>36951</c:v>
                </c:pt>
                <c:pt idx="15">
                  <c:v>36982</c:v>
                </c:pt>
                <c:pt idx="16">
                  <c:v>37012</c:v>
                </c:pt>
                <c:pt idx="17">
                  <c:v>37043</c:v>
                </c:pt>
                <c:pt idx="18">
                  <c:v>37073</c:v>
                </c:pt>
                <c:pt idx="19">
                  <c:v>37104</c:v>
                </c:pt>
                <c:pt idx="20">
                  <c:v>37135</c:v>
                </c:pt>
                <c:pt idx="21">
                  <c:v>37165</c:v>
                </c:pt>
                <c:pt idx="22">
                  <c:v>37196</c:v>
                </c:pt>
                <c:pt idx="23">
                  <c:v>37226</c:v>
                </c:pt>
                <c:pt idx="24">
                  <c:v>37257</c:v>
                </c:pt>
                <c:pt idx="25">
                  <c:v>37288</c:v>
                </c:pt>
                <c:pt idx="26">
                  <c:v>37316</c:v>
                </c:pt>
                <c:pt idx="27">
                  <c:v>37347</c:v>
                </c:pt>
                <c:pt idx="28">
                  <c:v>37377</c:v>
                </c:pt>
                <c:pt idx="29">
                  <c:v>37408</c:v>
                </c:pt>
                <c:pt idx="30">
                  <c:v>37438</c:v>
                </c:pt>
                <c:pt idx="31">
                  <c:v>37469</c:v>
                </c:pt>
                <c:pt idx="32">
                  <c:v>37500</c:v>
                </c:pt>
                <c:pt idx="33">
                  <c:v>37530</c:v>
                </c:pt>
                <c:pt idx="34">
                  <c:v>37561</c:v>
                </c:pt>
                <c:pt idx="35">
                  <c:v>37591</c:v>
                </c:pt>
                <c:pt idx="36">
                  <c:v>37622</c:v>
                </c:pt>
                <c:pt idx="37">
                  <c:v>37653</c:v>
                </c:pt>
                <c:pt idx="38">
                  <c:v>37681</c:v>
                </c:pt>
                <c:pt idx="39">
                  <c:v>37712</c:v>
                </c:pt>
                <c:pt idx="40">
                  <c:v>37742</c:v>
                </c:pt>
                <c:pt idx="41">
                  <c:v>37773</c:v>
                </c:pt>
                <c:pt idx="42">
                  <c:v>37803</c:v>
                </c:pt>
                <c:pt idx="43">
                  <c:v>37834</c:v>
                </c:pt>
                <c:pt idx="44">
                  <c:v>37865</c:v>
                </c:pt>
                <c:pt idx="45">
                  <c:v>37895</c:v>
                </c:pt>
                <c:pt idx="46">
                  <c:v>37926</c:v>
                </c:pt>
                <c:pt idx="47">
                  <c:v>37956</c:v>
                </c:pt>
                <c:pt idx="48">
                  <c:v>37987</c:v>
                </c:pt>
                <c:pt idx="49">
                  <c:v>38018</c:v>
                </c:pt>
                <c:pt idx="50">
                  <c:v>38047</c:v>
                </c:pt>
                <c:pt idx="51">
                  <c:v>38078</c:v>
                </c:pt>
                <c:pt idx="52">
                  <c:v>38108</c:v>
                </c:pt>
                <c:pt idx="53">
                  <c:v>38139</c:v>
                </c:pt>
                <c:pt idx="54">
                  <c:v>38169</c:v>
                </c:pt>
                <c:pt idx="55">
                  <c:v>38200</c:v>
                </c:pt>
                <c:pt idx="56">
                  <c:v>38231</c:v>
                </c:pt>
                <c:pt idx="57">
                  <c:v>38261</c:v>
                </c:pt>
                <c:pt idx="58">
                  <c:v>38292</c:v>
                </c:pt>
                <c:pt idx="59">
                  <c:v>38322</c:v>
                </c:pt>
                <c:pt idx="60">
                  <c:v>38353</c:v>
                </c:pt>
                <c:pt idx="61">
                  <c:v>38384</c:v>
                </c:pt>
                <c:pt idx="62">
                  <c:v>38412</c:v>
                </c:pt>
                <c:pt idx="63">
                  <c:v>38443</c:v>
                </c:pt>
                <c:pt idx="64">
                  <c:v>38473</c:v>
                </c:pt>
                <c:pt idx="65">
                  <c:v>38504</c:v>
                </c:pt>
                <c:pt idx="66">
                  <c:v>38534</c:v>
                </c:pt>
                <c:pt idx="67">
                  <c:v>38565</c:v>
                </c:pt>
                <c:pt idx="68">
                  <c:v>38596</c:v>
                </c:pt>
                <c:pt idx="69">
                  <c:v>38626</c:v>
                </c:pt>
                <c:pt idx="70">
                  <c:v>38657</c:v>
                </c:pt>
                <c:pt idx="71">
                  <c:v>38687</c:v>
                </c:pt>
                <c:pt idx="72">
                  <c:v>38718</c:v>
                </c:pt>
                <c:pt idx="73">
                  <c:v>38749</c:v>
                </c:pt>
                <c:pt idx="74">
                  <c:v>38777</c:v>
                </c:pt>
                <c:pt idx="75">
                  <c:v>38808</c:v>
                </c:pt>
                <c:pt idx="76">
                  <c:v>38838</c:v>
                </c:pt>
                <c:pt idx="77">
                  <c:v>38869</c:v>
                </c:pt>
                <c:pt idx="78">
                  <c:v>38899</c:v>
                </c:pt>
                <c:pt idx="79">
                  <c:v>38930</c:v>
                </c:pt>
                <c:pt idx="80">
                  <c:v>38961</c:v>
                </c:pt>
                <c:pt idx="81">
                  <c:v>38991</c:v>
                </c:pt>
                <c:pt idx="82">
                  <c:v>39022</c:v>
                </c:pt>
                <c:pt idx="83">
                  <c:v>39052</c:v>
                </c:pt>
                <c:pt idx="84">
                  <c:v>39083</c:v>
                </c:pt>
                <c:pt idx="85">
                  <c:v>39114</c:v>
                </c:pt>
                <c:pt idx="86">
                  <c:v>39142</c:v>
                </c:pt>
                <c:pt idx="87">
                  <c:v>39173</c:v>
                </c:pt>
                <c:pt idx="88">
                  <c:v>39203</c:v>
                </c:pt>
                <c:pt idx="89">
                  <c:v>39234</c:v>
                </c:pt>
                <c:pt idx="90">
                  <c:v>39264</c:v>
                </c:pt>
                <c:pt idx="91">
                  <c:v>39295</c:v>
                </c:pt>
                <c:pt idx="92">
                  <c:v>39326</c:v>
                </c:pt>
                <c:pt idx="93">
                  <c:v>39356</c:v>
                </c:pt>
                <c:pt idx="94">
                  <c:v>39387</c:v>
                </c:pt>
                <c:pt idx="95">
                  <c:v>39417</c:v>
                </c:pt>
                <c:pt idx="96">
                  <c:v>39448</c:v>
                </c:pt>
                <c:pt idx="97">
                  <c:v>39479</c:v>
                </c:pt>
                <c:pt idx="98">
                  <c:v>39508</c:v>
                </c:pt>
                <c:pt idx="99">
                  <c:v>39539</c:v>
                </c:pt>
                <c:pt idx="100">
                  <c:v>39569</c:v>
                </c:pt>
                <c:pt idx="101">
                  <c:v>39600</c:v>
                </c:pt>
                <c:pt idx="102">
                  <c:v>39630</c:v>
                </c:pt>
                <c:pt idx="103">
                  <c:v>39661</c:v>
                </c:pt>
                <c:pt idx="104">
                  <c:v>39692</c:v>
                </c:pt>
                <c:pt idx="105">
                  <c:v>39722</c:v>
                </c:pt>
                <c:pt idx="106">
                  <c:v>39753</c:v>
                </c:pt>
                <c:pt idx="107">
                  <c:v>39783</c:v>
                </c:pt>
                <c:pt idx="108">
                  <c:v>39814</c:v>
                </c:pt>
                <c:pt idx="109">
                  <c:v>39845</c:v>
                </c:pt>
                <c:pt idx="110">
                  <c:v>39873</c:v>
                </c:pt>
                <c:pt idx="111">
                  <c:v>39904</c:v>
                </c:pt>
                <c:pt idx="112">
                  <c:v>39934</c:v>
                </c:pt>
                <c:pt idx="113">
                  <c:v>39965</c:v>
                </c:pt>
                <c:pt idx="114">
                  <c:v>39995</c:v>
                </c:pt>
                <c:pt idx="115">
                  <c:v>40026</c:v>
                </c:pt>
                <c:pt idx="116">
                  <c:v>40057</c:v>
                </c:pt>
                <c:pt idx="117">
                  <c:v>40087</c:v>
                </c:pt>
                <c:pt idx="118">
                  <c:v>40118</c:v>
                </c:pt>
                <c:pt idx="119">
                  <c:v>40148</c:v>
                </c:pt>
                <c:pt idx="120">
                  <c:v>40179</c:v>
                </c:pt>
                <c:pt idx="121">
                  <c:v>40210</c:v>
                </c:pt>
                <c:pt idx="122">
                  <c:v>40238</c:v>
                </c:pt>
                <c:pt idx="123">
                  <c:v>40269</c:v>
                </c:pt>
                <c:pt idx="124">
                  <c:v>40299</c:v>
                </c:pt>
                <c:pt idx="125">
                  <c:v>40330</c:v>
                </c:pt>
                <c:pt idx="126">
                  <c:v>40360</c:v>
                </c:pt>
                <c:pt idx="127">
                  <c:v>40391</c:v>
                </c:pt>
                <c:pt idx="128">
                  <c:v>40422</c:v>
                </c:pt>
                <c:pt idx="129">
                  <c:v>40452</c:v>
                </c:pt>
                <c:pt idx="130">
                  <c:v>40483</c:v>
                </c:pt>
                <c:pt idx="131">
                  <c:v>40513</c:v>
                </c:pt>
                <c:pt idx="132">
                  <c:v>40544</c:v>
                </c:pt>
                <c:pt idx="133">
                  <c:v>40575</c:v>
                </c:pt>
                <c:pt idx="134">
                  <c:v>40603</c:v>
                </c:pt>
                <c:pt idx="135">
                  <c:v>40634</c:v>
                </c:pt>
                <c:pt idx="136">
                  <c:v>40664</c:v>
                </c:pt>
                <c:pt idx="137">
                  <c:v>40695</c:v>
                </c:pt>
                <c:pt idx="138">
                  <c:v>40725</c:v>
                </c:pt>
                <c:pt idx="139">
                  <c:v>40756</c:v>
                </c:pt>
                <c:pt idx="140">
                  <c:v>40787</c:v>
                </c:pt>
                <c:pt idx="141">
                  <c:v>40817</c:v>
                </c:pt>
                <c:pt idx="142">
                  <c:v>40848</c:v>
                </c:pt>
                <c:pt idx="143">
                  <c:v>40878</c:v>
                </c:pt>
                <c:pt idx="144">
                  <c:v>40909</c:v>
                </c:pt>
                <c:pt idx="145">
                  <c:v>40940</c:v>
                </c:pt>
                <c:pt idx="146">
                  <c:v>40969</c:v>
                </c:pt>
                <c:pt idx="147">
                  <c:v>41000</c:v>
                </c:pt>
                <c:pt idx="148">
                  <c:v>41030</c:v>
                </c:pt>
                <c:pt idx="149">
                  <c:v>41061</c:v>
                </c:pt>
                <c:pt idx="150">
                  <c:v>41091</c:v>
                </c:pt>
                <c:pt idx="151">
                  <c:v>41122</c:v>
                </c:pt>
                <c:pt idx="152">
                  <c:v>41153</c:v>
                </c:pt>
                <c:pt idx="153">
                  <c:v>41183</c:v>
                </c:pt>
                <c:pt idx="154">
                  <c:v>41214</c:v>
                </c:pt>
                <c:pt idx="155">
                  <c:v>41244</c:v>
                </c:pt>
                <c:pt idx="156">
                  <c:v>41275</c:v>
                </c:pt>
                <c:pt idx="157">
                  <c:v>41306</c:v>
                </c:pt>
                <c:pt idx="158">
                  <c:v>41334</c:v>
                </c:pt>
                <c:pt idx="159">
                  <c:v>41365</c:v>
                </c:pt>
                <c:pt idx="160">
                  <c:v>41395</c:v>
                </c:pt>
                <c:pt idx="161">
                  <c:v>41426</c:v>
                </c:pt>
                <c:pt idx="162">
                  <c:v>41456</c:v>
                </c:pt>
                <c:pt idx="163">
                  <c:v>41487</c:v>
                </c:pt>
                <c:pt idx="164">
                  <c:v>41518</c:v>
                </c:pt>
                <c:pt idx="165">
                  <c:v>41548</c:v>
                </c:pt>
                <c:pt idx="166">
                  <c:v>41579</c:v>
                </c:pt>
                <c:pt idx="167">
                  <c:v>41609</c:v>
                </c:pt>
                <c:pt idx="168">
                  <c:v>41640</c:v>
                </c:pt>
                <c:pt idx="169">
                  <c:v>41671</c:v>
                </c:pt>
                <c:pt idx="170">
                  <c:v>41699</c:v>
                </c:pt>
                <c:pt idx="171">
                  <c:v>41730</c:v>
                </c:pt>
                <c:pt idx="172">
                  <c:v>41760</c:v>
                </c:pt>
                <c:pt idx="173">
                  <c:v>41791</c:v>
                </c:pt>
                <c:pt idx="174">
                  <c:v>41821</c:v>
                </c:pt>
                <c:pt idx="175">
                  <c:v>41852</c:v>
                </c:pt>
                <c:pt idx="176">
                  <c:v>41883</c:v>
                </c:pt>
                <c:pt idx="177">
                  <c:v>41913</c:v>
                </c:pt>
                <c:pt idx="178">
                  <c:v>41944</c:v>
                </c:pt>
                <c:pt idx="179">
                  <c:v>41974</c:v>
                </c:pt>
                <c:pt idx="180">
                  <c:v>42005</c:v>
                </c:pt>
                <c:pt idx="181">
                  <c:v>42036</c:v>
                </c:pt>
                <c:pt idx="182">
                  <c:v>42064</c:v>
                </c:pt>
                <c:pt idx="183">
                  <c:v>42095</c:v>
                </c:pt>
                <c:pt idx="184">
                  <c:v>42125</c:v>
                </c:pt>
                <c:pt idx="185">
                  <c:v>42156</c:v>
                </c:pt>
                <c:pt idx="186">
                  <c:v>42186</c:v>
                </c:pt>
                <c:pt idx="187">
                  <c:v>42217</c:v>
                </c:pt>
                <c:pt idx="188">
                  <c:v>42248</c:v>
                </c:pt>
                <c:pt idx="189">
                  <c:v>42278</c:v>
                </c:pt>
                <c:pt idx="190">
                  <c:v>42309</c:v>
                </c:pt>
                <c:pt idx="191">
                  <c:v>42339</c:v>
                </c:pt>
                <c:pt idx="192">
                  <c:v>42370</c:v>
                </c:pt>
                <c:pt idx="193">
                  <c:v>42401</c:v>
                </c:pt>
                <c:pt idx="194">
                  <c:v>42430</c:v>
                </c:pt>
                <c:pt idx="195">
                  <c:v>42461</c:v>
                </c:pt>
                <c:pt idx="196">
                  <c:v>42491</c:v>
                </c:pt>
                <c:pt idx="197">
                  <c:v>42522</c:v>
                </c:pt>
                <c:pt idx="198">
                  <c:v>42552</c:v>
                </c:pt>
                <c:pt idx="199">
                  <c:v>42583</c:v>
                </c:pt>
                <c:pt idx="200">
                  <c:v>42614</c:v>
                </c:pt>
                <c:pt idx="201">
                  <c:v>42644</c:v>
                </c:pt>
                <c:pt idx="202">
                  <c:v>42675</c:v>
                </c:pt>
                <c:pt idx="203">
                  <c:v>42705</c:v>
                </c:pt>
                <c:pt idx="204">
                  <c:v>42736</c:v>
                </c:pt>
                <c:pt idx="205">
                  <c:v>42767</c:v>
                </c:pt>
                <c:pt idx="206">
                  <c:v>42795</c:v>
                </c:pt>
                <c:pt idx="207">
                  <c:v>42826</c:v>
                </c:pt>
                <c:pt idx="208">
                  <c:v>42856</c:v>
                </c:pt>
                <c:pt idx="209">
                  <c:v>42887</c:v>
                </c:pt>
                <c:pt idx="210">
                  <c:v>42917</c:v>
                </c:pt>
                <c:pt idx="211">
                  <c:v>42948</c:v>
                </c:pt>
                <c:pt idx="212">
                  <c:v>42979</c:v>
                </c:pt>
              </c:numCache>
            </c:numRef>
          </c:cat>
          <c:val>
            <c:numRef>
              <c:f>'[Copy of Manufacturing_Data__.xls]Sheet4'!$G$2:$G$214</c:f>
              <c:numCache>
                <c:formatCode>0.00</c:formatCode>
                <c:ptCount val="213"/>
                <c:pt idx="0">
                  <c:v>1.38</c:v>
                </c:pt>
                <c:pt idx="1">
                  <c:v>1.41</c:v>
                </c:pt>
                <c:pt idx="2">
                  <c:v>1.38</c:v>
                </c:pt>
                <c:pt idx="3">
                  <c:v>1.39</c:v>
                </c:pt>
                <c:pt idx="4">
                  <c:v>1.4</c:v>
                </c:pt>
                <c:pt idx="5">
                  <c:v>1.4</c:v>
                </c:pt>
                <c:pt idx="6">
                  <c:v>1.41</c:v>
                </c:pt>
                <c:pt idx="7">
                  <c:v>1.43</c:v>
                </c:pt>
                <c:pt idx="8">
                  <c:v>1.4</c:v>
                </c:pt>
                <c:pt idx="9">
                  <c:v>1.42</c:v>
                </c:pt>
                <c:pt idx="10">
                  <c:v>1.43</c:v>
                </c:pt>
                <c:pt idx="11">
                  <c:v>1.42</c:v>
                </c:pt>
                <c:pt idx="12">
                  <c:v>1.44</c:v>
                </c:pt>
                <c:pt idx="13">
                  <c:v>1.42</c:v>
                </c:pt>
                <c:pt idx="14">
                  <c:v>1.44</c:v>
                </c:pt>
                <c:pt idx="15">
                  <c:v>1.45</c:v>
                </c:pt>
                <c:pt idx="16">
                  <c:v>1.43</c:v>
                </c:pt>
                <c:pt idx="17">
                  <c:v>1.44</c:v>
                </c:pt>
                <c:pt idx="18">
                  <c:v>1.43</c:v>
                </c:pt>
                <c:pt idx="19">
                  <c:v>1.42</c:v>
                </c:pt>
                <c:pt idx="20">
                  <c:v>1.44</c:v>
                </c:pt>
                <c:pt idx="21">
                  <c:v>1.4</c:v>
                </c:pt>
                <c:pt idx="22">
                  <c:v>1.39</c:v>
                </c:pt>
                <c:pt idx="23">
                  <c:v>1.39</c:v>
                </c:pt>
                <c:pt idx="24">
                  <c:v>1.39</c:v>
                </c:pt>
                <c:pt idx="25">
                  <c:v>1.38</c:v>
                </c:pt>
                <c:pt idx="26">
                  <c:v>1.37</c:v>
                </c:pt>
                <c:pt idx="27">
                  <c:v>1.35</c:v>
                </c:pt>
                <c:pt idx="28">
                  <c:v>1.35</c:v>
                </c:pt>
                <c:pt idx="29">
                  <c:v>1.35</c:v>
                </c:pt>
                <c:pt idx="30">
                  <c:v>1.36</c:v>
                </c:pt>
                <c:pt idx="31">
                  <c:v>1.34</c:v>
                </c:pt>
                <c:pt idx="32">
                  <c:v>1.36</c:v>
                </c:pt>
                <c:pt idx="33">
                  <c:v>1.36</c:v>
                </c:pt>
                <c:pt idx="34">
                  <c:v>1.35</c:v>
                </c:pt>
                <c:pt idx="35">
                  <c:v>1.37</c:v>
                </c:pt>
                <c:pt idx="36">
                  <c:v>1.36</c:v>
                </c:pt>
                <c:pt idx="37">
                  <c:v>1.37</c:v>
                </c:pt>
                <c:pt idx="38">
                  <c:v>1.35</c:v>
                </c:pt>
                <c:pt idx="39">
                  <c:v>1.38</c:v>
                </c:pt>
                <c:pt idx="40">
                  <c:v>1.37</c:v>
                </c:pt>
                <c:pt idx="41">
                  <c:v>1.35</c:v>
                </c:pt>
                <c:pt idx="42">
                  <c:v>1.33</c:v>
                </c:pt>
                <c:pt idx="43">
                  <c:v>1.32</c:v>
                </c:pt>
                <c:pt idx="44">
                  <c:v>1.31</c:v>
                </c:pt>
                <c:pt idx="45">
                  <c:v>1.32</c:v>
                </c:pt>
                <c:pt idx="46">
                  <c:v>1.31</c:v>
                </c:pt>
                <c:pt idx="47">
                  <c:v>1.31</c:v>
                </c:pt>
                <c:pt idx="48">
                  <c:v>1.31</c:v>
                </c:pt>
                <c:pt idx="49">
                  <c:v>1.31</c:v>
                </c:pt>
                <c:pt idx="50">
                  <c:v>1.28</c:v>
                </c:pt>
                <c:pt idx="51">
                  <c:v>1.3</c:v>
                </c:pt>
                <c:pt idx="52">
                  <c:v>1.29</c:v>
                </c:pt>
                <c:pt idx="53">
                  <c:v>1.31</c:v>
                </c:pt>
                <c:pt idx="54">
                  <c:v>1.31</c:v>
                </c:pt>
                <c:pt idx="55">
                  <c:v>1.31</c:v>
                </c:pt>
                <c:pt idx="56">
                  <c:v>1.3</c:v>
                </c:pt>
                <c:pt idx="57">
                  <c:v>1.29</c:v>
                </c:pt>
                <c:pt idx="58">
                  <c:v>1.3</c:v>
                </c:pt>
                <c:pt idx="59">
                  <c:v>1.28</c:v>
                </c:pt>
                <c:pt idx="60">
                  <c:v>1.29</c:v>
                </c:pt>
                <c:pt idx="61">
                  <c:v>1.29</c:v>
                </c:pt>
                <c:pt idx="62">
                  <c:v>1.3</c:v>
                </c:pt>
                <c:pt idx="63">
                  <c:v>1.28</c:v>
                </c:pt>
                <c:pt idx="64">
                  <c:v>1.29</c:v>
                </c:pt>
                <c:pt idx="65">
                  <c:v>1.28</c:v>
                </c:pt>
                <c:pt idx="66">
                  <c:v>1.26</c:v>
                </c:pt>
                <c:pt idx="67">
                  <c:v>1.26</c:v>
                </c:pt>
                <c:pt idx="68">
                  <c:v>1.25</c:v>
                </c:pt>
                <c:pt idx="69">
                  <c:v>1.25</c:v>
                </c:pt>
                <c:pt idx="70">
                  <c:v>1.26</c:v>
                </c:pt>
                <c:pt idx="71">
                  <c:v>1.26</c:v>
                </c:pt>
                <c:pt idx="72">
                  <c:v>1.25</c:v>
                </c:pt>
                <c:pt idx="73">
                  <c:v>1.26</c:v>
                </c:pt>
                <c:pt idx="74">
                  <c:v>1.26</c:v>
                </c:pt>
                <c:pt idx="75">
                  <c:v>1.27</c:v>
                </c:pt>
                <c:pt idx="76">
                  <c:v>1.27</c:v>
                </c:pt>
                <c:pt idx="77">
                  <c:v>1.28</c:v>
                </c:pt>
                <c:pt idx="78">
                  <c:v>1.29</c:v>
                </c:pt>
                <c:pt idx="79">
                  <c:v>1.28</c:v>
                </c:pt>
                <c:pt idx="80">
                  <c:v>1.31</c:v>
                </c:pt>
                <c:pt idx="81">
                  <c:v>1.32</c:v>
                </c:pt>
                <c:pt idx="82">
                  <c:v>1.31</c:v>
                </c:pt>
                <c:pt idx="83">
                  <c:v>1.28</c:v>
                </c:pt>
                <c:pt idx="84">
                  <c:v>1.31</c:v>
                </c:pt>
                <c:pt idx="85">
                  <c:v>1.3</c:v>
                </c:pt>
                <c:pt idx="86">
                  <c:v>1.28</c:v>
                </c:pt>
                <c:pt idx="87">
                  <c:v>1.28</c:v>
                </c:pt>
                <c:pt idx="88">
                  <c:v>1.28</c:v>
                </c:pt>
                <c:pt idx="89">
                  <c:v>1.28</c:v>
                </c:pt>
                <c:pt idx="90">
                  <c:v>1.29</c:v>
                </c:pt>
                <c:pt idx="91">
                  <c:v>1.28</c:v>
                </c:pt>
                <c:pt idx="92">
                  <c:v>1.28</c:v>
                </c:pt>
                <c:pt idx="93">
                  <c:v>1.27</c:v>
                </c:pt>
                <c:pt idx="94">
                  <c:v>1.26</c:v>
                </c:pt>
                <c:pt idx="95">
                  <c:v>1.28</c:v>
                </c:pt>
                <c:pt idx="96">
                  <c:v>1.27</c:v>
                </c:pt>
                <c:pt idx="97">
                  <c:v>1.29</c:v>
                </c:pt>
                <c:pt idx="98">
                  <c:v>1.28</c:v>
                </c:pt>
                <c:pt idx="99">
                  <c:v>1.27</c:v>
                </c:pt>
                <c:pt idx="100">
                  <c:v>1.26</c:v>
                </c:pt>
                <c:pt idx="101">
                  <c:v>1.25</c:v>
                </c:pt>
                <c:pt idx="102">
                  <c:v>1.26</c:v>
                </c:pt>
                <c:pt idx="103">
                  <c:v>1.29</c:v>
                </c:pt>
                <c:pt idx="104">
                  <c:v>1.31</c:v>
                </c:pt>
                <c:pt idx="105">
                  <c:v>1.36</c:v>
                </c:pt>
                <c:pt idx="106">
                  <c:v>1.44</c:v>
                </c:pt>
                <c:pt idx="107">
                  <c:v>1.47</c:v>
                </c:pt>
                <c:pt idx="108">
                  <c:v>1.48</c:v>
                </c:pt>
                <c:pt idx="109">
                  <c:v>1.45</c:v>
                </c:pt>
                <c:pt idx="110">
                  <c:v>1.47</c:v>
                </c:pt>
                <c:pt idx="111">
                  <c:v>1.46</c:v>
                </c:pt>
                <c:pt idx="112">
                  <c:v>1.43</c:v>
                </c:pt>
                <c:pt idx="113">
                  <c:v>1.39</c:v>
                </c:pt>
                <c:pt idx="114">
                  <c:v>1.36</c:v>
                </c:pt>
                <c:pt idx="115">
                  <c:v>1.32</c:v>
                </c:pt>
                <c:pt idx="116">
                  <c:v>1.31</c:v>
                </c:pt>
                <c:pt idx="117">
                  <c:v>1.31</c:v>
                </c:pt>
                <c:pt idx="118">
                  <c:v>1.29</c:v>
                </c:pt>
                <c:pt idx="119">
                  <c:v>1.28</c:v>
                </c:pt>
                <c:pt idx="120">
                  <c:v>1.27</c:v>
                </c:pt>
                <c:pt idx="121">
                  <c:v>1.28</c:v>
                </c:pt>
                <c:pt idx="122">
                  <c:v>1.26</c:v>
                </c:pt>
                <c:pt idx="123">
                  <c:v>1.25</c:v>
                </c:pt>
                <c:pt idx="124">
                  <c:v>1.26</c:v>
                </c:pt>
                <c:pt idx="125">
                  <c:v>1.27</c:v>
                </c:pt>
                <c:pt idx="126">
                  <c:v>1.27</c:v>
                </c:pt>
                <c:pt idx="127">
                  <c:v>1.27</c:v>
                </c:pt>
                <c:pt idx="128">
                  <c:v>1.28</c:v>
                </c:pt>
                <c:pt idx="129">
                  <c:v>1.27</c:v>
                </c:pt>
                <c:pt idx="130">
                  <c:v>1.27</c:v>
                </c:pt>
                <c:pt idx="131">
                  <c:v>1.27</c:v>
                </c:pt>
                <c:pt idx="132">
                  <c:v>1.25</c:v>
                </c:pt>
                <c:pt idx="133">
                  <c:v>1.26</c:v>
                </c:pt>
                <c:pt idx="134">
                  <c:v>1.24</c:v>
                </c:pt>
                <c:pt idx="135">
                  <c:v>1.25</c:v>
                </c:pt>
                <c:pt idx="136">
                  <c:v>1.27</c:v>
                </c:pt>
                <c:pt idx="137">
                  <c:v>1.27</c:v>
                </c:pt>
                <c:pt idx="138">
                  <c:v>1.26</c:v>
                </c:pt>
                <c:pt idx="139">
                  <c:v>1.26</c:v>
                </c:pt>
                <c:pt idx="140">
                  <c:v>1.26</c:v>
                </c:pt>
                <c:pt idx="141">
                  <c:v>1.26</c:v>
                </c:pt>
                <c:pt idx="142">
                  <c:v>1.26</c:v>
                </c:pt>
                <c:pt idx="143">
                  <c:v>1.26</c:v>
                </c:pt>
                <c:pt idx="144">
                  <c:v>1.25</c:v>
                </c:pt>
                <c:pt idx="145">
                  <c:v>1.25</c:v>
                </c:pt>
                <c:pt idx="146">
                  <c:v>1.25</c:v>
                </c:pt>
                <c:pt idx="147">
                  <c:v>1.26</c:v>
                </c:pt>
                <c:pt idx="148">
                  <c:v>1.27</c:v>
                </c:pt>
                <c:pt idx="149">
                  <c:v>1.29</c:v>
                </c:pt>
                <c:pt idx="150">
                  <c:v>1.3</c:v>
                </c:pt>
                <c:pt idx="151">
                  <c:v>1.29</c:v>
                </c:pt>
                <c:pt idx="152">
                  <c:v>1.28</c:v>
                </c:pt>
                <c:pt idx="153">
                  <c:v>1.29</c:v>
                </c:pt>
                <c:pt idx="154">
                  <c:v>1.28</c:v>
                </c:pt>
                <c:pt idx="155">
                  <c:v>1.28</c:v>
                </c:pt>
                <c:pt idx="156">
                  <c:v>1.29</c:v>
                </c:pt>
                <c:pt idx="157">
                  <c:v>1.27</c:v>
                </c:pt>
                <c:pt idx="158">
                  <c:v>1.29</c:v>
                </c:pt>
                <c:pt idx="159">
                  <c:v>1.3</c:v>
                </c:pt>
                <c:pt idx="160">
                  <c:v>1.28</c:v>
                </c:pt>
                <c:pt idx="161">
                  <c:v>1.28</c:v>
                </c:pt>
                <c:pt idx="162">
                  <c:v>1.29</c:v>
                </c:pt>
                <c:pt idx="163">
                  <c:v>1.29</c:v>
                </c:pt>
                <c:pt idx="164">
                  <c:v>1.29</c:v>
                </c:pt>
                <c:pt idx="165">
                  <c:v>1.29</c:v>
                </c:pt>
                <c:pt idx="166">
                  <c:v>1.29</c:v>
                </c:pt>
                <c:pt idx="167">
                  <c:v>1.29</c:v>
                </c:pt>
                <c:pt idx="168">
                  <c:v>1.31</c:v>
                </c:pt>
                <c:pt idx="169">
                  <c:v>1.3</c:v>
                </c:pt>
                <c:pt idx="170">
                  <c:v>1.29</c:v>
                </c:pt>
                <c:pt idx="171">
                  <c:v>1.3</c:v>
                </c:pt>
                <c:pt idx="172">
                  <c:v>1.3</c:v>
                </c:pt>
                <c:pt idx="173">
                  <c:v>1.3</c:v>
                </c:pt>
                <c:pt idx="174">
                  <c:v>1.3</c:v>
                </c:pt>
                <c:pt idx="175">
                  <c:v>1.3</c:v>
                </c:pt>
                <c:pt idx="176">
                  <c:v>1.31</c:v>
                </c:pt>
                <c:pt idx="177">
                  <c:v>1.32</c:v>
                </c:pt>
                <c:pt idx="178">
                  <c:v>1.32</c:v>
                </c:pt>
                <c:pt idx="179">
                  <c:v>1.34</c:v>
                </c:pt>
                <c:pt idx="180">
                  <c:v>1.37</c:v>
                </c:pt>
                <c:pt idx="181">
                  <c:v>1.38</c:v>
                </c:pt>
                <c:pt idx="182">
                  <c:v>1.37</c:v>
                </c:pt>
                <c:pt idx="183">
                  <c:v>1.37</c:v>
                </c:pt>
                <c:pt idx="184">
                  <c:v>1.37</c:v>
                </c:pt>
                <c:pt idx="185">
                  <c:v>1.38</c:v>
                </c:pt>
                <c:pt idx="186">
                  <c:v>1.38</c:v>
                </c:pt>
                <c:pt idx="187">
                  <c:v>1.39</c:v>
                </c:pt>
                <c:pt idx="188">
                  <c:v>1.39</c:v>
                </c:pt>
                <c:pt idx="189">
                  <c:v>1.4</c:v>
                </c:pt>
                <c:pt idx="190">
                  <c:v>1.4</c:v>
                </c:pt>
                <c:pt idx="191">
                  <c:v>1.41</c:v>
                </c:pt>
                <c:pt idx="192">
                  <c:v>1.42</c:v>
                </c:pt>
                <c:pt idx="193">
                  <c:v>1.42</c:v>
                </c:pt>
                <c:pt idx="194">
                  <c:v>1.42</c:v>
                </c:pt>
                <c:pt idx="195">
                  <c:v>1.42</c:v>
                </c:pt>
                <c:pt idx="196">
                  <c:v>1.41</c:v>
                </c:pt>
                <c:pt idx="197">
                  <c:v>1.4</c:v>
                </c:pt>
                <c:pt idx="198">
                  <c:v>1.4</c:v>
                </c:pt>
                <c:pt idx="199">
                  <c:v>1.4</c:v>
                </c:pt>
                <c:pt idx="200">
                  <c:v>1.4</c:v>
                </c:pt>
                <c:pt idx="201">
                  <c:v>1.38</c:v>
                </c:pt>
                <c:pt idx="202">
                  <c:v>1.39</c:v>
                </c:pt>
                <c:pt idx="203">
                  <c:v>1.37</c:v>
                </c:pt>
                <c:pt idx="204">
                  <c:v>1.37</c:v>
                </c:pt>
                <c:pt idx="205">
                  <c:v>1.37</c:v>
                </c:pt>
                <c:pt idx="206">
                  <c:v>1.37</c:v>
                </c:pt>
                <c:pt idx="207">
                  <c:v>1.37</c:v>
                </c:pt>
                <c:pt idx="208">
                  <c:v>1.37</c:v>
                </c:pt>
                <c:pt idx="209">
                  <c:v>1.38</c:v>
                </c:pt>
                <c:pt idx="210">
                  <c:v>1.38</c:v>
                </c:pt>
                <c:pt idx="211">
                  <c:v>1.38</c:v>
                </c:pt>
              </c:numCache>
            </c:numRef>
          </c:val>
          <c:smooth val="0"/>
        </c:ser>
        <c:dLbls>
          <c:showLegendKey val="0"/>
          <c:showVal val="0"/>
          <c:showCatName val="0"/>
          <c:showSerName val="0"/>
          <c:showPercent val="0"/>
          <c:showBubbleSize val="0"/>
        </c:dLbls>
        <c:marker val="1"/>
        <c:smooth val="0"/>
        <c:axId val="-1296920416"/>
        <c:axId val="-1296907904"/>
      </c:lineChart>
      <c:dateAx>
        <c:axId val="-1296907360"/>
        <c:scaling>
          <c:orientation val="minMax"/>
        </c:scaling>
        <c:delete val="0"/>
        <c:axPos val="b"/>
        <c:numFmt formatCode="[$-409]mmm\-yy;@" sourceLinked="1"/>
        <c:majorTickMark val="out"/>
        <c:minorTickMark val="none"/>
        <c:tickLblPos val="nextTo"/>
        <c:spPr>
          <a:noFill/>
          <a:ln w="9525" cap="flat" cmpd="sng" algn="ctr">
            <a:solidFill>
              <a:schemeClr val="tx1">
                <a:lumMod val="15000"/>
                <a:lumOff val="85000"/>
              </a:schemeClr>
            </a:solidFill>
            <a:round/>
          </a:ln>
          <a:effectLst/>
        </c:spPr>
        <c:txPr>
          <a:bodyPr rot="-2700000" spcFirstLastPara="1" vertOverflow="ellipsis"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296906816"/>
        <c:crosses val="autoZero"/>
        <c:auto val="1"/>
        <c:lblOffset val="100"/>
        <c:baseTimeUnit val="months"/>
      </c:dateAx>
      <c:valAx>
        <c:axId val="-1296906816"/>
        <c:scaling>
          <c:orientation val="minMax"/>
          <c:min val="50"/>
        </c:scaling>
        <c:delete val="0"/>
        <c:axPos val="l"/>
        <c:majorGridlines>
          <c:spPr>
            <a:ln w="9525" cap="flat" cmpd="sng" algn="ctr">
              <a:solidFill>
                <a:schemeClr val="tx1">
                  <a:lumMod val="15000"/>
                  <a:lumOff val="85000"/>
                </a:schemeClr>
              </a:solidFill>
              <a:round/>
            </a:ln>
            <a:effectLst/>
          </c:spPr>
        </c:majorGridlines>
        <c:numFmt formatCode="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296907360"/>
        <c:crosses val="autoZero"/>
        <c:crossBetween val="between"/>
      </c:valAx>
      <c:valAx>
        <c:axId val="-1296907904"/>
        <c:scaling>
          <c:orientation val="minMax"/>
          <c:min val="1.2"/>
        </c:scaling>
        <c:delete val="0"/>
        <c:axPos val="r"/>
        <c:numFmt formatCode="0.00"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296920416"/>
        <c:crosses val="max"/>
        <c:crossBetween val="between"/>
      </c:valAx>
      <c:dateAx>
        <c:axId val="-1296920416"/>
        <c:scaling>
          <c:orientation val="minMax"/>
        </c:scaling>
        <c:delete val="1"/>
        <c:axPos val="b"/>
        <c:numFmt formatCode="[$-409]mmm\-yy;@" sourceLinked="1"/>
        <c:majorTickMark val="out"/>
        <c:minorTickMark val="none"/>
        <c:tickLblPos val="nextTo"/>
        <c:crossAx val="-1296907904"/>
        <c:crosses val="autoZero"/>
        <c:auto val="1"/>
        <c:lblOffset val="100"/>
        <c:baseTimeUnit val="months"/>
      </c:date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userShapes r:id="rId4"/>
</c:chartSpace>
</file>

<file path=ppt/charts/chart2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3206800996722834"/>
          <c:y val="0.13388514328983001"/>
          <c:w val="0.80739241688530261"/>
          <c:h val="0.75891800224184847"/>
        </c:manualLayout>
      </c:layout>
      <c:lineChart>
        <c:grouping val="standard"/>
        <c:varyColors val="0"/>
        <c:ser>
          <c:idx val="0"/>
          <c:order val="0"/>
          <c:tx>
            <c:strRef>
              <c:f>Sheet1!$L$1</c:f>
              <c:strCache>
                <c:ptCount val="1"/>
                <c:pt idx="0">
                  <c:v>YoY Real Retail and food services sales</c:v>
                </c:pt>
              </c:strCache>
            </c:strRef>
          </c:tx>
          <c:spPr>
            <a:ln w="28575" cap="rnd">
              <a:solidFill>
                <a:srgbClr val="C00000"/>
              </a:solidFill>
              <a:round/>
            </a:ln>
            <a:effectLst/>
          </c:spPr>
          <c:marker>
            <c:symbol val="none"/>
          </c:marker>
          <c:cat>
            <c:numRef>
              <c:f>Sheet1!$K$2:$K$81</c:f>
              <c:numCache>
                <c:formatCode>[$-409]mmm\-yy;@</c:formatCode>
                <c:ptCount val="80"/>
                <c:pt idx="0">
                  <c:v>42948</c:v>
                </c:pt>
                <c:pt idx="1">
                  <c:v>42917</c:v>
                </c:pt>
                <c:pt idx="2">
                  <c:v>42887</c:v>
                </c:pt>
                <c:pt idx="3">
                  <c:v>42856</c:v>
                </c:pt>
                <c:pt idx="4">
                  <c:v>42826</c:v>
                </c:pt>
                <c:pt idx="5">
                  <c:v>42795</c:v>
                </c:pt>
                <c:pt idx="6">
                  <c:v>42767</c:v>
                </c:pt>
                <c:pt idx="7">
                  <c:v>42736</c:v>
                </c:pt>
                <c:pt idx="8">
                  <c:v>42705</c:v>
                </c:pt>
                <c:pt idx="9">
                  <c:v>42675</c:v>
                </c:pt>
                <c:pt idx="10">
                  <c:v>42644</c:v>
                </c:pt>
                <c:pt idx="11">
                  <c:v>42614</c:v>
                </c:pt>
                <c:pt idx="12">
                  <c:v>42583</c:v>
                </c:pt>
                <c:pt idx="13">
                  <c:v>42552</c:v>
                </c:pt>
                <c:pt idx="14">
                  <c:v>42522</c:v>
                </c:pt>
                <c:pt idx="15">
                  <c:v>42491</c:v>
                </c:pt>
                <c:pt idx="16">
                  <c:v>42461</c:v>
                </c:pt>
                <c:pt idx="17">
                  <c:v>42430</c:v>
                </c:pt>
                <c:pt idx="18">
                  <c:v>42401</c:v>
                </c:pt>
                <c:pt idx="19">
                  <c:v>42370</c:v>
                </c:pt>
                <c:pt idx="20">
                  <c:v>42339</c:v>
                </c:pt>
                <c:pt idx="21">
                  <c:v>42309</c:v>
                </c:pt>
                <c:pt idx="22">
                  <c:v>42278</c:v>
                </c:pt>
                <c:pt idx="23">
                  <c:v>42248</c:v>
                </c:pt>
                <c:pt idx="24">
                  <c:v>42217</c:v>
                </c:pt>
                <c:pt idx="25">
                  <c:v>42186</c:v>
                </c:pt>
                <c:pt idx="26">
                  <c:v>42156</c:v>
                </c:pt>
                <c:pt idx="27">
                  <c:v>42125</c:v>
                </c:pt>
                <c:pt idx="28">
                  <c:v>42095</c:v>
                </c:pt>
                <c:pt idx="29">
                  <c:v>42064</c:v>
                </c:pt>
                <c:pt idx="30">
                  <c:v>42036</c:v>
                </c:pt>
                <c:pt idx="31">
                  <c:v>42005</c:v>
                </c:pt>
                <c:pt idx="32">
                  <c:v>41974</c:v>
                </c:pt>
                <c:pt idx="33">
                  <c:v>41944</c:v>
                </c:pt>
                <c:pt idx="34">
                  <c:v>41913</c:v>
                </c:pt>
                <c:pt idx="35">
                  <c:v>41883</c:v>
                </c:pt>
                <c:pt idx="36">
                  <c:v>41852</c:v>
                </c:pt>
                <c:pt idx="37">
                  <c:v>41821</c:v>
                </c:pt>
                <c:pt idx="38">
                  <c:v>41791</c:v>
                </c:pt>
                <c:pt idx="39">
                  <c:v>41760</c:v>
                </c:pt>
                <c:pt idx="40">
                  <c:v>41730</c:v>
                </c:pt>
                <c:pt idx="41">
                  <c:v>41699</c:v>
                </c:pt>
                <c:pt idx="42">
                  <c:v>41671</c:v>
                </c:pt>
                <c:pt idx="43">
                  <c:v>41640</c:v>
                </c:pt>
                <c:pt idx="44">
                  <c:v>41609</c:v>
                </c:pt>
                <c:pt idx="45">
                  <c:v>41579</c:v>
                </c:pt>
                <c:pt idx="46">
                  <c:v>41548</c:v>
                </c:pt>
                <c:pt idx="47">
                  <c:v>41518</c:v>
                </c:pt>
                <c:pt idx="48">
                  <c:v>41487</c:v>
                </c:pt>
                <c:pt idx="49">
                  <c:v>41456</c:v>
                </c:pt>
                <c:pt idx="50">
                  <c:v>41426</c:v>
                </c:pt>
                <c:pt idx="51">
                  <c:v>41395</c:v>
                </c:pt>
                <c:pt idx="52">
                  <c:v>41365</c:v>
                </c:pt>
                <c:pt idx="53">
                  <c:v>41334</c:v>
                </c:pt>
                <c:pt idx="54">
                  <c:v>41306</c:v>
                </c:pt>
                <c:pt idx="55">
                  <c:v>41275</c:v>
                </c:pt>
                <c:pt idx="56">
                  <c:v>41244</c:v>
                </c:pt>
                <c:pt idx="57">
                  <c:v>41214</c:v>
                </c:pt>
                <c:pt idx="58">
                  <c:v>41183</c:v>
                </c:pt>
                <c:pt idx="59">
                  <c:v>41153</c:v>
                </c:pt>
                <c:pt idx="60">
                  <c:v>41122</c:v>
                </c:pt>
                <c:pt idx="61">
                  <c:v>41091</c:v>
                </c:pt>
                <c:pt idx="62">
                  <c:v>41061</c:v>
                </c:pt>
                <c:pt idx="63">
                  <c:v>41030</c:v>
                </c:pt>
                <c:pt idx="64">
                  <c:v>41000</c:v>
                </c:pt>
                <c:pt idx="65">
                  <c:v>40969</c:v>
                </c:pt>
                <c:pt idx="66">
                  <c:v>40940</c:v>
                </c:pt>
                <c:pt idx="67">
                  <c:v>40909</c:v>
                </c:pt>
                <c:pt idx="68">
                  <c:v>40878</c:v>
                </c:pt>
                <c:pt idx="69">
                  <c:v>40848</c:v>
                </c:pt>
                <c:pt idx="70">
                  <c:v>40817</c:v>
                </c:pt>
                <c:pt idx="71">
                  <c:v>40787</c:v>
                </c:pt>
                <c:pt idx="72">
                  <c:v>40756</c:v>
                </c:pt>
                <c:pt idx="73">
                  <c:v>40725</c:v>
                </c:pt>
                <c:pt idx="74">
                  <c:v>40695</c:v>
                </c:pt>
                <c:pt idx="75">
                  <c:v>40664</c:v>
                </c:pt>
                <c:pt idx="76">
                  <c:v>40634</c:v>
                </c:pt>
                <c:pt idx="77">
                  <c:v>40603</c:v>
                </c:pt>
                <c:pt idx="78">
                  <c:v>40575</c:v>
                </c:pt>
                <c:pt idx="79">
                  <c:v>40544</c:v>
                </c:pt>
              </c:numCache>
            </c:numRef>
          </c:cat>
          <c:val>
            <c:numRef>
              <c:f>Sheet1!$L$2:$L$81</c:f>
              <c:numCache>
                <c:formatCode>0.00%</c:formatCode>
                <c:ptCount val="80"/>
                <c:pt idx="0">
                  <c:v>1.5764812812436337E-2</c:v>
                </c:pt>
                <c:pt idx="1">
                  <c:v>1.9364332267103594E-2</c:v>
                </c:pt>
                <c:pt idx="2">
                  <c:v>1.3550107276022247E-2</c:v>
                </c:pt>
                <c:pt idx="3">
                  <c:v>2.2552165669658567E-2</c:v>
                </c:pt>
                <c:pt idx="4">
                  <c:v>2.2263948497854076E-2</c:v>
                </c:pt>
                <c:pt idx="5">
                  <c:v>2.3724736084073248E-2</c:v>
                </c:pt>
                <c:pt idx="6">
                  <c:v>1.8736461523055598E-2</c:v>
                </c:pt>
                <c:pt idx="7">
                  <c:v>3.0251350791348559E-2</c:v>
                </c:pt>
                <c:pt idx="8">
                  <c:v>1.8969620239865096E-2</c:v>
                </c:pt>
                <c:pt idx="9">
                  <c:v>1.9231582508669541E-2</c:v>
                </c:pt>
                <c:pt idx="10">
                  <c:v>2.2840150748175279E-2</c:v>
                </c:pt>
                <c:pt idx="11">
                  <c:v>1.5584717467562657E-2</c:v>
                </c:pt>
                <c:pt idx="12">
                  <c:v>1.2615443206702846E-2</c:v>
                </c:pt>
                <c:pt idx="13">
                  <c:v>1.4386813675412734E-2</c:v>
                </c:pt>
                <c:pt idx="14">
                  <c:v>2.1675516349745152E-2</c:v>
                </c:pt>
                <c:pt idx="15">
                  <c:v>1.0776491323066469E-2</c:v>
                </c:pt>
                <c:pt idx="16">
                  <c:v>1.5608474087368995E-2</c:v>
                </c:pt>
                <c:pt idx="17">
                  <c:v>1.1510630122950821E-2</c:v>
                </c:pt>
                <c:pt idx="18">
                  <c:v>2.9154598019114568E-2</c:v>
                </c:pt>
                <c:pt idx="19">
                  <c:v>1.4296491889852886E-2</c:v>
                </c:pt>
                <c:pt idx="20">
                  <c:v>2.3837568912195777E-2</c:v>
                </c:pt>
                <c:pt idx="21">
                  <c:v>1.4577634754625904E-2</c:v>
                </c:pt>
                <c:pt idx="22">
                  <c:v>1.7441013887016313E-2</c:v>
                </c:pt>
                <c:pt idx="23">
                  <c:v>2.4723772608420267E-2</c:v>
                </c:pt>
                <c:pt idx="24">
                  <c:v>2.0446277244610452E-2</c:v>
                </c:pt>
                <c:pt idx="25">
                  <c:v>2.9519470752999901E-2</c:v>
                </c:pt>
                <c:pt idx="26">
                  <c:v>2.3926520739586624E-2</c:v>
                </c:pt>
                <c:pt idx="27">
                  <c:v>2.7154798710964975E-2</c:v>
                </c:pt>
                <c:pt idx="28">
                  <c:v>2.0780282995719622E-2</c:v>
                </c:pt>
                <c:pt idx="29">
                  <c:v>2.9049653490900704E-2</c:v>
                </c:pt>
                <c:pt idx="30">
                  <c:v>2.445529864804041E-2</c:v>
                </c:pt>
                <c:pt idx="31">
                  <c:v>4.2990990383372396E-2</c:v>
                </c:pt>
                <c:pt idx="32">
                  <c:v>3.1684376994145884E-2</c:v>
                </c:pt>
                <c:pt idx="33">
                  <c:v>3.6777953246291066E-2</c:v>
                </c:pt>
                <c:pt idx="34">
                  <c:v>3.2594168355868397E-2</c:v>
                </c:pt>
                <c:pt idx="35">
                  <c:v>3.3531399668770424E-2</c:v>
                </c:pt>
                <c:pt idx="36">
                  <c:v>3.5364204361287149E-2</c:v>
                </c:pt>
                <c:pt idx="37">
                  <c:v>2.186212273081635E-2</c:v>
                </c:pt>
                <c:pt idx="38">
                  <c:v>2.5910152800599131E-2</c:v>
                </c:pt>
                <c:pt idx="39">
                  <c:v>2.6888253047465997E-2</c:v>
                </c:pt>
                <c:pt idx="40">
                  <c:v>3.015851617179513E-2</c:v>
                </c:pt>
                <c:pt idx="41">
                  <c:v>2.2166340168282318E-2</c:v>
                </c:pt>
                <c:pt idx="42">
                  <c:v>6.43137167176516E-3</c:v>
                </c:pt>
                <c:pt idx="43">
                  <c:v>-9.5538895570367207E-5</c:v>
                </c:pt>
                <c:pt idx="44">
                  <c:v>1.7962549778292428E-2</c:v>
                </c:pt>
                <c:pt idx="45">
                  <c:v>2.0821034467099587E-2</c:v>
                </c:pt>
                <c:pt idx="46">
                  <c:v>2.4837347334779134E-2</c:v>
                </c:pt>
                <c:pt idx="47">
                  <c:v>1.7824804382737845E-2</c:v>
                </c:pt>
                <c:pt idx="48">
                  <c:v>2.3655200425621987E-2</c:v>
                </c:pt>
                <c:pt idx="49">
                  <c:v>3.3108010930533581E-2</c:v>
                </c:pt>
                <c:pt idx="50">
                  <c:v>3.3113729928229529E-2</c:v>
                </c:pt>
                <c:pt idx="51">
                  <c:v>2.2764236954231E-2</c:v>
                </c:pt>
                <c:pt idx="52">
                  <c:v>1.9832267821543962E-2</c:v>
                </c:pt>
                <c:pt idx="53">
                  <c:v>1.4353876286781453E-2</c:v>
                </c:pt>
                <c:pt idx="54">
                  <c:v>2.0587429510741762E-2</c:v>
                </c:pt>
                <c:pt idx="55">
                  <c:v>2.5549695974179418E-2</c:v>
                </c:pt>
                <c:pt idx="56">
                  <c:v>2.6855369623850815E-2</c:v>
                </c:pt>
                <c:pt idx="57">
                  <c:v>2.2033996635145325E-2</c:v>
                </c:pt>
                <c:pt idx="58">
                  <c:v>1.796929011718092E-2</c:v>
                </c:pt>
                <c:pt idx="59">
                  <c:v>2.7099113853712747E-2</c:v>
                </c:pt>
                <c:pt idx="60">
                  <c:v>2.9749106054090355E-2</c:v>
                </c:pt>
                <c:pt idx="61">
                  <c:v>2.3143978857280759E-2</c:v>
                </c:pt>
                <c:pt idx="62">
                  <c:v>1.6373143350097711E-2</c:v>
                </c:pt>
                <c:pt idx="63">
                  <c:v>3.1930170849757404E-2</c:v>
                </c:pt>
                <c:pt idx="64">
                  <c:v>2.7282143025281296E-2</c:v>
                </c:pt>
                <c:pt idx="65">
                  <c:v>3.5059493290429802E-2</c:v>
                </c:pt>
                <c:pt idx="66">
                  <c:v>3.6814354106626111E-2</c:v>
                </c:pt>
                <c:pt idx="67">
                  <c:v>3.1509170357599356E-2</c:v>
                </c:pt>
                <c:pt idx="68">
                  <c:v>2.9271292283077215E-2</c:v>
                </c:pt>
                <c:pt idx="69">
                  <c:v>3.0428024868483981E-2</c:v>
                </c:pt>
                <c:pt idx="70">
                  <c:v>3.6516261900603988E-2</c:v>
                </c:pt>
                <c:pt idx="71">
                  <c:v>3.8537003176994426E-2</c:v>
                </c:pt>
                <c:pt idx="72">
                  <c:v>3.7660765807618957E-2</c:v>
                </c:pt>
                <c:pt idx="73">
                  <c:v>4.2992203327398858E-2</c:v>
                </c:pt>
                <c:pt idx="74">
                  <c:v>4.6065918954922437E-2</c:v>
                </c:pt>
                <c:pt idx="75">
                  <c:v>3.7868240114328475E-2</c:v>
                </c:pt>
                <c:pt idx="76">
                  <c:v>3.4537761407567501E-2</c:v>
                </c:pt>
                <c:pt idx="77">
                  <c:v>4.0183169045166986E-2</c:v>
                </c:pt>
                <c:pt idx="78">
                  <c:v>5.8624902114330461E-2</c:v>
                </c:pt>
                <c:pt idx="79">
                  <c:v>5.653088784899972E-2</c:v>
                </c:pt>
              </c:numCache>
            </c:numRef>
          </c:val>
          <c:smooth val="0"/>
        </c:ser>
        <c:dLbls>
          <c:showLegendKey val="0"/>
          <c:showVal val="0"/>
          <c:showCatName val="0"/>
          <c:showSerName val="0"/>
          <c:showPercent val="0"/>
          <c:showBubbleSize val="0"/>
        </c:dLbls>
        <c:smooth val="0"/>
        <c:axId val="-1296929120"/>
        <c:axId val="-1296915520"/>
      </c:lineChart>
      <c:dateAx>
        <c:axId val="-1296929120"/>
        <c:scaling>
          <c:orientation val="minMax"/>
        </c:scaling>
        <c:delete val="0"/>
        <c:axPos val="b"/>
        <c:numFmt formatCode="[$-409]mmm\-yy;@" sourceLinked="1"/>
        <c:majorTickMark val="none"/>
        <c:minorTickMark val="none"/>
        <c:tickLblPos val="nextTo"/>
        <c:spPr>
          <a:noFill/>
          <a:ln w="9525" cap="flat" cmpd="sng" algn="ctr">
            <a:solidFill>
              <a:schemeClr val="tx1">
                <a:lumMod val="15000"/>
                <a:lumOff val="85000"/>
              </a:schemeClr>
            </a:solidFill>
            <a:round/>
          </a:ln>
          <a:effectLst/>
        </c:spPr>
        <c:txPr>
          <a:bodyPr rot="-2700000" spcFirstLastPara="1" vertOverflow="ellipsis"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296915520"/>
        <c:crosses val="autoZero"/>
        <c:auto val="1"/>
        <c:lblOffset val="100"/>
        <c:baseTimeUnit val="months"/>
      </c:dateAx>
      <c:valAx>
        <c:axId val="-1296915520"/>
        <c:scaling>
          <c:orientation val="minMax"/>
          <c:min val="0"/>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t" anchorCtr="0"/>
          <a:lstStyle/>
          <a:p>
            <a:pPr>
              <a:defRPr sz="900" b="0" i="0" u="none" strike="noStrike" kern="1200" baseline="0">
                <a:solidFill>
                  <a:schemeClr val="tx1">
                    <a:lumMod val="65000"/>
                    <a:lumOff val="35000"/>
                  </a:schemeClr>
                </a:solidFill>
                <a:latin typeface="+mn-lt"/>
                <a:ea typeface="+mn-ea"/>
                <a:cs typeface="+mn-cs"/>
              </a:defRPr>
            </a:pPr>
            <a:endParaRPr lang="en-US"/>
          </a:p>
        </c:txPr>
        <c:crossAx val="-1296929120"/>
        <c:crosses val="autoZero"/>
        <c:crossBetween val="between"/>
      </c:valAx>
      <c:spPr>
        <a:noFill/>
        <a:ln>
          <a:noFill/>
        </a:ln>
        <a:effectLst/>
      </c:spPr>
    </c:plotArea>
    <c:legend>
      <c:legendPos val="b"/>
      <c:layout>
        <c:manualLayout>
          <c:xMode val="edge"/>
          <c:yMode val="edge"/>
          <c:x val="0.22655727646332766"/>
          <c:y val="0.25817632370413324"/>
          <c:w val="0.61737702828419871"/>
          <c:h val="4.4328485924298187E-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userShapes r:id="rId4"/>
</c:chartSpace>
</file>

<file path=ppt/charts/chart29.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50288804021899"/>
          <c:y val="0.16933476173540513"/>
          <c:w val="0.80607086348934232"/>
          <c:h val="0.7105825926694892"/>
        </c:manualLayout>
      </c:layout>
      <c:lineChart>
        <c:grouping val="standard"/>
        <c:varyColors val="0"/>
        <c:ser>
          <c:idx val="0"/>
          <c:order val="0"/>
          <c:tx>
            <c:strRef>
              <c:f>'[Copy of Manufacturing_Data__.xls]Sheet2'!$F$1</c:f>
              <c:strCache>
                <c:ptCount val="1"/>
                <c:pt idx="0">
                  <c:v>Real Retail and Food Services Sales</c:v>
                </c:pt>
              </c:strCache>
            </c:strRef>
          </c:tx>
          <c:spPr>
            <a:ln w="28575" cap="rnd">
              <a:solidFill>
                <a:srgbClr val="C00000"/>
              </a:solidFill>
              <a:round/>
            </a:ln>
            <a:effectLst/>
          </c:spPr>
          <c:marker>
            <c:symbol val="none"/>
          </c:marker>
          <c:cat>
            <c:numRef>
              <c:f>'[Copy of Manufacturing_Data__.xls]Sheet2'!$E$2:$E$214</c:f>
              <c:numCache>
                <c:formatCode>[$-409]mmm\-yy;@</c:formatCode>
                <c:ptCount val="213"/>
                <c:pt idx="0">
                  <c:v>36526</c:v>
                </c:pt>
                <c:pt idx="1">
                  <c:v>36557</c:v>
                </c:pt>
                <c:pt idx="2">
                  <c:v>36586</c:v>
                </c:pt>
                <c:pt idx="3">
                  <c:v>36617</c:v>
                </c:pt>
                <c:pt idx="4">
                  <c:v>36647</c:v>
                </c:pt>
                <c:pt idx="5">
                  <c:v>36678</c:v>
                </c:pt>
                <c:pt idx="6">
                  <c:v>36708</c:v>
                </c:pt>
                <c:pt idx="7">
                  <c:v>36739</c:v>
                </c:pt>
                <c:pt idx="8">
                  <c:v>36770</c:v>
                </c:pt>
                <c:pt idx="9">
                  <c:v>36800</c:v>
                </c:pt>
                <c:pt idx="10">
                  <c:v>36831</c:v>
                </c:pt>
                <c:pt idx="11">
                  <c:v>36861</c:v>
                </c:pt>
                <c:pt idx="12">
                  <c:v>36892</c:v>
                </c:pt>
                <c:pt idx="13">
                  <c:v>36923</c:v>
                </c:pt>
                <c:pt idx="14">
                  <c:v>36951</c:v>
                </c:pt>
                <c:pt idx="15">
                  <c:v>36982</c:v>
                </c:pt>
                <c:pt idx="16">
                  <c:v>37012</c:v>
                </c:pt>
                <c:pt idx="17">
                  <c:v>37043</c:v>
                </c:pt>
                <c:pt idx="18">
                  <c:v>37073</c:v>
                </c:pt>
                <c:pt idx="19">
                  <c:v>37104</c:v>
                </c:pt>
                <c:pt idx="20">
                  <c:v>37135</c:v>
                </c:pt>
                <c:pt idx="21">
                  <c:v>37165</c:v>
                </c:pt>
                <c:pt idx="22">
                  <c:v>37196</c:v>
                </c:pt>
                <c:pt idx="23">
                  <c:v>37226</c:v>
                </c:pt>
                <c:pt idx="24">
                  <c:v>37257</c:v>
                </c:pt>
                <c:pt idx="25">
                  <c:v>37288</c:v>
                </c:pt>
                <c:pt idx="26">
                  <c:v>37316</c:v>
                </c:pt>
                <c:pt idx="27">
                  <c:v>37347</c:v>
                </c:pt>
                <c:pt idx="28">
                  <c:v>37377</c:v>
                </c:pt>
                <c:pt idx="29">
                  <c:v>37408</c:v>
                </c:pt>
                <c:pt idx="30">
                  <c:v>37438</c:v>
                </c:pt>
                <c:pt idx="31">
                  <c:v>37469</c:v>
                </c:pt>
                <c:pt idx="32">
                  <c:v>37500</c:v>
                </c:pt>
                <c:pt idx="33">
                  <c:v>37530</c:v>
                </c:pt>
                <c:pt idx="34">
                  <c:v>37561</c:v>
                </c:pt>
                <c:pt idx="35">
                  <c:v>37591</c:v>
                </c:pt>
                <c:pt idx="36">
                  <c:v>37622</c:v>
                </c:pt>
                <c:pt idx="37">
                  <c:v>37653</c:v>
                </c:pt>
                <c:pt idx="38">
                  <c:v>37681</c:v>
                </c:pt>
                <c:pt idx="39">
                  <c:v>37712</c:v>
                </c:pt>
                <c:pt idx="40">
                  <c:v>37742</c:v>
                </c:pt>
                <c:pt idx="41">
                  <c:v>37773</c:v>
                </c:pt>
                <c:pt idx="42">
                  <c:v>37803</c:v>
                </c:pt>
                <c:pt idx="43">
                  <c:v>37834</c:v>
                </c:pt>
                <c:pt idx="44">
                  <c:v>37865</c:v>
                </c:pt>
                <c:pt idx="45">
                  <c:v>37895</c:v>
                </c:pt>
                <c:pt idx="46">
                  <c:v>37926</c:v>
                </c:pt>
                <c:pt idx="47">
                  <c:v>37956</c:v>
                </c:pt>
                <c:pt idx="48">
                  <c:v>37987</c:v>
                </c:pt>
                <c:pt idx="49">
                  <c:v>38018</c:v>
                </c:pt>
                <c:pt idx="50">
                  <c:v>38047</c:v>
                </c:pt>
                <c:pt idx="51">
                  <c:v>38078</c:v>
                </c:pt>
                <c:pt idx="52">
                  <c:v>38108</c:v>
                </c:pt>
                <c:pt idx="53">
                  <c:v>38139</c:v>
                </c:pt>
                <c:pt idx="54">
                  <c:v>38169</c:v>
                </c:pt>
                <c:pt idx="55">
                  <c:v>38200</c:v>
                </c:pt>
                <c:pt idx="56">
                  <c:v>38231</c:v>
                </c:pt>
                <c:pt idx="57">
                  <c:v>38261</c:v>
                </c:pt>
                <c:pt idx="58">
                  <c:v>38292</c:v>
                </c:pt>
                <c:pt idx="59">
                  <c:v>38322</c:v>
                </c:pt>
                <c:pt idx="60">
                  <c:v>38353</c:v>
                </c:pt>
                <c:pt idx="61">
                  <c:v>38384</c:v>
                </c:pt>
                <c:pt idx="62">
                  <c:v>38412</c:v>
                </c:pt>
                <c:pt idx="63">
                  <c:v>38443</c:v>
                </c:pt>
                <c:pt idx="64">
                  <c:v>38473</c:v>
                </c:pt>
                <c:pt idx="65">
                  <c:v>38504</c:v>
                </c:pt>
                <c:pt idx="66">
                  <c:v>38534</c:v>
                </c:pt>
                <c:pt idx="67">
                  <c:v>38565</c:v>
                </c:pt>
                <c:pt idx="68">
                  <c:v>38596</c:v>
                </c:pt>
                <c:pt idx="69">
                  <c:v>38626</c:v>
                </c:pt>
                <c:pt idx="70">
                  <c:v>38657</c:v>
                </c:pt>
                <c:pt idx="71">
                  <c:v>38687</c:v>
                </c:pt>
                <c:pt idx="72">
                  <c:v>38718</c:v>
                </c:pt>
                <c:pt idx="73">
                  <c:v>38749</c:v>
                </c:pt>
                <c:pt idx="74">
                  <c:v>38777</c:v>
                </c:pt>
                <c:pt idx="75">
                  <c:v>38808</c:v>
                </c:pt>
                <c:pt idx="76">
                  <c:v>38838</c:v>
                </c:pt>
                <c:pt idx="77">
                  <c:v>38869</c:v>
                </c:pt>
                <c:pt idx="78">
                  <c:v>38899</c:v>
                </c:pt>
                <c:pt idx="79">
                  <c:v>38930</c:v>
                </c:pt>
                <c:pt idx="80">
                  <c:v>38961</c:v>
                </c:pt>
                <c:pt idx="81">
                  <c:v>38991</c:v>
                </c:pt>
                <c:pt idx="82">
                  <c:v>39022</c:v>
                </c:pt>
                <c:pt idx="83">
                  <c:v>39052</c:v>
                </c:pt>
                <c:pt idx="84">
                  <c:v>39083</c:v>
                </c:pt>
                <c:pt idx="85">
                  <c:v>39114</c:v>
                </c:pt>
                <c:pt idx="86">
                  <c:v>39142</c:v>
                </c:pt>
                <c:pt idx="87">
                  <c:v>39173</c:v>
                </c:pt>
                <c:pt idx="88">
                  <c:v>39203</c:v>
                </c:pt>
                <c:pt idx="89">
                  <c:v>39234</c:v>
                </c:pt>
                <c:pt idx="90">
                  <c:v>39264</c:v>
                </c:pt>
                <c:pt idx="91">
                  <c:v>39295</c:v>
                </c:pt>
                <c:pt idx="92">
                  <c:v>39326</c:v>
                </c:pt>
                <c:pt idx="93">
                  <c:v>39356</c:v>
                </c:pt>
                <c:pt idx="94">
                  <c:v>39387</c:v>
                </c:pt>
                <c:pt idx="95">
                  <c:v>39417</c:v>
                </c:pt>
                <c:pt idx="96">
                  <c:v>39448</c:v>
                </c:pt>
                <c:pt idx="97">
                  <c:v>39479</c:v>
                </c:pt>
                <c:pt idx="98">
                  <c:v>39508</c:v>
                </c:pt>
                <c:pt idx="99">
                  <c:v>39539</c:v>
                </c:pt>
                <c:pt idx="100">
                  <c:v>39569</c:v>
                </c:pt>
                <c:pt idx="101">
                  <c:v>39600</c:v>
                </c:pt>
                <c:pt idx="102">
                  <c:v>39630</c:v>
                </c:pt>
                <c:pt idx="103">
                  <c:v>39661</c:v>
                </c:pt>
                <c:pt idx="104">
                  <c:v>39692</c:v>
                </c:pt>
                <c:pt idx="105">
                  <c:v>39722</c:v>
                </c:pt>
                <c:pt idx="106">
                  <c:v>39753</c:v>
                </c:pt>
                <c:pt idx="107">
                  <c:v>39783</c:v>
                </c:pt>
                <c:pt idx="108">
                  <c:v>39814</c:v>
                </c:pt>
                <c:pt idx="109">
                  <c:v>39845</c:v>
                </c:pt>
                <c:pt idx="110">
                  <c:v>39873</c:v>
                </c:pt>
                <c:pt idx="111">
                  <c:v>39904</c:v>
                </c:pt>
                <c:pt idx="112">
                  <c:v>39934</c:v>
                </c:pt>
                <c:pt idx="113">
                  <c:v>39965</c:v>
                </c:pt>
                <c:pt idx="114">
                  <c:v>39995</c:v>
                </c:pt>
                <c:pt idx="115">
                  <c:v>40026</c:v>
                </c:pt>
                <c:pt idx="116">
                  <c:v>40057</c:v>
                </c:pt>
                <c:pt idx="117">
                  <c:v>40087</c:v>
                </c:pt>
                <c:pt idx="118">
                  <c:v>40118</c:v>
                </c:pt>
                <c:pt idx="119">
                  <c:v>40148</c:v>
                </c:pt>
                <c:pt idx="120">
                  <c:v>40179</c:v>
                </c:pt>
                <c:pt idx="121">
                  <c:v>40210</c:v>
                </c:pt>
                <c:pt idx="122">
                  <c:v>40238</c:v>
                </c:pt>
                <c:pt idx="123">
                  <c:v>40269</c:v>
                </c:pt>
                <c:pt idx="124">
                  <c:v>40299</c:v>
                </c:pt>
                <c:pt idx="125">
                  <c:v>40330</c:v>
                </c:pt>
                <c:pt idx="126">
                  <c:v>40360</c:v>
                </c:pt>
                <c:pt idx="127">
                  <c:v>40391</c:v>
                </c:pt>
                <c:pt idx="128">
                  <c:v>40422</c:v>
                </c:pt>
                <c:pt idx="129">
                  <c:v>40452</c:v>
                </c:pt>
                <c:pt idx="130">
                  <c:v>40483</c:v>
                </c:pt>
                <c:pt idx="131">
                  <c:v>40513</c:v>
                </c:pt>
                <c:pt idx="132">
                  <c:v>40544</c:v>
                </c:pt>
                <c:pt idx="133">
                  <c:v>40575</c:v>
                </c:pt>
                <c:pt idx="134">
                  <c:v>40603</c:v>
                </c:pt>
                <c:pt idx="135">
                  <c:v>40634</c:v>
                </c:pt>
                <c:pt idx="136">
                  <c:v>40664</c:v>
                </c:pt>
                <c:pt idx="137">
                  <c:v>40695</c:v>
                </c:pt>
                <c:pt idx="138">
                  <c:v>40725</c:v>
                </c:pt>
                <c:pt idx="139">
                  <c:v>40756</c:v>
                </c:pt>
                <c:pt idx="140">
                  <c:v>40787</c:v>
                </c:pt>
                <c:pt idx="141">
                  <c:v>40817</c:v>
                </c:pt>
                <c:pt idx="142">
                  <c:v>40848</c:v>
                </c:pt>
                <c:pt idx="143">
                  <c:v>40878</c:v>
                </c:pt>
                <c:pt idx="144">
                  <c:v>40909</c:v>
                </c:pt>
                <c:pt idx="145">
                  <c:v>40940</c:v>
                </c:pt>
                <c:pt idx="146">
                  <c:v>40969</c:v>
                </c:pt>
                <c:pt idx="147">
                  <c:v>41000</c:v>
                </c:pt>
                <c:pt idx="148">
                  <c:v>41030</c:v>
                </c:pt>
                <c:pt idx="149">
                  <c:v>41061</c:v>
                </c:pt>
                <c:pt idx="150">
                  <c:v>41091</c:v>
                </c:pt>
                <c:pt idx="151">
                  <c:v>41122</c:v>
                </c:pt>
                <c:pt idx="152">
                  <c:v>41153</c:v>
                </c:pt>
                <c:pt idx="153">
                  <c:v>41183</c:v>
                </c:pt>
                <c:pt idx="154">
                  <c:v>41214</c:v>
                </c:pt>
                <c:pt idx="155">
                  <c:v>41244</c:v>
                </c:pt>
                <c:pt idx="156">
                  <c:v>41275</c:v>
                </c:pt>
                <c:pt idx="157">
                  <c:v>41306</c:v>
                </c:pt>
                <c:pt idx="158">
                  <c:v>41334</c:v>
                </c:pt>
                <c:pt idx="159">
                  <c:v>41365</c:v>
                </c:pt>
                <c:pt idx="160">
                  <c:v>41395</c:v>
                </c:pt>
                <c:pt idx="161">
                  <c:v>41426</c:v>
                </c:pt>
                <c:pt idx="162">
                  <c:v>41456</c:v>
                </c:pt>
                <c:pt idx="163">
                  <c:v>41487</c:v>
                </c:pt>
                <c:pt idx="164">
                  <c:v>41518</c:v>
                </c:pt>
                <c:pt idx="165">
                  <c:v>41548</c:v>
                </c:pt>
                <c:pt idx="166">
                  <c:v>41579</c:v>
                </c:pt>
                <c:pt idx="167">
                  <c:v>41609</c:v>
                </c:pt>
                <c:pt idx="168">
                  <c:v>41640</c:v>
                </c:pt>
                <c:pt idx="169">
                  <c:v>41671</c:v>
                </c:pt>
                <c:pt idx="170">
                  <c:v>41699</c:v>
                </c:pt>
                <c:pt idx="171">
                  <c:v>41730</c:v>
                </c:pt>
                <c:pt idx="172">
                  <c:v>41760</c:v>
                </c:pt>
                <c:pt idx="173">
                  <c:v>41791</c:v>
                </c:pt>
                <c:pt idx="174">
                  <c:v>41821</c:v>
                </c:pt>
                <c:pt idx="175">
                  <c:v>41852</c:v>
                </c:pt>
                <c:pt idx="176">
                  <c:v>41883</c:v>
                </c:pt>
                <c:pt idx="177">
                  <c:v>41913</c:v>
                </c:pt>
                <c:pt idx="178">
                  <c:v>41944</c:v>
                </c:pt>
                <c:pt idx="179">
                  <c:v>41974</c:v>
                </c:pt>
                <c:pt idx="180">
                  <c:v>42005</c:v>
                </c:pt>
                <c:pt idx="181">
                  <c:v>42036</c:v>
                </c:pt>
                <c:pt idx="182">
                  <c:v>42064</c:v>
                </c:pt>
                <c:pt idx="183">
                  <c:v>42095</c:v>
                </c:pt>
                <c:pt idx="184">
                  <c:v>42125</c:v>
                </c:pt>
                <c:pt idx="185">
                  <c:v>42156</c:v>
                </c:pt>
                <c:pt idx="186">
                  <c:v>42186</c:v>
                </c:pt>
                <c:pt idx="187">
                  <c:v>42217</c:v>
                </c:pt>
                <c:pt idx="188">
                  <c:v>42248</c:v>
                </c:pt>
                <c:pt idx="189">
                  <c:v>42278</c:v>
                </c:pt>
                <c:pt idx="190">
                  <c:v>42309</c:v>
                </c:pt>
                <c:pt idx="191">
                  <c:v>42339</c:v>
                </c:pt>
                <c:pt idx="192">
                  <c:v>42370</c:v>
                </c:pt>
                <c:pt idx="193">
                  <c:v>42401</c:v>
                </c:pt>
                <c:pt idx="194">
                  <c:v>42430</c:v>
                </c:pt>
                <c:pt idx="195">
                  <c:v>42461</c:v>
                </c:pt>
                <c:pt idx="196">
                  <c:v>42491</c:v>
                </c:pt>
                <c:pt idx="197">
                  <c:v>42522</c:v>
                </c:pt>
                <c:pt idx="198">
                  <c:v>42552</c:v>
                </c:pt>
                <c:pt idx="199">
                  <c:v>42583</c:v>
                </c:pt>
                <c:pt idx="200">
                  <c:v>42614</c:v>
                </c:pt>
                <c:pt idx="201">
                  <c:v>42644</c:v>
                </c:pt>
                <c:pt idx="202">
                  <c:v>42675</c:v>
                </c:pt>
                <c:pt idx="203">
                  <c:v>42705</c:v>
                </c:pt>
                <c:pt idx="204">
                  <c:v>42736</c:v>
                </c:pt>
                <c:pt idx="205">
                  <c:v>42767</c:v>
                </c:pt>
                <c:pt idx="206">
                  <c:v>42795</c:v>
                </c:pt>
                <c:pt idx="207">
                  <c:v>42826</c:v>
                </c:pt>
                <c:pt idx="208">
                  <c:v>42856</c:v>
                </c:pt>
                <c:pt idx="209">
                  <c:v>42887</c:v>
                </c:pt>
                <c:pt idx="210">
                  <c:v>42917</c:v>
                </c:pt>
                <c:pt idx="211">
                  <c:v>42948</c:v>
                </c:pt>
                <c:pt idx="212">
                  <c:v>42979</c:v>
                </c:pt>
              </c:numCache>
            </c:numRef>
          </c:cat>
          <c:val>
            <c:numRef>
              <c:f>'[Copy of Manufacturing_Data__.xls]Sheet2'!$F$2:$F$214</c:f>
              <c:numCache>
                <c:formatCode>_("$"* #,##0_);_("$"* \(#,##0\);_("$"* "-"??_);_(@_)</c:formatCode>
                <c:ptCount val="213"/>
                <c:pt idx="0">
                  <c:v>158353</c:v>
                </c:pt>
                <c:pt idx="1">
                  <c:v>160012</c:v>
                </c:pt>
                <c:pt idx="2">
                  <c:v>160944</c:v>
                </c:pt>
                <c:pt idx="3">
                  <c:v>158575</c:v>
                </c:pt>
                <c:pt idx="4">
                  <c:v>158539</c:v>
                </c:pt>
                <c:pt idx="5">
                  <c:v>158792</c:v>
                </c:pt>
                <c:pt idx="6">
                  <c:v>157868</c:v>
                </c:pt>
                <c:pt idx="7">
                  <c:v>158045</c:v>
                </c:pt>
                <c:pt idx="8">
                  <c:v>159863</c:v>
                </c:pt>
                <c:pt idx="9">
                  <c:v>159271</c:v>
                </c:pt>
                <c:pt idx="10">
                  <c:v>158394</c:v>
                </c:pt>
                <c:pt idx="11">
                  <c:v>157924</c:v>
                </c:pt>
                <c:pt idx="12">
                  <c:v>158836</c:v>
                </c:pt>
                <c:pt idx="13">
                  <c:v>158409</c:v>
                </c:pt>
                <c:pt idx="14">
                  <c:v>156995</c:v>
                </c:pt>
                <c:pt idx="15">
                  <c:v>159186</c:v>
                </c:pt>
                <c:pt idx="16">
                  <c:v>158793</c:v>
                </c:pt>
                <c:pt idx="17">
                  <c:v>157793</c:v>
                </c:pt>
                <c:pt idx="18">
                  <c:v>157566</c:v>
                </c:pt>
                <c:pt idx="19">
                  <c:v>158638</c:v>
                </c:pt>
                <c:pt idx="20">
                  <c:v>155022</c:v>
                </c:pt>
                <c:pt idx="21">
                  <c:v>165886</c:v>
                </c:pt>
                <c:pt idx="22">
                  <c:v>161668</c:v>
                </c:pt>
                <c:pt idx="23">
                  <c:v>159926</c:v>
                </c:pt>
                <c:pt idx="24">
                  <c:v>159582</c:v>
                </c:pt>
                <c:pt idx="25">
                  <c:v>160147</c:v>
                </c:pt>
                <c:pt idx="26">
                  <c:v>159251</c:v>
                </c:pt>
                <c:pt idx="27">
                  <c:v>161082</c:v>
                </c:pt>
                <c:pt idx="28">
                  <c:v>158771</c:v>
                </c:pt>
                <c:pt idx="29">
                  <c:v>160023</c:v>
                </c:pt>
                <c:pt idx="30">
                  <c:v>161348</c:v>
                </c:pt>
                <c:pt idx="31">
                  <c:v>162095</c:v>
                </c:pt>
                <c:pt idx="32">
                  <c:v>159532</c:v>
                </c:pt>
                <c:pt idx="33">
                  <c:v>159842</c:v>
                </c:pt>
                <c:pt idx="34">
                  <c:v>160592</c:v>
                </c:pt>
                <c:pt idx="35">
                  <c:v>161617</c:v>
                </c:pt>
                <c:pt idx="36">
                  <c:v>161716</c:v>
                </c:pt>
                <c:pt idx="37">
                  <c:v>158594</c:v>
                </c:pt>
                <c:pt idx="38">
                  <c:v>161146</c:v>
                </c:pt>
                <c:pt idx="39">
                  <c:v>161377</c:v>
                </c:pt>
                <c:pt idx="40">
                  <c:v>162053</c:v>
                </c:pt>
                <c:pt idx="41">
                  <c:v>163660</c:v>
                </c:pt>
                <c:pt idx="42">
                  <c:v>164827</c:v>
                </c:pt>
                <c:pt idx="43">
                  <c:v>166799</c:v>
                </c:pt>
                <c:pt idx="44">
                  <c:v>165271</c:v>
                </c:pt>
                <c:pt idx="45">
                  <c:v>164859</c:v>
                </c:pt>
                <c:pt idx="46">
                  <c:v>166784</c:v>
                </c:pt>
                <c:pt idx="47">
                  <c:v>165694</c:v>
                </c:pt>
                <c:pt idx="48">
                  <c:v>165982</c:v>
                </c:pt>
                <c:pt idx="49">
                  <c:v>166806</c:v>
                </c:pt>
                <c:pt idx="50">
                  <c:v>169393</c:v>
                </c:pt>
                <c:pt idx="51">
                  <c:v>167306</c:v>
                </c:pt>
                <c:pt idx="52">
                  <c:v>169480</c:v>
                </c:pt>
                <c:pt idx="53">
                  <c:v>166740</c:v>
                </c:pt>
                <c:pt idx="54">
                  <c:v>168446</c:v>
                </c:pt>
                <c:pt idx="55">
                  <c:v>168576</c:v>
                </c:pt>
                <c:pt idx="56">
                  <c:v>171026</c:v>
                </c:pt>
                <c:pt idx="57">
                  <c:v>171216</c:v>
                </c:pt>
                <c:pt idx="58">
                  <c:v>171016</c:v>
                </c:pt>
                <c:pt idx="59">
                  <c:v>173123</c:v>
                </c:pt>
                <c:pt idx="60">
                  <c:v>171689</c:v>
                </c:pt>
                <c:pt idx="61">
                  <c:v>173067</c:v>
                </c:pt>
                <c:pt idx="62">
                  <c:v>172601</c:v>
                </c:pt>
                <c:pt idx="63">
                  <c:v>173982</c:v>
                </c:pt>
                <c:pt idx="64">
                  <c:v>172755</c:v>
                </c:pt>
                <c:pt idx="65">
                  <c:v>177571</c:v>
                </c:pt>
                <c:pt idx="66">
                  <c:v>177881</c:v>
                </c:pt>
                <c:pt idx="67">
                  <c:v>174967</c:v>
                </c:pt>
                <c:pt idx="68">
                  <c:v>172854</c:v>
                </c:pt>
                <c:pt idx="69">
                  <c:v>172938</c:v>
                </c:pt>
                <c:pt idx="70">
                  <c:v>175285</c:v>
                </c:pt>
                <c:pt idx="71">
                  <c:v>175430</c:v>
                </c:pt>
                <c:pt idx="72">
                  <c:v>179308</c:v>
                </c:pt>
                <c:pt idx="73">
                  <c:v>177901</c:v>
                </c:pt>
                <c:pt idx="74">
                  <c:v>178180</c:v>
                </c:pt>
                <c:pt idx="75">
                  <c:v>178177</c:v>
                </c:pt>
                <c:pt idx="76">
                  <c:v>177111</c:v>
                </c:pt>
                <c:pt idx="77">
                  <c:v>177281</c:v>
                </c:pt>
                <c:pt idx="78">
                  <c:v>176977</c:v>
                </c:pt>
                <c:pt idx="79">
                  <c:v>176896</c:v>
                </c:pt>
                <c:pt idx="80">
                  <c:v>176875</c:v>
                </c:pt>
                <c:pt idx="81">
                  <c:v>177513</c:v>
                </c:pt>
                <c:pt idx="82">
                  <c:v>177826</c:v>
                </c:pt>
                <c:pt idx="83">
                  <c:v>179355</c:v>
                </c:pt>
                <c:pt idx="84">
                  <c:v>178689</c:v>
                </c:pt>
                <c:pt idx="85">
                  <c:v>178278</c:v>
                </c:pt>
                <c:pt idx="86">
                  <c:v>178975</c:v>
                </c:pt>
                <c:pt idx="87">
                  <c:v>177889</c:v>
                </c:pt>
                <c:pt idx="88">
                  <c:v>179375</c:v>
                </c:pt>
                <c:pt idx="89">
                  <c:v>177616</c:v>
                </c:pt>
                <c:pt idx="90">
                  <c:v>177984</c:v>
                </c:pt>
                <c:pt idx="91">
                  <c:v>178661</c:v>
                </c:pt>
                <c:pt idx="92">
                  <c:v>178826</c:v>
                </c:pt>
                <c:pt idx="93">
                  <c:v>179367</c:v>
                </c:pt>
                <c:pt idx="94">
                  <c:v>179516</c:v>
                </c:pt>
                <c:pt idx="95">
                  <c:v>177472</c:v>
                </c:pt>
                <c:pt idx="96">
                  <c:v>176874</c:v>
                </c:pt>
                <c:pt idx="97">
                  <c:v>174780</c:v>
                </c:pt>
                <c:pt idx="98">
                  <c:v>174589</c:v>
                </c:pt>
                <c:pt idx="99">
                  <c:v>174387</c:v>
                </c:pt>
                <c:pt idx="100">
                  <c:v>174645</c:v>
                </c:pt>
                <c:pt idx="101">
                  <c:v>173077</c:v>
                </c:pt>
                <c:pt idx="102">
                  <c:v>171146</c:v>
                </c:pt>
                <c:pt idx="103">
                  <c:v>170155</c:v>
                </c:pt>
                <c:pt idx="104">
                  <c:v>167389</c:v>
                </c:pt>
                <c:pt idx="105">
                  <c:v>162570</c:v>
                </c:pt>
                <c:pt idx="106">
                  <c:v>159405</c:v>
                </c:pt>
                <c:pt idx="107">
                  <c:v>157195</c:v>
                </c:pt>
                <c:pt idx="108">
                  <c:v>158974</c:v>
                </c:pt>
                <c:pt idx="109">
                  <c:v>157823</c:v>
                </c:pt>
                <c:pt idx="110">
                  <c:v>155273</c:v>
                </c:pt>
                <c:pt idx="111">
                  <c:v>155759</c:v>
                </c:pt>
                <c:pt idx="112">
                  <c:v>156939</c:v>
                </c:pt>
                <c:pt idx="113">
                  <c:v>158078</c:v>
                </c:pt>
                <c:pt idx="114">
                  <c:v>158448</c:v>
                </c:pt>
                <c:pt idx="115">
                  <c:v>160903</c:v>
                </c:pt>
                <c:pt idx="116">
                  <c:v>156780</c:v>
                </c:pt>
                <c:pt idx="117">
                  <c:v>157766</c:v>
                </c:pt>
                <c:pt idx="118">
                  <c:v>158621</c:v>
                </c:pt>
                <c:pt idx="119">
                  <c:v>159291</c:v>
                </c:pt>
                <c:pt idx="120">
                  <c:v>159205</c:v>
                </c:pt>
                <c:pt idx="121">
                  <c:v>159625</c:v>
                </c:pt>
                <c:pt idx="122">
                  <c:v>163128</c:v>
                </c:pt>
                <c:pt idx="123">
                  <c:v>164255</c:v>
                </c:pt>
                <c:pt idx="124">
                  <c:v>163039</c:v>
                </c:pt>
                <c:pt idx="125">
                  <c:v>162897</c:v>
                </c:pt>
                <c:pt idx="126">
                  <c:v>162890</c:v>
                </c:pt>
                <c:pt idx="127">
                  <c:v>163592</c:v>
                </c:pt>
                <c:pt idx="128">
                  <c:v>164621</c:v>
                </c:pt>
                <c:pt idx="129">
                  <c:v>166063</c:v>
                </c:pt>
                <c:pt idx="130">
                  <c:v>167280</c:v>
                </c:pt>
                <c:pt idx="131">
                  <c:v>167502</c:v>
                </c:pt>
                <c:pt idx="132">
                  <c:v>168205</c:v>
                </c:pt>
                <c:pt idx="133">
                  <c:v>168983</c:v>
                </c:pt>
                <c:pt idx="134">
                  <c:v>169683</c:v>
                </c:pt>
                <c:pt idx="135">
                  <c:v>169928</c:v>
                </c:pt>
                <c:pt idx="136">
                  <c:v>169213</c:v>
                </c:pt>
                <c:pt idx="137">
                  <c:v>170401</c:v>
                </c:pt>
                <c:pt idx="138">
                  <c:v>169893</c:v>
                </c:pt>
                <c:pt idx="139">
                  <c:v>169753</c:v>
                </c:pt>
                <c:pt idx="140">
                  <c:v>170965</c:v>
                </c:pt>
                <c:pt idx="141">
                  <c:v>172127</c:v>
                </c:pt>
                <c:pt idx="142">
                  <c:v>172370</c:v>
                </c:pt>
                <c:pt idx="143">
                  <c:v>172405</c:v>
                </c:pt>
                <c:pt idx="144">
                  <c:v>173505</c:v>
                </c:pt>
                <c:pt idx="145">
                  <c:v>175204</c:v>
                </c:pt>
                <c:pt idx="146">
                  <c:v>175632</c:v>
                </c:pt>
                <c:pt idx="147">
                  <c:v>174564</c:v>
                </c:pt>
                <c:pt idx="148">
                  <c:v>174616</c:v>
                </c:pt>
                <c:pt idx="149">
                  <c:v>173191</c:v>
                </c:pt>
                <c:pt idx="150">
                  <c:v>173825</c:v>
                </c:pt>
                <c:pt idx="151">
                  <c:v>174803</c:v>
                </c:pt>
                <c:pt idx="152">
                  <c:v>175598</c:v>
                </c:pt>
                <c:pt idx="153">
                  <c:v>175220</c:v>
                </c:pt>
                <c:pt idx="154">
                  <c:v>176168</c:v>
                </c:pt>
                <c:pt idx="155">
                  <c:v>177035</c:v>
                </c:pt>
                <c:pt idx="156">
                  <c:v>177938</c:v>
                </c:pt>
                <c:pt idx="157">
                  <c:v>178811</c:v>
                </c:pt>
                <c:pt idx="158">
                  <c:v>178153</c:v>
                </c:pt>
                <c:pt idx="159">
                  <c:v>178026</c:v>
                </c:pt>
                <c:pt idx="160">
                  <c:v>178591</c:v>
                </c:pt>
                <c:pt idx="161">
                  <c:v>178926</c:v>
                </c:pt>
                <c:pt idx="162">
                  <c:v>179580</c:v>
                </c:pt>
                <c:pt idx="163">
                  <c:v>178938</c:v>
                </c:pt>
                <c:pt idx="164">
                  <c:v>178728</c:v>
                </c:pt>
                <c:pt idx="165">
                  <c:v>179572</c:v>
                </c:pt>
                <c:pt idx="166">
                  <c:v>179836</c:v>
                </c:pt>
                <c:pt idx="167">
                  <c:v>180215</c:v>
                </c:pt>
                <c:pt idx="168">
                  <c:v>177921</c:v>
                </c:pt>
                <c:pt idx="169">
                  <c:v>179961</c:v>
                </c:pt>
                <c:pt idx="170">
                  <c:v>182102</c:v>
                </c:pt>
                <c:pt idx="171">
                  <c:v>183395</c:v>
                </c:pt>
                <c:pt idx="172">
                  <c:v>183393</c:v>
                </c:pt>
                <c:pt idx="173">
                  <c:v>183562</c:v>
                </c:pt>
                <c:pt idx="174">
                  <c:v>183506</c:v>
                </c:pt>
                <c:pt idx="175">
                  <c:v>185266</c:v>
                </c:pt>
                <c:pt idx="176">
                  <c:v>184721</c:v>
                </c:pt>
                <c:pt idx="177">
                  <c:v>185425</c:v>
                </c:pt>
                <c:pt idx="178">
                  <c:v>186450</c:v>
                </c:pt>
                <c:pt idx="179">
                  <c:v>185925</c:v>
                </c:pt>
                <c:pt idx="180">
                  <c:v>185570</c:v>
                </c:pt>
                <c:pt idx="181">
                  <c:v>184362</c:v>
                </c:pt>
                <c:pt idx="182">
                  <c:v>187392</c:v>
                </c:pt>
                <c:pt idx="183">
                  <c:v>187206</c:v>
                </c:pt>
                <c:pt idx="184">
                  <c:v>188373</c:v>
                </c:pt>
                <c:pt idx="185">
                  <c:v>187954</c:v>
                </c:pt>
                <c:pt idx="186">
                  <c:v>188923</c:v>
                </c:pt>
                <c:pt idx="187">
                  <c:v>189054</c:v>
                </c:pt>
                <c:pt idx="188">
                  <c:v>189288</c:v>
                </c:pt>
                <c:pt idx="189">
                  <c:v>188659</c:v>
                </c:pt>
                <c:pt idx="190">
                  <c:v>189168</c:v>
                </c:pt>
                <c:pt idx="191">
                  <c:v>190357</c:v>
                </c:pt>
                <c:pt idx="192">
                  <c:v>188223</c:v>
                </c:pt>
                <c:pt idx="193">
                  <c:v>189737</c:v>
                </c:pt>
                <c:pt idx="194">
                  <c:v>189549</c:v>
                </c:pt>
                <c:pt idx="195">
                  <c:v>190128</c:v>
                </c:pt>
                <c:pt idx="196">
                  <c:v>190403</c:v>
                </c:pt>
                <c:pt idx="197">
                  <c:v>192028</c:v>
                </c:pt>
                <c:pt idx="198">
                  <c:v>191641</c:v>
                </c:pt>
                <c:pt idx="199">
                  <c:v>191439</c:v>
                </c:pt>
                <c:pt idx="200">
                  <c:v>192238</c:v>
                </c:pt>
                <c:pt idx="201">
                  <c:v>192968</c:v>
                </c:pt>
                <c:pt idx="202">
                  <c:v>192806</c:v>
                </c:pt>
                <c:pt idx="203">
                  <c:v>193968</c:v>
                </c:pt>
                <c:pt idx="204">
                  <c:v>193917</c:v>
                </c:pt>
                <c:pt idx="205">
                  <c:v>193292</c:v>
                </c:pt>
                <c:pt idx="206">
                  <c:v>194046</c:v>
                </c:pt>
                <c:pt idx="207">
                  <c:v>194361</c:v>
                </c:pt>
                <c:pt idx="208">
                  <c:v>194697</c:v>
                </c:pt>
                <c:pt idx="209">
                  <c:v>194630</c:v>
                </c:pt>
                <c:pt idx="210">
                  <c:v>195352</c:v>
                </c:pt>
                <c:pt idx="211">
                  <c:v>194457</c:v>
                </c:pt>
                <c:pt idx="212">
                  <c:v>196407</c:v>
                </c:pt>
              </c:numCache>
            </c:numRef>
          </c:val>
          <c:smooth val="0"/>
        </c:ser>
        <c:ser>
          <c:idx val="1"/>
          <c:order val="1"/>
          <c:tx>
            <c:strRef>
              <c:f>'[Copy of Manufacturing_Data__.xls]Sheet2'!$G$1</c:f>
              <c:strCache>
                <c:ptCount val="1"/>
                <c:pt idx="0">
                  <c:v>E-Commerce Retail Sales</c:v>
                </c:pt>
              </c:strCache>
            </c:strRef>
          </c:tx>
          <c:spPr>
            <a:ln w="28575" cap="rnd">
              <a:solidFill>
                <a:srgbClr val="002060"/>
              </a:solidFill>
              <a:round/>
            </a:ln>
            <a:effectLst/>
          </c:spPr>
          <c:marker>
            <c:symbol val="none"/>
          </c:marker>
          <c:cat>
            <c:numRef>
              <c:f>'[Copy of Manufacturing_Data__.xls]Sheet2'!$E$2:$E$214</c:f>
              <c:numCache>
                <c:formatCode>[$-409]mmm\-yy;@</c:formatCode>
                <c:ptCount val="213"/>
                <c:pt idx="0">
                  <c:v>36526</c:v>
                </c:pt>
                <c:pt idx="1">
                  <c:v>36557</c:v>
                </c:pt>
                <c:pt idx="2">
                  <c:v>36586</c:v>
                </c:pt>
                <c:pt idx="3">
                  <c:v>36617</c:v>
                </c:pt>
                <c:pt idx="4">
                  <c:v>36647</c:v>
                </c:pt>
                <c:pt idx="5">
                  <c:v>36678</c:v>
                </c:pt>
                <c:pt idx="6">
                  <c:v>36708</c:v>
                </c:pt>
                <c:pt idx="7">
                  <c:v>36739</c:v>
                </c:pt>
                <c:pt idx="8">
                  <c:v>36770</c:v>
                </c:pt>
                <c:pt idx="9">
                  <c:v>36800</c:v>
                </c:pt>
                <c:pt idx="10">
                  <c:v>36831</c:v>
                </c:pt>
                <c:pt idx="11">
                  <c:v>36861</c:v>
                </c:pt>
                <c:pt idx="12">
                  <c:v>36892</c:v>
                </c:pt>
                <c:pt idx="13">
                  <c:v>36923</c:v>
                </c:pt>
                <c:pt idx="14">
                  <c:v>36951</c:v>
                </c:pt>
                <c:pt idx="15">
                  <c:v>36982</c:v>
                </c:pt>
                <c:pt idx="16">
                  <c:v>37012</c:v>
                </c:pt>
                <c:pt idx="17">
                  <c:v>37043</c:v>
                </c:pt>
                <c:pt idx="18">
                  <c:v>37073</c:v>
                </c:pt>
                <c:pt idx="19">
                  <c:v>37104</c:v>
                </c:pt>
                <c:pt idx="20">
                  <c:v>37135</c:v>
                </c:pt>
                <c:pt idx="21">
                  <c:v>37165</c:v>
                </c:pt>
                <c:pt idx="22">
                  <c:v>37196</c:v>
                </c:pt>
                <c:pt idx="23">
                  <c:v>37226</c:v>
                </c:pt>
                <c:pt idx="24">
                  <c:v>37257</c:v>
                </c:pt>
                <c:pt idx="25">
                  <c:v>37288</c:v>
                </c:pt>
                <c:pt idx="26">
                  <c:v>37316</c:v>
                </c:pt>
                <c:pt idx="27">
                  <c:v>37347</c:v>
                </c:pt>
                <c:pt idx="28">
                  <c:v>37377</c:v>
                </c:pt>
                <c:pt idx="29">
                  <c:v>37408</c:v>
                </c:pt>
                <c:pt idx="30">
                  <c:v>37438</c:v>
                </c:pt>
                <c:pt idx="31">
                  <c:v>37469</c:v>
                </c:pt>
                <c:pt idx="32">
                  <c:v>37500</c:v>
                </c:pt>
                <c:pt idx="33">
                  <c:v>37530</c:v>
                </c:pt>
                <c:pt idx="34">
                  <c:v>37561</c:v>
                </c:pt>
                <c:pt idx="35">
                  <c:v>37591</c:v>
                </c:pt>
                <c:pt idx="36">
                  <c:v>37622</c:v>
                </c:pt>
                <c:pt idx="37">
                  <c:v>37653</c:v>
                </c:pt>
                <c:pt idx="38">
                  <c:v>37681</c:v>
                </c:pt>
                <c:pt idx="39">
                  <c:v>37712</c:v>
                </c:pt>
                <c:pt idx="40">
                  <c:v>37742</c:v>
                </c:pt>
                <c:pt idx="41">
                  <c:v>37773</c:v>
                </c:pt>
                <c:pt idx="42">
                  <c:v>37803</c:v>
                </c:pt>
                <c:pt idx="43">
                  <c:v>37834</c:v>
                </c:pt>
                <c:pt idx="44">
                  <c:v>37865</c:v>
                </c:pt>
                <c:pt idx="45">
                  <c:v>37895</c:v>
                </c:pt>
                <c:pt idx="46">
                  <c:v>37926</c:v>
                </c:pt>
                <c:pt idx="47">
                  <c:v>37956</c:v>
                </c:pt>
                <c:pt idx="48">
                  <c:v>37987</c:v>
                </c:pt>
                <c:pt idx="49">
                  <c:v>38018</c:v>
                </c:pt>
                <c:pt idx="50">
                  <c:v>38047</c:v>
                </c:pt>
                <c:pt idx="51">
                  <c:v>38078</c:v>
                </c:pt>
                <c:pt idx="52">
                  <c:v>38108</c:v>
                </c:pt>
                <c:pt idx="53">
                  <c:v>38139</c:v>
                </c:pt>
                <c:pt idx="54">
                  <c:v>38169</c:v>
                </c:pt>
                <c:pt idx="55">
                  <c:v>38200</c:v>
                </c:pt>
                <c:pt idx="56">
                  <c:v>38231</c:v>
                </c:pt>
                <c:pt idx="57">
                  <c:v>38261</c:v>
                </c:pt>
                <c:pt idx="58">
                  <c:v>38292</c:v>
                </c:pt>
                <c:pt idx="59">
                  <c:v>38322</c:v>
                </c:pt>
                <c:pt idx="60">
                  <c:v>38353</c:v>
                </c:pt>
                <c:pt idx="61">
                  <c:v>38384</c:v>
                </c:pt>
                <c:pt idx="62">
                  <c:v>38412</c:v>
                </c:pt>
                <c:pt idx="63">
                  <c:v>38443</c:v>
                </c:pt>
                <c:pt idx="64">
                  <c:v>38473</c:v>
                </c:pt>
                <c:pt idx="65">
                  <c:v>38504</c:v>
                </c:pt>
                <c:pt idx="66">
                  <c:v>38534</c:v>
                </c:pt>
                <c:pt idx="67">
                  <c:v>38565</c:v>
                </c:pt>
                <c:pt idx="68">
                  <c:v>38596</c:v>
                </c:pt>
                <c:pt idx="69">
                  <c:v>38626</c:v>
                </c:pt>
                <c:pt idx="70">
                  <c:v>38657</c:v>
                </c:pt>
                <c:pt idx="71">
                  <c:v>38687</c:v>
                </c:pt>
                <c:pt idx="72">
                  <c:v>38718</c:v>
                </c:pt>
                <c:pt idx="73">
                  <c:v>38749</c:v>
                </c:pt>
                <c:pt idx="74">
                  <c:v>38777</c:v>
                </c:pt>
                <c:pt idx="75">
                  <c:v>38808</c:v>
                </c:pt>
                <c:pt idx="76">
                  <c:v>38838</c:v>
                </c:pt>
                <c:pt idx="77">
                  <c:v>38869</c:v>
                </c:pt>
                <c:pt idx="78">
                  <c:v>38899</c:v>
                </c:pt>
                <c:pt idx="79">
                  <c:v>38930</c:v>
                </c:pt>
                <c:pt idx="80">
                  <c:v>38961</c:v>
                </c:pt>
                <c:pt idx="81">
                  <c:v>38991</c:v>
                </c:pt>
                <c:pt idx="82">
                  <c:v>39022</c:v>
                </c:pt>
                <c:pt idx="83">
                  <c:v>39052</c:v>
                </c:pt>
                <c:pt idx="84">
                  <c:v>39083</c:v>
                </c:pt>
                <c:pt idx="85">
                  <c:v>39114</c:v>
                </c:pt>
                <c:pt idx="86">
                  <c:v>39142</c:v>
                </c:pt>
                <c:pt idx="87">
                  <c:v>39173</c:v>
                </c:pt>
                <c:pt idx="88">
                  <c:v>39203</c:v>
                </c:pt>
                <c:pt idx="89">
                  <c:v>39234</c:v>
                </c:pt>
                <c:pt idx="90">
                  <c:v>39264</c:v>
                </c:pt>
                <c:pt idx="91">
                  <c:v>39295</c:v>
                </c:pt>
                <c:pt idx="92">
                  <c:v>39326</c:v>
                </c:pt>
                <c:pt idx="93">
                  <c:v>39356</c:v>
                </c:pt>
                <c:pt idx="94">
                  <c:v>39387</c:v>
                </c:pt>
                <c:pt idx="95">
                  <c:v>39417</c:v>
                </c:pt>
                <c:pt idx="96">
                  <c:v>39448</c:v>
                </c:pt>
                <c:pt idx="97">
                  <c:v>39479</c:v>
                </c:pt>
                <c:pt idx="98">
                  <c:v>39508</c:v>
                </c:pt>
                <c:pt idx="99">
                  <c:v>39539</c:v>
                </c:pt>
                <c:pt idx="100">
                  <c:v>39569</c:v>
                </c:pt>
                <c:pt idx="101">
                  <c:v>39600</c:v>
                </c:pt>
                <c:pt idx="102">
                  <c:v>39630</c:v>
                </c:pt>
                <c:pt idx="103">
                  <c:v>39661</c:v>
                </c:pt>
                <c:pt idx="104">
                  <c:v>39692</c:v>
                </c:pt>
                <c:pt idx="105">
                  <c:v>39722</c:v>
                </c:pt>
                <c:pt idx="106">
                  <c:v>39753</c:v>
                </c:pt>
                <c:pt idx="107">
                  <c:v>39783</c:v>
                </c:pt>
                <c:pt idx="108">
                  <c:v>39814</c:v>
                </c:pt>
                <c:pt idx="109">
                  <c:v>39845</c:v>
                </c:pt>
                <c:pt idx="110">
                  <c:v>39873</c:v>
                </c:pt>
                <c:pt idx="111">
                  <c:v>39904</c:v>
                </c:pt>
                <c:pt idx="112">
                  <c:v>39934</c:v>
                </c:pt>
                <c:pt idx="113">
                  <c:v>39965</c:v>
                </c:pt>
                <c:pt idx="114">
                  <c:v>39995</c:v>
                </c:pt>
                <c:pt idx="115">
                  <c:v>40026</c:v>
                </c:pt>
                <c:pt idx="116">
                  <c:v>40057</c:v>
                </c:pt>
                <c:pt idx="117">
                  <c:v>40087</c:v>
                </c:pt>
                <c:pt idx="118">
                  <c:v>40118</c:v>
                </c:pt>
                <c:pt idx="119">
                  <c:v>40148</c:v>
                </c:pt>
                <c:pt idx="120">
                  <c:v>40179</c:v>
                </c:pt>
                <c:pt idx="121">
                  <c:v>40210</c:v>
                </c:pt>
                <c:pt idx="122">
                  <c:v>40238</c:v>
                </c:pt>
                <c:pt idx="123">
                  <c:v>40269</c:v>
                </c:pt>
                <c:pt idx="124">
                  <c:v>40299</c:v>
                </c:pt>
                <c:pt idx="125">
                  <c:v>40330</c:v>
                </c:pt>
                <c:pt idx="126">
                  <c:v>40360</c:v>
                </c:pt>
                <c:pt idx="127">
                  <c:v>40391</c:v>
                </c:pt>
                <c:pt idx="128">
                  <c:v>40422</c:v>
                </c:pt>
                <c:pt idx="129">
                  <c:v>40452</c:v>
                </c:pt>
                <c:pt idx="130">
                  <c:v>40483</c:v>
                </c:pt>
                <c:pt idx="131">
                  <c:v>40513</c:v>
                </c:pt>
                <c:pt idx="132">
                  <c:v>40544</c:v>
                </c:pt>
                <c:pt idx="133">
                  <c:v>40575</c:v>
                </c:pt>
                <c:pt idx="134">
                  <c:v>40603</c:v>
                </c:pt>
                <c:pt idx="135">
                  <c:v>40634</c:v>
                </c:pt>
                <c:pt idx="136">
                  <c:v>40664</c:v>
                </c:pt>
                <c:pt idx="137">
                  <c:v>40695</c:v>
                </c:pt>
                <c:pt idx="138">
                  <c:v>40725</c:v>
                </c:pt>
                <c:pt idx="139">
                  <c:v>40756</c:v>
                </c:pt>
                <c:pt idx="140">
                  <c:v>40787</c:v>
                </c:pt>
                <c:pt idx="141">
                  <c:v>40817</c:v>
                </c:pt>
                <c:pt idx="142">
                  <c:v>40848</c:v>
                </c:pt>
                <c:pt idx="143">
                  <c:v>40878</c:v>
                </c:pt>
                <c:pt idx="144">
                  <c:v>40909</c:v>
                </c:pt>
                <c:pt idx="145">
                  <c:v>40940</c:v>
                </c:pt>
                <c:pt idx="146">
                  <c:v>40969</c:v>
                </c:pt>
                <c:pt idx="147">
                  <c:v>41000</c:v>
                </c:pt>
                <c:pt idx="148">
                  <c:v>41030</c:v>
                </c:pt>
                <c:pt idx="149">
                  <c:v>41061</c:v>
                </c:pt>
                <c:pt idx="150">
                  <c:v>41091</c:v>
                </c:pt>
                <c:pt idx="151">
                  <c:v>41122</c:v>
                </c:pt>
                <c:pt idx="152">
                  <c:v>41153</c:v>
                </c:pt>
                <c:pt idx="153">
                  <c:v>41183</c:v>
                </c:pt>
                <c:pt idx="154">
                  <c:v>41214</c:v>
                </c:pt>
                <c:pt idx="155">
                  <c:v>41244</c:v>
                </c:pt>
                <c:pt idx="156">
                  <c:v>41275</c:v>
                </c:pt>
                <c:pt idx="157">
                  <c:v>41306</c:v>
                </c:pt>
                <c:pt idx="158">
                  <c:v>41334</c:v>
                </c:pt>
                <c:pt idx="159">
                  <c:v>41365</c:v>
                </c:pt>
                <c:pt idx="160">
                  <c:v>41395</c:v>
                </c:pt>
                <c:pt idx="161">
                  <c:v>41426</c:v>
                </c:pt>
                <c:pt idx="162">
                  <c:v>41456</c:v>
                </c:pt>
                <c:pt idx="163">
                  <c:v>41487</c:v>
                </c:pt>
                <c:pt idx="164">
                  <c:v>41518</c:v>
                </c:pt>
                <c:pt idx="165">
                  <c:v>41548</c:v>
                </c:pt>
                <c:pt idx="166">
                  <c:v>41579</c:v>
                </c:pt>
                <c:pt idx="167">
                  <c:v>41609</c:v>
                </c:pt>
                <c:pt idx="168">
                  <c:v>41640</c:v>
                </c:pt>
                <c:pt idx="169">
                  <c:v>41671</c:v>
                </c:pt>
                <c:pt idx="170">
                  <c:v>41699</c:v>
                </c:pt>
                <c:pt idx="171">
                  <c:v>41730</c:v>
                </c:pt>
                <c:pt idx="172">
                  <c:v>41760</c:v>
                </c:pt>
                <c:pt idx="173">
                  <c:v>41791</c:v>
                </c:pt>
                <c:pt idx="174">
                  <c:v>41821</c:v>
                </c:pt>
                <c:pt idx="175">
                  <c:v>41852</c:v>
                </c:pt>
                <c:pt idx="176">
                  <c:v>41883</c:v>
                </c:pt>
                <c:pt idx="177">
                  <c:v>41913</c:v>
                </c:pt>
                <c:pt idx="178">
                  <c:v>41944</c:v>
                </c:pt>
                <c:pt idx="179">
                  <c:v>41974</c:v>
                </c:pt>
                <c:pt idx="180">
                  <c:v>42005</c:v>
                </c:pt>
                <c:pt idx="181">
                  <c:v>42036</c:v>
                </c:pt>
                <c:pt idx="182">
                  <c:v>42064</c:v>
                </c:pt>
                <c:pt idx="183">
                  <c:v>42095</c:v>
                </c:pt>
                <c:pt idx="184">
                  <c:v>42125</c:v>
                </c:pt>
                <c:pt idx="185">
                  <c:v>42156</c:v>
                </c:pt>
                <c:pt idx="186">
                  <c:v>42186</c:v>
                </c:pt>
                <c:pt idx="187">
                  <c:v>42217</c:v>
                </c:pt>
                <c:pt idx="188">
                  <c:v>42248</c:v>
                </c:pt>
                <c:pt idx="189">
                  <c:v>42278</c:v>
                </c:pt>
                <c:pt idx="190">
                  <c:v>42309</c:v>
                </c:pt>
                <c:pt idx="191">
                  <c:v>42339</c:v>
                </c:pt>
                <c:pt idx="192">
                  <c:v>42370</c:v>
                </c:pt>
                <c:pt idx="193">
                  <c:v>42401</c:v>
                </c:pt>
                <c:pt idx="194">
                  <c:v>42430</c:v>
                </c:pt>
                <c:pt idx="195">
                  <c:v>42461</c:v>
                </c:pt>
                <c:pt idx="196">
                  <c:v>42491</c:v>
                </c:pt>
                <c:pt idx="197">
                  <c:v>42522</c:v>
                </c:pt>
                <c:pt idx="198">
                  <c:v>42552</c:v>
                </c:pt>
                <c:pt idx="199">
                  <c:v>42583</c:v>
                </c:pt>
                <c:pt idx="200">
                  <c:v>42614</c:v>
                </c:pt>
                <c:pt idx="201">
                  <c:v>42644</c:v>
                </c:pt>
                <c:pt idx="202">
                  <c:v>42675</c:v>
                </c:pt>
                <c:pt idx="203">
                  <c:v>42705</c:v>
                </c:pt>
                <c:pt idx="204">
                  <c:v>42736</c:v>
                </c:pt>
                <c:pt idx="205">
                  <c:v>42767</c:v>
                </c:pt>
                <c:pt idx="206">
                  <c:v>42795</c:v>
                </c:pt>
                <c:pt idx="207">
                  <c:v>42826</c:v>
                </c:pt>
                <c:pt idx="208">
                  <c:v>42856</c:v>
                </c:pt>
                <c:pt idx="209">
                  <c:v>42887</c:v>
                </c:pt>
                <c:pt idx="210">
                  <c:v>42917</c:v>
                </c:pt>
                <c:pt idx="211">
                  <c:v>42948</c:v>
                </c:pt>
                <c:pt idx="212">
                  <c:v>42979</c:v>
                </c:pt>
              </c:numCache>
            </c:numRef>
          </c:cat>
          <c:val>
            <c:numRef>
              <c:f>'[Copy of Manufacturing_Data__.xls]Sheet2'!$G$2:$G$214</c:f>
              <c:numCache>
                <c:formatCode>General</c:formatCode>
                <c:ptCount val="213"/>
                <c:pt idx="0" formatCode="0">
                  <c:v>5816</c:v>
                </c:pt>
                <c:pt idx="3" formatCode="0">
                  <c:v>6501</c:v>
                </c:pt>
                <c:pt idx="6" formatCode="0">
                  <c:v>7333</c:v>
                </c:pt>
                <c:pt idx="9" formatCode="0">
                  <c:v>7766</c:v>
                </c:pt>
                <c:pt idx="12" formatCode="0">
                  <c:v>8220</c:v>
                </c:pt>
                <c:pt idx="15" formatCode="0">
                  <c:v>8357</c:v>
                </c:pt>
                <c:pt idx="18" formatCode="0">
                  <c:v>8276</c:v>
                </c:pt>
                <c:pt idx="21" formatCode="0">
                  <c:v>9307</c:v>
                </c:pt>
                <c:pt idx="24" formatCode="0">
                  <c:v>10000</c:v>
                </c:pt>
                <c:pt idx="27" formatCode="0">
                  <c:v>10756</c:v>
                </c:pt>
                <c:pt idx="30" formatCode="0">
                  <c:v>11478</c:v>
                </c:pt>
                <c:pt idx="33" formatCode="0">
                  <c:v>12227</c:v>
                </c:pt>
                <c:pt idx="36" formatCode="0">
                  <c:v>12796</c:v>
                </c:pt>
                <c:pt idx="39" formatCode="0">
                  <c:v>13779</c:v>
                </c:pt>
                <c:pt idx="42" formatCode="0">
                  <c:v>14787</c:v>
                </c:pt>
                <c:pt idx="45" formatCode="0">
                  <c:v>15585</c:v>
                </c:pt>
                <c:pt idx="48" formatCode="0">
                  <c:v>16719</c:v>
                </c:pt>
                <c:pt idx="51" formatCode="0">
                  <c:v>17510</c:v>
                </c:pt>
                <c:pt idx="54" formatCode="0">
                  <c:v>18494</c:v>
                </c:pt>
                <c:pt idx="57" formatCode="0">
                  <c:v>19644</c:v>
                </c:pt>
                <c:pt idx="60" formatCode="0">
                  <c:v>20816</c:v>
                </c:pt>
                <c:pt idx="63" formatCode="0">
                  <c:v>22231</c:v>
                </c:pt>
                <c:pt idx="66" formatCode="0">
                  <c:v>23642</c:v>
                </c:pt>
                <c:pt idx="69" formatCode="0">
                  <c:v>24360</c:v>
                </c:pt>
                <c:pt idx="72" formatCode="0">
                  <c:v>26420</c:v>
                </c:pt>
                <c:pt idx="75" formatCode="0">
                  <c:v>27378</c:v>
                </c:pt>
                <c:pt idx="78" formatCode="0">
                  <c:v>28850</c:v>
                </c:pt>
                <c:pt idx="81" formatCode="0">
                  <c:v>30137</c:v>
                </c:pt>
                <c:pt idx="84" formatCode="0">
                  <c:v>31731</c:v>
                </c:pt>
                <c:pt idx="87" formatCode="0">
                  <c:v>33493</c:v>
                </c:pt>
                <c:pt idx="90" formatCode="0">
                  <c:v>34823</c:v>
                </c:pt>
                <c:pt idx="93" formatCode="0">
                  <c:v>35792</c:v>
                </c:pt>
                <c:pt idx="96" formatCode="0">
                  <c:v>36025</c:v>
                </c:pt>
                <c:pt idx="99" formatCode="0">
                  <c:v>36513</c:v>
                </c:pt>
                <c:pt idx="102" formatCode="0">
                  <c:v>36282</c:v>
                </c:pt>
                <c:pt idx="105" formatCode="0">
                  <c:v>33045</c:v>
                </c:pt>
                <c:pt idx="108" formatCode="0">
                  <c:v>34145</c:v>
                </c:pt>
                <c:pt idx="111" formatCode="0">
                  <c:v>35279</c:v>
                </c:pt>
                <c:pt idx="114" formatCode="0">
                  <c:v>37391</c:v>
                </c:pt>
                <c:pt idx="117" formatCode="0">
                  <c:v>38106</c:v>
                </c:pt>
                <c:pt idx="120" formatCode="0">
                  <c:v>39291</c:v>
                </c:pt>
                <c:pt idx="123" formatCode="0">
                  <c:v>41308</c:v>
                </c:pt>
                <c:pt idx="126" formatCode="0">
                  <c:v>43507</c:v>
                </c:pt>
                <c:pt idx="129" formatCode="0">
                  <c:v>45064</c:v>
                </c:pt>
                <c:pt idx="132" formatCode="0">
                  <c:v>46908</c:v>
                </c:pt>
                <c:pt idx="135" formatCode="0">
                  <c:v>48696</c:v>
                </c:pt>
                <c:pt idx="138" formatCode="0">
                  <c:v>49985</c:v>
                </c:pt>
                <c:pt idx="141" formatCode="0">
                  <c:v>52984</c:v>
                </c:pt>
                <c:pt idx="144" formatCode="0">
                  <c:v>54896</c:v>
                </c:pt>
                <c:pt idx="147" formatCode="0">
                  <c:v>56067</c:v>
                </c:pt>
                <c:pt idx="150" formatCode="0">
                  <c:v>58157</c:v>
                </c:pt>
                <c:pt idx="153" formatCode="0">
                  <c:v>60439</c:v>
                </c:pt>
                <c:pt idx="156" formatCode="0">
                  <c:v>62025</c:v>
                </c:pt>
                <c:pt idx="159" formatCode="0">
                  <c:v>63949</c:v>
                </c:pt>
                <c:pt idx="162" formatCode="0">
                  <c:v>65804</c:v>
                </c:pt>
                <c:pt idx="165" formatCode="0">
                  <c:v>68179</c:v>
                </c:pt>
                <c:pt idx="168" formatCode="0">
                  <c:v>70492</c:v>
                </c:pt>
                <c:pt idx="171" formatCode="0">
                  <c:v>73480</c:v>
                </c:pt>
                <c:pt idx="174" formatCode="0">
                  <c:v>75883</c:v>
                </c:pt>
                <c:pt idx="177" formatCode="0">
                  <c:v>77755</c:v>
                </c:pt>
                <c:pt idx="180" formatCode="0">
                  <c:v>80344</c:v>
                </c:pt>
                <c:pt idx="183" formatCode="0">
                  <c:v>83370</c:v>
                </c:pt>
                <c:pt idx="186" formatCode="0">
                  <c:v>86569</c:v>
                </c:pt>
                <c:pt idx="189" formatCode="0">
                  <c:v>88968</c:v>
                </c:pt>
                <c:pt idx="192" formatCode="0">
                  <c:v>92182</c:v>
                </c:pt>
                <c:pt idx="195" formatCode="0">
                  <c:v>96014</c:v>
                </c:pt>
                <c:pt idx="198" formatCode="0">
                  <c:v>99870</c:v>
                </c:pt>
                <c:pt idx="201" formatCode="0">
                  <c:v>101606</c:v>
                </c:pt>
                <c:pt idx="204" formatCode="0">
                  <c:v>106383</c:v>
                </c:pt>
                <c:pt idx="207" formatCode="0">
                  <c:v>111542</c:v>
                </c:pt>
              </c:numCache>
            </c:numRef>
          </c:val>
          <c:smooth val="0"/>
        </c:ser>
        <c:dLbls>
          <c:showLegendKey val="0"/>
          <c:showVal val="0"/>
          <c:showCatName val="0"/>
          <c:showSerName val="0"/>
          <c:showPercent val="0"/>
          <c:showBubbleSize val="0"/>
        </c:dLbls>
        <c:marker val="1"/>
        <c:smooth val="0"/>
        <c:axId val="-1296928576"/>
        <c:axId val="-1296922592"/>
      </c:lineChart>
      <c:lineChart>
        <c:grouping val="standard"/>
        <c:varyColors val="0"/>
        <c:ser>
          <c:idx val="2"/>
          <c:order val="2"/>
          <c:tx>
            <c:strRef>
              <c:f>'[Copy of Manufacturing_Data__.xls]Sheet2'!$H$1</c:f>
              <c:strCache>
                <c:ptCount val="1"/>
                <c:pt idx="0">
                  <c:v>E-Commerce Retail Sales as a Percent of Total Sales (Secondary Axis)</c:v>
                </c:pt>
              </c:strCache>
            </c:strRef>
          </c:tx>
          <c:spPr>
            <a:ln w="28575" cap="rnd">
              <a:solidFill>
                <a:schemeClr val="bg1">
                  <a:lumMod val="50000"/>
                </a:schemeClr>
              </a:solidFill>
              <a:round/>
            </a:ln>
            <a:effectLst/>
          </c:spPr>
          <c:marker>
            <c:symbol val="none"/>
          </c:marker>
          <c:cat>
            <c:numRef>
              <c:f>'[Copy of Manufacturing_Data__.xls]Sheet2'!$E$2:$E$214</c:f>
              <c:numCache>
                <c:formatCode>[$-409]mmm\-yy;@</c:formatCode>
                <c:ptCount val="213"/>
                <c:pt idx="0">
                  <c:v>36526</c:v>
                </c:pt>
                <c:pt idx="1">
                  <c:v>36557</c:v>
                </c:pt>
                <c:pt idx="2">
                  <c:v>36586</c:v>
                </c:pt>
                <c:pt idx="3">
                  <c:v>36617</c:v>
                </c:pt>
                <c:pt idx="4">
                  <c:v>36647</c:v>
                </c:pt>
                <c:pt idx="5">
                  <c:v>36678</c:v>
                </c:pt>
                <c:pt idx="6">
                  <c:v>36708</c:v>
                </c:pt>
                <c:pt idx="7">
                  <c:v>36739</c:v>
                </c:pt>
                <c:pt idx="8">
                  <c:v>36770</c:v>
                </c:pt>
                <c:pt idx="9">
                  <c:v>36800</c:v>
                </c:pt>
                <c:pt idx="10">
                  <c:v>36831</c:v>
                </c:pt>
                <c:pt idx="11">
                  <c:v>36861</c:v>
                </c:pt>
                <c:pt idx="12">
                  <c:v>36892</c:v>
                </c:pt>
                <c:pt idx="13">
                  <c:v>36923</c:v>
                </c:pt>
                <c:pt idx="14">
                  <c:v>36951</c:v>
                </c:pt>
                <c:pt idx="15">
                  <c:v>36982</c:v>
                </c:pt>
                <c:pt idx="16">
                  <c:v>37012</c:v>
                </c:pt>
                <c:pt idx="17">
                  <c:v>37043</c:v>
                </c:pt>
                <c:pt idx="18">
                  <c:v>37073</c:v>
                </c:pt>
                <c:pt idx="19">
                  <c:v>37104</c:v>
                </c:pt>
                <c:pt idx="20">
                  <c:v>37135</c:v>
                </c:pt>
                <c:pt idx="21">
                  <c:v>37165</c:v>
                </c:pt>
                <c:pt idx="22">
                  <c:v>37196</c:v>
                </c:pt>
                <c:pt idx="23">
                  <c:v>37226</c:v>
                </c:pt>
                <c:pt idx="24">
                  <c:v>37257</c:v>
                </c:pt>
                <c:pt idx="25">
                  <c:v>37288</c:v>
                </c:pt>
                <c:pt idx="26">
                  <c:v>37316</c:v>
                </c:pt>
                <c:pt idx="27">
                  <c:v>37347</c:v>
                </c:pt>
                <c:pt idx="28">
                  <c:v>37377</c:v>
                </c:pt>
                <c:pt idx="29">
                  <c:v>37408</c:v>
                </c:pt>
                <c:pt idx="30">
                  <c:v>37438</c:v>
                </c:pt>
                <c:pt idx="31">
                  <c:v>37469</c:v>
                </c:pt>
                <c:pt idx="32">
                  <c:v>37500</c:v>
                </c:pt>
                <c:pt idx="33">
                  <c:v>37530</c:v>
                </c:pt>
                <c:pt idx="34">
                  <c:v>37561</c:v>
                </c:pt>
                <c:pt idx="35">
                  <c:v>37591</c:v>
                </c:pt>
                <c:pt idx="36">
                  <c:v>37622</c:v>
                </c:pt>
                <c:pt idx="37">
                  <c:v>37653</c:v>
                </c:pt>
                <c:pt idx="38">
                  <c:v>37681</c:v>
                </c:pt>
                <c:pt idx="39">
                  <c:v>37712</c:v>
                </c:pt>
                <c:pt idx="40">
                  <c:v>37742</c:v>
                </c:pt>
                <c:pt idx="41">
                  <c:v>37773</c:v>
                </c:pt>
                <c:pt idx="42">
                  <c:v>37803</c:v>
                </c:pt>
                <c:pt idx="43">
                  <c:v>37834</c:v>
                </c:pt>
                <c:pt idx="44">
                  <c:v>37865</c:v>
                </c:pt>
                <c:pt idx="45">
                  <c:v>37895</c:v>
                </c:pt>
                <c:pt idx="46">
                  <c:v>37926</c:v>
                </c:pt>
                <c:pt idx="47">
                  <c:v>37956</c:v>
                </c:pt>
                <c:pt idx="48">
                  <c:v>37987</c:v>
                </c:pt>
                <c:pt idx="49">
                  <c:v>38018</c:v>
                </c:pt>
                <c:pt idx="50">
                  <c:v>38047</c:v>
                </c:pt>
                <c:pt idx="51">
                  <c:v>38078</c:v>
                </c:pt>
                <c:pt idx="52">
                  <c:v>38108</c:v>
                </c:pt>
                <c:pt idx="53">
                  <c:v>38139</c:v>
                </c:pt>
                <c:pt idx="54">
                  <c:v>38169</c:v>
                </c:pt>
                <c:pt idx="55">
                  <c:v>38200</c:v>
                </c:pt>
                <c:pt idx="56">
                  <c:v>38231</c:v>
                </c:pt>
                <c:pt idx="57">
                  <c:v>38261</c:v>
                </c:pt>
                <c:pt idx="58">
                  <c:v>38292</c:v>
                </c:pt>
                <c:pt idx="59">
                  <c:v>38322</c:v>
                </c:pt>
                <c:pt idx="60">
                  <c:v>38353</c:v>
                </c:pt>
                <c:pt idx="61">
                  <c:v>38384</c:v>
                </c:pt>
                <c:pt idx="62">
                  <c:v>38412</c:v>
                </c:pt>
                <c:pt idx="63">
                  <c:v>38443</c:v>
                </c:pt>
                <c:pt idx="64">
                  <c:v>38473</c:v>
                </c:pt>
                <c:pt idx="65">
                  <c:v>38504</c:v>
                </c:pt>
                <c:pt idx="66">
                  <c:v>38534</c:v>
                </c:pt>
                <c:pt idx="67">
                  <c:v>38565</c:v>
                </c:pt>
                <c:pt idx="68">
                  <c:v>38596</c:v>
                </c:pt>
                <c:pt idx="69">
                  <c:v>38626</c:v>
                </c:pt>
                <c:pt idx="70">
                  <c:v>38657</c:v>
                </c:pt>
                <c:pt idx="71">
                  <c:v>38687</c:v>
                </c:pt>
                <c:pt idx="72">
                  <c:v>38718</c:v>
                </c:pt>
                <c:pt idx="73">
                  <c:v>38749</c:v>
                </c:pt>
                <c:pt idx="74">
                  <c:v>38777</c:v>
                </c:pt>
                <c:pt idx="75">
                  <c:v>38808</c:v>
                </c:pt>
                <c:pt idx="76">
                  <c:v>38838</c:v>
                </c:pt>
                <c:pt idx="77">
                  <c:v>38869</c:v>
                </c:pt>
                <c:pt idx="78">
                  <c:v>38899</c:v>
                </c:pt>
                <c:pt idx="79">
                  <c:v>38930</c:v>
                </c:pt>
                <c:pt idx="80">
                  <c:v>38961</c:v>
                </c:pt>
                <c:pt idx="81">
                  <c:v>38991</c:v>
                </c:pt>
                <c:pt idx="82">
                  <c:v>39022</c:v>
                </c:pt>
                <c:pt idx="83">
                  <c:v>39052</c:v>
                </c:pt>
                <c:pt idx="84">
                  <c:v>39083</c:v>
                </c:pt>
                <c:pt idx="85">
                  <c:v>39114</c:v>
                </c:pt>
                <c:pt idx="86">
                  <c:v>39142</c:v>
                </c:pt>
                <c:pt idx="87">
                  <c:v>39173</c:v>
                </c:pt>
                <c:pt idx="88">
                  <c:v>39203</c:v>
                </c:pt>
                <c:pt idx="89">
                  <c:v>39234</c:v>
                </c:pt>
                <c:pt idx="90">
                  <c:v>39264</c:v>
                </c:pt>
                <c:pt idx="91">
                  <c:v>39295</c:v>
                </c:pt>
                <c:pt idx="92">
                  <c:v>39326</c:v>
                </c:pt>
                <c:pt idx="93">
                  <c:v>39356</c:v>
                </c:pt>
                <c:pt idx="94">
                  <c:v>39387</c:v>
                </c:pt>
                <c:pt idx="95">
                  <c:v>39417</c:v>
                </c:pt>
                <c:pt idx="96">
                  <c:v>39448</c:v>
                </c:pt>
                <c:pt idx="97">
                  <c:v>39479</c:v>
                </c:pt>
                <c:pt idx="98">
                  <c:v>39508</c:v>
                </c:pt>
                <c:pt idx="99">
                  <c:v>39539</c:v>
                </c:pt>
                <c:pt idx="100">
                  <c:v>39569</c:v>
                </c:pt>
                <c:pt idx="101">
                  <c:v>39600</c:v>
                </c:pt>
                <c:pt idx="102">
                  <c:v>39630</c:v>
                </c:pt>
                <c:pt idx="103">
                  <c:v>39661</c:v>
                </c:pt>
                <c:pt idx="104">
                  <c:v>39692</c:v>
                </c:pt>
                <c:pt idx="105">
                  <c:v>39722</c:v>
                </c:pt>
                <c:pt idx="106">
                  <c:v>39753</c:v>
                </c:pt>
                <c:pt idx="107">
                  <c:v>39783</c:v>
                </c:pt>
                <c:pt idx="108">
                  <c:v>39814</c:v>
                </c:pt>
                <c:pt idx="109">
                  <c:v>39845</c:v>
                </c:pt>
                <c:pt idx="110">
                  <c:v>39873</c:v>
                </c:pt>
                <c:pt idx="111">
                  <c:v>39904</c:v>
                </c:pt>
                <c:pt idx="112">
                  <c:v>39934</c:v>
                </c:pt>
                <c:pt idx="113">
                  <c:v>39965</c:v>
                </c:pt>
                <c:pt idx="114">
                  <c:v>39995</c:v>
                </c:pt>
                <c:pt idx="115">
                  <c:v>40026</c:v>
                </c:pt>
                <c:pt idx="116">
                  <c:v>40057</c:v>
                </c:pt>
                <c:pt idx="117">
                  <c:v>40087</c:v>
                </c:pt>
                <c:pt idx="118">
                  <c:v>40118</c:v>
                </c:pt>
                <c:pt idx="119">
                  <c:v>40148</c:v>
                </c:pt>
                <c:pt idx="120">
                  <c:v>40179</c:v>
                </c:pt>
                <c:pt idx="121">
                  <c:v>40210</c:v>
                </c:pt>
                <c:pt idx="122">
                  <c:v>40238</c:v>
                </c:pt>
                <c:pt idx="123">
                  <c:v>40269</c:v>
                </c:pt>
                <c:pt idx="124">
                  <c:v>40299</c:v>
                </c:pt>
                <c:pt idx="125">
                  <c:v>40330</c:v>
                </c:pt>
                <c:pt idx="126">
                  <c:v>40360</c:v>
                </c:pt>
                <c:pt idx="127">
                  <c:v>40391</c:v>
                </c:pt>
                <c:pt idx="128">
                  <c:v>40422</c:v>
                </c:pt>
                <c:pt idx="129">
                  <c:v>40452</c:v>
                </c:pt>
                <c:pt idx="130">
                  <c:v>40483</c:v>
                </c:pt>
                <c:pt idx="131">
                  <c:v>40513</c:v>
                </c:pt>
                <c:pt idx="132">
                  <c:v>40544</c:v>
                </c:pt>
                <c:pt idx="133">
                  <c:v>40575</c:v>
                </c:pt>
                <c:pt idx="134">
                  <c:v>40603</c:v>
                </c:pt>
                <c:pt idx="135">
                  <c:v>40634</c:v>
                </c:pt>
                <c:pt idx="136">
                  <c:v>40664</c:v>
                </c:pt>
                <c:pt idx="137">
                  <c:v>40695</c:v>
                </c:pt>
                <c:pt idx="138">
                  <c:v>40725</c:v>
                </c:pt>
                <c:pt idx="139">
                  <c:v>40756</c:v>
                </c:pt>
                <c:pt idx="140">
                  <c:v>40787</c:v>
                </c:pt>
                <c:pt idx="141">
                  <c:v>40817</c:v>
                </c:pt>
                <c:pt idx="142">
                  <c:v>40848</c:v>
                </c:pt>
                <c:pt idx="143">
                  <c:v>40878</c:v>
                </c:pt>
                <c:pt idx="144">
                  <c:v>40909</c:v>
                </c:pt>
                <c:pt idx="145">
                  <c:v>40940</c:v>
                </c:pt>
                <c:pt idx="146">
                  <c:v>40969</c:v>
                </c:pt>
                <c:pt idx="147">
                  <c:v>41000</c:v>
                </c:pt>
                <c:pt idx="148">
                  <c:v>41030</c:v>
                </c:pt>
                <c:pt idx="149">
                  <c:v>41061</c:v>
                </c:pt>
                <c:pt idx="150">
                  <c:v>41091</c:v>
                </c:pt>
                <c:pt idx="151">
                  <c:v>41122</c:v>
                </c:pt>
                <c:pt idx="152">
                  <c:v>41153</c:v>
                </c:pt>
                <c:pt idx="153">
                  <c:v>41183</c:v>
                </c:pt>
                <c:pt idx="154">
                  <c:v>41214</c:v>
                </c:pt>
                <c:pt idx="155">
                  <c:v>41244</c:v>
                </c:pt>
                <c:pt idx="156">
                  <c:v>41275</c:v>
                </c:pt>
                <c:pt idx="157">
                  <c:v>41306</c:v>
                </c:pt>
                <c:pt idx="158">
                  <c:v>41334</c:v>
                </c:pt>
                <c:pt idx="159">
                  <c:v>41365</c:v>
                </c:pt>
                <c:pt idx="160">
                  <c:v>41395</c:v>
                </c:pt>
                <c:pt idx="161">
                  <c:v>41426</c:v>
                </c:pt>
                <c:pt idx="162">
                  <c:v>41456</c:v>
                </c:pt>
                <c:pt idx="163">
                  <c:v>41487</c:v>
                </c:pt>
                <c:pt idx="164">
                  <c:v>41518</c:v>
                </c:pt>
                <c:pt idx="165">
                  <c:v>41548</c:v>
                </c:pt>
                <c:pt idx="166">
                  <c:v>41579</c:v>
                </c:pt>
                <c:pt idx="167">
                  <c:v>41609</c:v>
                </c:pt>
                <c:pt idx="168">
                  <c:v>41640</c:v>
                </c:pt>
                <c:pt idx="169">
                  <c:v>41671</c:v>
                </c:pt>
                <c:pt idx="170">
                  <c:v>41699</c:v>
                </c:pt>
                <c:pt idx="171">
                  <c:v>41730</c:v>
                </c:pt>
                <c:pt idx="172">
                  <c:v>41760</c:v>
                </c:pt>
                <c:pt idx="173">
                  <c:v>41791</c:v>
                </c:pt>
                <c:pt idx="174">
                  <c:v>41821</c:v>
                </c:pt>
                <c:pt idx="175">
                  <c:v>41852</c:v>
                </c:pt>
                <c:pt idx="176">
                  <c:v>41883</c:v>
                </c:pt>
                <c:pt idx="177">
                  <c:v>41913</c:v>
                </c:pt>
                <c:pt idx="178">
                  <c:v>41944</c:v>
                </c:pt>
                <c:pt idx="179">
                  <c:v>41974</c:v>
                </c:pt>
                <c:pt idx="180">
                  <c:v>42005</c:v>
                </c:pt>
                <c:pt idx="181">
                  <c:v>42036</c:v>
                </c:pt>
                <c:pt idx="182">
                  <c:v>42064</c:v>
                </c:pt>
                <c:pt idx="183">
                  <c:v>42095</c:v>
                </c:pt>
                <c:pt idx="184">
                  <c:v>42125</c:v>
                </c:pt>
                <c:pt idx="185">
                  <c:v>42156</c:v>
                </c:pt>
                <c:pt idx="186">
                  <c:v>42186</c:v>
                </c:pt>
                <c:pt idx="187">
                  <c:v>42217</c:v>
                </c:pt>
                <c:pt idx="188">
                  <c:v>42248</c:v>
                </c:pt>
                <c:pt idx="189">
                  <c:v>42278</c:v>
                </c:pt>
                <c:pt idx="190">
                  <c:v>42309</c:v>
                </c:pt>
                <c:pt idx="191">
                  <c:v>42339</c:v>
                </c:pt>
                <c:pt idx="192">
                  <c:v>42370</c:v>
                </c:pt>
                <c:pt idx="193">
                  <c:v>42401</c:v>
                </c:pt>
                <c:pt idx="194">
                  <c:v>42430</c:v>
                </c:pt>
                <c:pt idx="195">
                  <c:v>42461</c:v>
                </c:pt>
                <c:pt idx="196">
                  <c:v>42491</c:v>
                </c:pt>
                <c:pt idx="197">
                  <c:v>42522</c:v>
                </c:pt>
                <c:pt idx="198">
                  <c:v>42552</c:v>
                </c:pt>
                <c:pt idx="199">
                  <c:v>42583</c:v>
                </c:pt>
                <c:pt idx="200">
                  <c:v>42614</c:v>
                </c:pt>
                <c:pt idx="201">
                  <c:v>42644</c:v>
                </c:pt>
                <c:pt idx="202">
                  <c:v>42675</c:v>
                </c:pt>
                <c:pt idx="203">
                  <c:v>42705</c:v>
                </c:pt>
                <c:pt idx="204">
                  <c:v>42736</c:v>
                </c:pt>
                <c:pt idx="205">
                  <c:v>42767</c:v>
                </c:pt>
                <c:pt idx="206">
                  <c:v>42795</c:v>
                </c:pt>
                <c:pt idx="207">
                  <c:v>42826</c:v>
                </c:pt>
                <c:pt idx="208">
                  <c:v>42856</c:v>
                </c:pt>
                <c:pt idx="209">
                  <c:v>42887</c:v>
                </c:pt>
                <c:pt idx="210">
                  <c:v>42917</c:v>
                </c:pt>
                <c:pt idx="211">
                  <c:v>42948</c:v>
                </c:pt>
                <c:pt idx="212">
                  <c:v>42979</c:v>
                </c:pt>
              </c:numCache>
            </c:numRef>
          </c:cat>
          <c:val>
            <c:numRef>
              <c:f>'[Copy of Manufacturing_Data__.xls]Sheet2'!$H$2:$H$214</c:f>
              <c:numCache>
                <c:formatCode>General</c:formatCode>
                <c:ptCount val="213"/>
                <c:pt idx="0" formatCode="0.00%">
                  <c:v>8.0000000000000002E-3</c:v>
                </c:pt>
                <c:pt idx="3" formatCode="0.00%">
                  <c:v>9.0000000000000011E-3</c:v>
                </c:pt>
                <c:pt idx="6" formatCode="0.00%">
                  <c:v>0.01</c:v>
                </c:pt>
                <c:pt idx="9" formatCode="0.00%">
                  <c:v>0.01</c:v>
                </c:pt>
                <c:pt idx="12" formatCode="0.00%">
                  <c:v>1.1000000000000001E-2</c:v>
                </c:pt>
                <c:pt idx="15" formatCode="0.00%">
                  <c:v>1.1000000000000001E-2</c:v>
                </c:pt>
                <c:pt idx="18" formatCode="0.00%">
                  <c:v>1.1000000000000001E-2</c:v>
                </c:pt>
                <c:pt idx="21" formatCode="0.00%">
                  <c:v>1.2E-2</c:v>
                </c:pt>
                <c:pt idx="24" formatCode="0.00%">
                  <c:v>1.3000000000000001E-2</c:v>
                </c:pt>
                <c:pt idx="27" formatCode="0.00%">
                  <c:v>1.3999999999999999E-2</c:v>
                </c:pt>
                <c:pt idx="30" formatCode="0.00%">
                  <c:v>1.4999999999999999E-2</c:v>
                </c:pt>
                <c:pt idx="33" formatCode="0.00%">
                  <c:v>1.4999999999999999E-2</c:v>
                </c:pt>
                <c:pt idx="36" formatCode="0.00%">
                  <c:v>1.6E-2</c:v>
                </c:pt>
                <c:pt idx="39" formatCode="0.00%">
                  <c:v>1.7000000000000001E-2</c:v>
                </c:pt>
                <c:pt idx="42" formatCode="0.00%">
                  <c:v>1.8000000000000002E-2</c:v>
                </c:pt>
                <c:pt idx="45" formatCode="0.00%">
                  <c:v>1.9E-2</c:v>
                </c:pt>
                <c:pt idx="48" formatCode="0.00%">
                  <c:v>0.02</c:v>
                </c:pt>
                <c:pt idx="51" formatCode="0.00%">
                  <c:v>0.02</c:v>
                </c:pt>
                <c:pt idx="54" formatCode="0.00%">
                  <c:v>2.1000000000000001E-2</c:v>
                </c:pt>
                <c:pt idx="57" formatCode="0.00%">
                  <c:v>2.2000000000000002E-2</c:v>
                </c:pt>
                <c:pt idx="60" formatCode="0.00%">
                  <c:v>2.3E-2</c:v>
                </c:pt>
                <c:pt idx="63" formatCode="0.00%">
                  <c:v>2.4E-2</c:v>
                </c:pt>
                <c:pt idx="66" formatCode="0.00%">
                  <c:v>2.5000000000000001E-2</c:v>
                </c:pt>
                <c:pt idx="69" formatCode="0.00%">
                  <c:v>2.6000000000000002E-2</c:v>
                </c:pt>
                <c:pt idx="72" formatCode="0.00%">
                  <c:v>2.7000000000000003E-2</c:v>
                </c:pt>
                <c:pt idx="75" formatCode="0.00%">
                  <c:v>2.7999999999999997E-2</c:v>
                </c:pt>
                <c:pt idx="78" formatCode="0.00%">
                  <c:v>0.03</c:v>
                </c:pt>
                <c:pt idx="81" formatCode="0.00%">
                  <c:v>3.1E-2</c:v>
                </c:pt>
                <c:pt idx="84" formatCode="0.00%">
                  <c:v>3.2000000000000001E-2</c:v>
                </c:pt>
                <c:pt idx="87" formatCode="0.00%">
                  <c:v>3.4000000000000002E-2</c:v>
                </c:pt>
                <c:pt idx="90" formatCode="0.00%">
                  <c:v>3.5000000000000003E-2</c:v>
                </c:pt>
                <c:pt idx="93" formatCode="0.00%">
                  <c:v>3.5000000000000003E-2</c:v>
                </c:pt>
                <c:pt idx="96" formatCode="0.00%">
                  <c:v>3.6000000000000004E-2</c:v>
                </c:pt>
                <c:pt idx="99" formatCode="0.00%">
                  <c:v>3.6000000000000004E-2</c:v>
                </c:pt>
                <c:pt idx="102" formatCode="0.00%">
                  <c:v>3.6000000000000004E-2</c:v>
                </c:pt>
                <c:pt idx="105" formatCode="0.00%">
                  <c:v>3.6000000000000004E-2</c:v>
                </c:pt>
                <c:pt idx="108" formatCode="0.00%">
                  <c:v>3.7999999999999999E-2</c:v>
                </c:pt>
                <c:pt idx="111" formatCode="0.00%">
                  <c:v>0.04</c:v>
                </c:pt>
                <c:pt idx="114" formatCode="0.00%">
                  <c:v>4.0999999999999995E-2</c:v>
                </c:pt>
                <c:pt idx="117" formatCode="0.00%">
                  <c:v>4.0999999999999995E-2</c:v>
                </c:pt>
                <c:pt idx="120" formatCode="0.00%">
                  <c:v>4.2000000000000003E-2</c:v>
                </c:pt>
                <c:pt idx="123" formatCode="0.00%">
                  <c:v>4.4000000000000004E-2</c:v>
                </c:pt>
                <c:pt idx="126" formatCode="0.00%">
                  <c:v>4.5999999999999999E-2</c:v>
                </c:pt>
                <c:pt idx="129" formatCode="0.00%">
                  <c:v>4.5999999999999999E-2</c:v>
                </c:pt>
                <c:pt idx="132" formatCode="0.00%">
                  <c:v>4.7E-2</c:v>
                </c:pt>
                <c:pt idx="135" formatCode="0.00%">
                  <c:v>4.8000000000000001E-2</c:v>
                </c:pt>
                <c:pt idx="138" formatCode="0.00%">
                  <c:v>4.9000000000000002E-2</c:v>
                </c:pt>
                <c:pt idx="141" formatCode="0.00%">
                  <c:v>5.0999999999999997E-2</c:v>
                </c:pt>
                <c:pt idx="144" formatCode="0.00%">
                  <c:v>5.0999999999999997E-2</c:v>
                </c:pt>
                <c:pt idx="147" formatCode="0.00%">
                  <c:v>5.2999999999999999E-2</c:v>
                </c:pt>
                <c:pt idx="150" formatCode="0.00%">
                  <c:v>5.4000000000000006E-2</c:v>
                </c:pt>
                <c:pt idx="153" formatCode="0.00%">
                  <c:v>5.5E-2</c:v>
                </c:pt>
                <c:pt idx="156" formatCode="0.00%">
                  <c:v>5.5999999999999994E-2</c:v>
                </c:pt>
                <c:pt idx="159" formatCode="0.00%">
                  <c:v>5.7999999999999996E-2</c:v>
                </c:pt>
                <c:pt idx="162" formatCode="0.00%">
                  <c:v>5.9000000000000004E-2</c:v>
                </c:pt>
                <c:pt idx="165" formatCode="0.00%">
                  <c:v>6.0999999999999999E-2</c:v>
                </c:pt>
                <c:pt idx="168" formatCode="0.00%">
                  <c:v>6.2E-2</c:v>
                </c:pt>
                <c:pt idx="171" formatCode="0.00%">
                  <c:v>6.3E-2</c:v>
                </c:pt>
                <c:pt idx="174" formatCode="0.00%">
                  <c:v>6.5000000000000002E-2</c:v>
                </c:pt>
                <c:pt idx="177" formatCode="0.00%">
                  <c:v>6.6000000000000003E-2</c:v>
                </c:pt>
                <c:pt idx="180" formatCode="0.00%">
                  <c:v>6.9000000000000006E-2</c:v>
                </c:pt>
                <c:pt idx="183" formatCode="0.00%">
                  <c:v>7.0999999999999994E-2</c:v>
                </c:pt>
                <c:pt idx="186" formatCode="0.00%">
                  <c:v>7.2999999999999995E-2</c:v>
                </c:pt>
                <c:pt idx="189" formatCode="0.00%">
                  <c:v>7.4999999999999997E-2</c:v>
                </c:pt>
                <c:pt idx="192" formatCode="0.00%">
                  <c:v>7.8E-2</c:v>
                </c:pt>
                <c:pt idx="195" formatCode="0.00%">
                  <c:v>0.08</c:v>
                </c:pt>
                <c:pt idx="198" formatCode="0.00%">
                  <c:v>8.199999999999999E-2</c:v>
                </c:pt>
                <c:pt idx="201" formatCode="0.00%">
                  <c:v>8.199999999999999E-2</c:v>
                </c:pt>
                <c:pt idx="204" formatCode="0.00%">
                  <c:v>8.5000000000000006E-2</c:v>
                </c:pt>
                <c:pt idx="207" formatCode="0.00%">
                  <c:v>8.900000000000001E-2</c:v>
                </c:pt>
              </c:numCache>
            </c:numRef>
          </c:val>
          <c:smooth val="0"/>
        </c:ser>
        <c:dLbls>
          <c:showLegendKey val="0"/>
          <c:showVal val="0"/>
          <c:showCatName val="0"/>
          <c:showSerName val="0"/>
          <c:showPercent val="0"/>
          <c:showBubbleSize val="0"/>
        </c:dLbls>
        <c:marker val="1"/>
        <c:smooth val="0"/>
        <c:axId val="-1296917152"/>
        <c:axId val="-1296912800"/>
      </c:lineChart>
      <c:dateAx>
        <c:axId val="-1296928576"/>
        <c:scaling>
          <c:orientation val="minMax"/>
        </c:scaling>
        <c:delete val="0"/>
        <c:axPos val="b"/>
        <c:numFmt formatCode="[$-409]mmm\-yy;@" sourceLinked="1"/>
        <c:majorTickMark val="out"/>
        <c:minorTickMark val="none"/>
        <c:tickLblPos val="nextTo"/>
        <c:spPr>
          <a:noFill/>
          <a:ln w="9525" cap="flat" cmpd="sng" algn="ctr">
            <a:solidFill>
              <a:schemeClr val="tx1">
                <a:lumMod val="15000"/>
                <a:lumOff val="85000"/>
              </a:schemeClr>
            </a:solidFill>
            <a:round/>
          </a:ln>
          <a:effectLst/>
        </c:spPr>
        <c:txPr>
          <a:bodyPr rot="-2700000" spcFirstLastPara="1" vertOverflow="ellipsis"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296922592"/>
        <c:crosses val="autoZero"/>
        <c:auto val="1"/>
        <c:lblOffset val="100"/>
        <c:baseTimeUnit val="months"/>
      </c:dateAx>
      <c:valAx>
        <c:axId val="-1296922592"/>
        <c:scaling>
          <c:orientation val="minMax"/>
        </c:scaling>
        <c:delete val="0"/>
        <c:axPos val="l"/>
        <c:majorGridlines>
          <c:spPr>
            <a:ln w="9525" cap="flat" cmpd="sng" algn="ctr">
              <a:solidFill>
                <a:schemeClr val="tx1">
                  <a:lumMod val="15000"/>
                  <a:lumOff val="85000"/>
                </a:schemeClr>
              </a:solidFill>
              <a:round/>
            </a:ln>
            <a:effectLst/>
          </c:spPr>
        </c:majorGridlines>
        <c:numFmt formatCode="_(&quot;$&quot;* #,##0_);_(&quot;$&quot;* \(#,##0\);_(&quot;$&quot;* &quot;-&quot;??_);_(@_)"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296928576"/>
        <c:crosses val="autoZero"/>
        <c:crossBetween val="between"/>
      </c:valAx>
      <c:valAx>
        <c:axId val="-1296912800"/>
        <c:scaling>
          <c:orientation val="minMax"/>
        </c:scaling>
        <c:delete val="0"/>
        <c:axPos val="r"/>
        <c:numFmt formatCode="0.00%"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296917152"/>
        <c:crosses val="max"/>
        <c:crossBetween val="between"/>
      </c:valAx>
      <c:dateAx>
        <c:axId val="-1296917152"/>
        <c:scaling>
          <c:orientation val="minMax"/>
        </c:scaling>
        <c:delete val="1"/>
        <c:axPos val="b"/>
        <c:numFmt formatCode="[$-409]mmm\-yy;@" sourceLinked="1"/>
        <c:majorTickMark val="out"/>
        <c:minorTickMark val="none"/>
        <c:tickLblPos val="nextTo"/>
        <c:crossAx val="-1296912800"/>
        <c:crosses val="autoZero"/>
        <c:auto val="1"/>
        <c:lblOffset val="100"/>
        <c:baseTimeUnit val="months"/>
      </c:dateAx>
      <c:spPr>
        <a:noFill/>
        <a:ln>
          <a:noFill/>
        </a:ln>
        <a:effectLst/>
      </c:spPr>
    </c:plotArea>
    <c:legend>
      <c:legendPos val="b"/>
      <c:layout>
        <c:manualLayout>
          <c:xMode val="edge"/>
          <c:yMode val="edge"/>
          <c:x val="0.12885019091906719"/>
          <c:y val="0.15970481354952901"/>
          <c:w val="0.55989868965103229"/>
          <c:h val="0.23400125094561519"/>
        </c:manualLayout>
      </c:layout>
      <c:overlay val="0"/>
      <c:spPr>
        <a:noFill/>
        <a:ln>
          <a:noFill/>
        </a:ln>
        <a:effectLst/>
      </c:spPr>
      <c:txPr>
        <a:bodyPr rot="0" spcFirstLastPara="1" vertOverflow="ellipsis" vert="horz" wrap="square" anchor="ctr" anchorCtr="1"/>
        <a:lstStyle/>
        <a:p>
          <a:pPr>
            <a:lnSpc>
              <a:spcPts val="1080"/>
            </a:lnSpc>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span"/>
    <c:showDLblsOverMax val="0"/>
  </c:chart>
  <c:spPr>
    <a:noFill/>
    <a:ln>
      <a:noFill/>
    </a:ln>
    <a:effectLst/>
  </c:spPr>
  <c:txPr>
    <a:bodyPr/>
    <a:lstStyle/>
    <a:p>
      <a:pPr>
        <a:defRPr/>
      </a:pPr>
      <a:endParaRPr lang="en-US"/>
    </a:p>
  </c:txPr>
  <c:externalData r:id="rId3">
    <c:autoUpdate val="0"/>
  </c:externalData>
  <c:userShapes r:id="rId4"/>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1"/>
          <c:order val="1"/>
          <c:tx>
            <c:strRef>
              <c:f>'Long Term'!$I$3</c:f>
              <c:strCache>
                <c:ptCount val="1"/>
                <c:pt idx="0">
                  <c:v>Core PCE Durable Goods (LHS)</c:v>
                </c:pt>
              </c:strCache>
            </c:strRef>
          </c:tx>
          <c:spPr>
            <a:ln w="28575" cap="rnd">
              <a:solidFill>
                <a:srgbClr val="A32638"/>
              </a:solidFill>
              <a:round/>
            </a:ln>
            <a:effectLst/>
          </c:spPr>
          <c:marker>
            <c:symbol val="none"/>
          </c:marker>
          <c:cat>
            <c:numRef>
              <c:f>'Long Term'!$G$4:$G$335</c:f>
              <c:numCache>
                <c:formatCode>yyyy\-mm\-dd</c:formatCode>
                <c:ptCount val="332"/>
                <c:pt idx="0">
                  <c:v>42948</c:v>
                </c:pt>
                <c:pt idx="1">
                  <c:v>42917</c:v>
                </c:pt>
                <c:pt idx="2">
                  <c:v>42887</c:v>
                </c:pt>
                <c:pt idx="3">
                  <c:v>42856</c:v>
                </c:pt>
                <c:pt idx="4">
                  <c:v>42826</c:v>
                </c:pt>
                <c:pt idx="5">
                  <c:v>42795</c:v>
                </c:pt>
                <c:pt idx="6">
                  <c:v>42767</c:v>
                </c:pt>
                <c:pt idx="7">
                  <c:v>42736</c:v>
                </c:pt>
                <c:pt idx="8">
                  <c:v>42705</c:v>
                </c:pt>
                <c:pt idx="9">
                  <c:v>42675</c:v>
                </c:pt>
                <c:pt idx="10">
                  <c:v>42644</c:v>
                </c:pt>
                <c:pt idx="11">
                  <c:v>42614</c:v>
                </c:pt>
                <c:pt idx="12">
                  <c:v>42583</c:v>
                </c:pt>
                <c:pt idx="13">
                  <c:v>42552</c:v>
                </c:pt>
                <c:pt idx="14">
                  <c:v>42522</c:v>
                </c:pt>
                <c:pt idx="15">
                  <c:v>42491</c:v>
                </c:pt>
                <c:pt idx="16">
                  <c:v>42461</c:v>
                </c:pt>
                <c:pt idx="17">
                  <c:v>42430</c:v>
                </c:pt>
                <c:pt idx="18">
                  <c:v>42401</c:v>
                </c:pt>
                <c:pt idx="19">
                  <c:v>42370</c:v>
                </c:pt>
                <c:pt idx="20">
                  <c:v>42339</c:v>
                </c:pt>
                <c:pt idx="21">
                  <c:v>42309</c:v>
                </c:pt>
                <c:pt idx="22">
                  <c:v>42278</c:v>
                </c:pt>
                <c:pt idx="23">
                  <c:v>42248</c:v>
                </c:pt>
                <c:pt idx="24">
                  <c:v>42217</c:v>
                </c:pt>
                <c:pt idx="25">
                  <c:v>42186</c:v>
                </c:pt>
                <c:pt idx="26">
                  <c:v>42156</c:v>
                </c:pt>
                <c:pt idx="27">
                  <c:v>42125</c:v>
                </c:pt>
                <c:pt idx="28">
                  <c:v>42095</c:v>
                </c:pt>
                <c:pt idx="29">
                  <c:v>42064</c:v>
                </c:pt>
                <c:pt idx="30">
                  <c:v>42036</c:v>
                </c:pt>
                <c:pt idx="31">
                  <c:v>42005</c:v>
                </c:pt>
                <c:pt idx="32">
                  <c:v>41974</c:v>
                </c:pt>
                <c:pt idx="33">
                  <c:v>41944</c:v>
                </c:pt>
                <c:pt idx="34">
                  <c:v>41913</c:v>
                </c:pt>
                <c:pt idx="35">
                  <c:v>41883</c:v>
                </c:pt>
                <c:pt idx="36">
                  <c:v>41852</c:v>
                </c:pt>
                <c:pt idx="37">
                  <c:v>41821</c:v>
                </c:pt>
                <c:pt idx="38">
                  <c:v>41791</c:v>
                </c:pt>
                <c:pt idx="39">
                  <c:v>41760</c:v>
                </c:pt>
                <c:pt idx="40">
                  <c:v>41730</c:v>
                </c:pt>
                <c:pt idx="41">
                  <c:v>41699</c:v>
                </c:pt>
                <c:pt idx="42">
                  <c:v>41671</c:v>
                </c:pt>
                <c:pt idx="43">
                  <c:v>41640</c:v>
                </c:pt>
                <c:pt idx="44">
                  <c:v>41609</c:v>
                </c:pt>
                <c:pt idx="45">
                  <c:v>41579</c:v>
                </c:pt>
                <c:pt idx="46">
                  <c:v>41548</c:v>
                </c:pt>
                <c:pt idx="47">
                  <c:v>41518</c:v>
                </c:pt>
                <c:pt idx="48">
                  <c:v>41487</c:v>
                </c:pt>
                <c:pt idx="49">
                  <c:v>41456</c:v>
                </c:pt>
                <c:pt idx="50">
                  <c:v>41426</c:v>
                </c:pt>
                <c:pt idx="51">
                  <c:v>41395</c:v>
                </c:pt>
                <c:pt idx="52">
                  <c:v>41365</c:v>
                </c:pt>
                <c:pt idx="53">
                  <c:v>41334</c:v>
                </c:pt>
                <c:pt idx="54">
                  <c:v>41306</c:v>
                </c:pt>
                <c:pt idx="55">
                  <c:v>41275</c:v>
                </c:pt>
                <c:pt idx="56">
                  <c:v>41244</c:v>
                </c:pt>
                <c:pt idx="57">
                  <c:v>41214</c:v>
                </c:pt>
                <c:pt idx="58">
                  <c:v>41183</c:v>
                </c:pt>
                <c:pt idx="59">
                  <c:v>41153</c:v>
                </c:pt>
                <c:pt idx="60">
                  <c:v>41122</c:v>
                </c:pt>
                <c:pt idx="61">
                  <c:v>41091</c:v>
                </c:pt>
                <c:pt idx="62">
                  <c:v>41061</c:v>
                </c:pt>
                <c:pt idx="63">
                  <c:v>41030</c:v>
                </c:pt>
                <c:pt idx="64">
                  <c:v>41000</c:v>
                </c:pt>
                <c:pt idx="65">
                  <c:v>40969</c:v>
                </c:pt>
                <c:pt idx="66">
                  <c:v>40940</c:v>
                </c:pt>
                <c:pt idx="67">
                  <c:v>40909</c:v>
                </c:pt>
                <c:pt idx="68">
                  <c:v>40878</c:v>
                </c:pt>
                <c:pt idx="69">
                  <c:v>40848</c:v>
                </c:pt>
                <c:pt idx="70">
                  <c:v>40817</c:v>
                </c:pt>
                <c:pt idx="71">
                  <c:v>40787</c:v>
                </c:pt>
                <c:pt idx="72">
                  <c:v>40756</c:v>
                </c:pt>
                <c:pt idx="73">
                  <c:v>40725</c:v>
                </c:pt>
                <c:pt idx="74">
                  <c:v>40695</c:v>
                </c:pt>
                <c:pt idx="75">
                  <c:v>40664</c:v>
                </c:pt>
                <c:pt idx="76">
                  <c:v>40634</c:v>
                </c:pt>
                <c:pt idx="77">
                  <c:v>40603</c:v>
                </c:pt>
                <c:pt idx="78">
                  <c:v>40575</c:v>
                </c:pt>
                <c:pt idx="79">
                  <c:v>40544</c:v>
                </c:pt>
                <c:pt idx="80">
                  <c:v>40513</c:v>
                </c:pt>
                <c:pt idx="81">
                  <c:v>40483</c:v>
                </c:pt>
                <c:pt idx="82">
                  <c:v>40452</c:v>
                </c:pt>
                <c:pt idx="83">
                  <c:v>40422</c:v>
                </c:pt>
                <c:pt idx="84">
                  <c:v>40391</c:v>
                </c:pt>
                <c:pt idx="85">
                  <c:v>40360</c:v>
                </c:pt>
                <c:pt idx="86">
                  <c:v>40330</c:v>
                </c:pt>
                <c:pt idx="87">
                  <c:v>40299</c:v>
                </c:pt>
                <c:pt idx="88">
                  <c:v>40269</c:v>
                </c:pt>
                <c:pt idx="89">
                  <c:v>40238</c:v>
                </c:pt>
                <c:pt idx="90">
                  <c:v>40210</c:v>
                </c:pt>
                <c:pt idx="91">
                  <c:v>40179</c:v>
                </c:pt>
                <c:pt idx="92">
                  <c:v>40148</c:v>
                </c:pt>
                <c:pt idx="93">
                  <c:v>40118</c:v>
                </c:pt>
                <c:pt idx="94">
                  <c:v>40087</c:v>
                </c:pt>
                <c:pt idx="95">
                  <c:v>40057</c:v>
                </c:pt>
                <c:pt idx="96">
                  <c:v>40026</c:v>
                </c:pt>
                <c:pt idx="97">
                  <c:v>39995</c:v>
                </c:pt>
                <c:pt idx="98">
                  <c:v>39965</c:v>
                </c:pt>
                <c:pt idx="99">
                  <c:v>39934</c:v>
                </c:pt>
                <c:pt idx="100">
                  <c:v>39904</c:v>
                </c:pt>
                <c:pt idx="101">
                  <c:v>39873</c:v>
                </c:pt>
                <c:pt idx="102">
                  <c:v>39845</c:v>
                </c:pt>
                <c:pt idx="103">
                  <c:v>39814</c:v>
                </c:pt>
                <c:pt idx="104">
                  <c:v>39783</c:v>
                </c:pt>
                <c:pt idx="105">
                  <c:v>39753</c:v>
                </c:pt>
                <c:pt idx="106">
                  <c:v>39722</c:v>
                </c:pt>
                <c:pt idx="107">
                  <c:v>39692</c:v>
                </c:pt>
                <c:pt idx="108">
                  <c:v>39661</c:v>
                </c:pt>
                <c:pt idx="109">
                  <c:v>39630</c:v>
                </c:pt>
                <c:pt idx="110">
                  <c:v>39600</c:v>
                </c:pt>
                <c:pt idx="111">
                  <c:v>39569</c:v>
                </c:pt>
                <c:pt idx="112">
                  <c:v>39539</c:v>
                </c:pt>
                <c:pt idx="113">
                  <c:v>39508</c:v>
                </c:pt>
                <c:pt idx="114">
                  <c:v>39479</c:v>
                </c:pt>
                <c:pt idx="115">
                  <c:v>39448</c:v>
                </c:pt>
                <c:pt idx="116">
                  <c:v>39417</c:v>
                </c:pt>
                <c:pt idx="117">
                  <c:v>39387</c:v>
                </c:pt>
                <c:pt idx="118">
                  <c:v>39356</c:v>
                </c:pt>
                <c:pt idx="119">
                  <c:v>39326</c:v>
                </c:pt>
                <c:pt idx="120">
                  <c:v>39295</c:v>
                </c:pt>
                <c:pt idx="121">
                  <c:v>39264</c:v>
                </c:pt>
                <c:pt idx="122">
                  <c:v>39234</c:v>
                </c:pt>
                <c:pt idx="123">
                  <c:v>39203</c:v>
                </c:pt>
                <c:pt idx="124">
                  <c:v>39173</c:v>
                </c:pt>
                <c:pt idx="125">
                  <c:v>39142</c:v>
                </c:pt>
                <c:pt idx="126">
                  <c:v>39114</c:v>
                </c:pt>
                <c:pt idx="127">
                  <c:v>39083</c:v>
                </c:pt>
                <c:pt idx="128">
                  <c:v>39052</c:v>
                </c:pt>
                <c:pt idx="129">
                  <c:v>39022</c:v>
                </c:pt>
                <c:pt idx="130">
                  <c:v>38991</c:v>
                </c:pt>
                <c:pt idx="131">
                  <c:v>38961</c:v>
                </c:pt>
                <c:pt idx="132">
                  <c:v>38930</c:v>
                </c:pt>
                <c:pt idx="133">
                  <c:v>38899</c:v>
                </c:pt>
                <c:pt idx="134">
                  <c:v>38869</c:v>
                </c:pt>
                <c:pt idx="135">
                  <c:v>38838</c:v>
                </c:pt>
                <c:pt idx="136">
                  <c:v>38808</c:v>
                </c:pt>
                <c:pt idx="137">
                  <c:v>38777</c:v>
                </c:pt>
                <c:pt idx="138">
                  <c:v>38749</c:v>
                </c:pt>
                <c:pt idx="139">
                  <c:v>38718</c:v>
                </c:pt>
                <c:pt idx="140">
                  <c:v>38687</c:v>
                </c:pt>
                <c:pt idx="141">
                  <c:v>38657</c:v>
                </c:pt>
                <c:pt idx="142">
                  <c:v>38626</c:v>
                </c:pt>
                <c:pt idx="143">
                  <c:v>38596</c:v>
                </c:pt>
                <c:pt idx="144">
                  <c:v>38565</c:v>
                </c:pt>
                <c:pt idx="145">
                  <c:v>38534</c:v>
                </c:pt>
                <c:pt idx="146">
                  <c:v>38504</c:v>
                </c:pt>
                <c:pt idx="147">
                  <c:v>38473</c:v>
                </c:pt>
                <c:pt idx="148">
                  <c:v>38443</c:v>
                </c:pt>
                <c:pt idx="149">
                  <c:v>38412</c:v>
                </c:pt>
                <c:pt idx="150">
                  <c:v>38384</c:v>
                </c:pt>
                <c:pt idx="151">
                  <c:v>38353</c:v>
                </c:pt>
                <c:pt idx="152">
                  <c:v>38322</c:v>
                </c:pt>
                <c:pt idx="153">
                  <c:v>38292</c:v>
                </c:pt>
                <c:pt idx="154">
                  <c:v>38261</c:v>
                </c:pt>
                <c:pt idx="155">
                  <c:v>38231</c:v>
                </c:pt>
                <c:pt idx="156">
                  <c:v>38200</c:v>
                </c:pt>
                <c:pt idx="157">
                  <c:v>38169</c:v>
                </c:pt>
                <c:pt idx="158">
                  <c:v>38139</c:v>
                </c:pt>
                <c:pt idx="159">
                  <c:v>38108</c:v>
                </c:pt>
                <c:pt idx="160">
                  <c:v>38078</c:v>
                </c:pt>
                <c:pt idx="161">
                  <c:v>38047</c:v>
                </c:pt>
                <c:pt idx="162">
                  <c:v>38018</c:v>
                </c:pt>
                <c:pt idx="163">
                  <c:v>37987</c:v>
                </c:pt>
                <c:pt idx="164">
                  <c:v>37956</c:v>
                </c:pt>
                <c:pt idx="165">
                  <c:v>37926</c:v>
                </c:pt>
                <c:pt idx="166">
                  <c:v>37895</c:v>
                </c:pt>
                <c:pt idx="167">
                  <c:v>37865</c:v>
                </c:pt>
                <c:pt idx="168">
                  <c:v>37834</c:v>
                </c:pt>
                <c:pt idx="169">
                  <c:v>37803</c:v>
                </c:pt>
                <c:pt idx="170">
                  <c:v>37773</c:v>
                </c:pt>
                <c:pt idx="171">
                  <c:v>37742</c:v>
                </c:pt>
                <c:pt idx="172">
                  <c:v>37712</c:v>
                </c:pt>
                <c:pt idx="173">
                  <c:v>37681</c:v>
                </c:pt>
                <c:pt idx="174">
                  <c:v>37653</c:v>
                </c:pt>
                <c:pt idx="175">
                  <c:v>37622</c:v>
                </c:pt>
                <c:pt idx="176">
                  <c:v>37591</c:v>
                </c:pt>
                <c:pt idx="177">
                  <c:v>37561</c:v>
                </c:pt>
                <c:pt idx="178">
                  <c:v>37530</c:v>
                </c:pt>
                <c:pt idx="179">
                  <c:v>37500</c:v>
                </c:pt>
                <c:pt idx="180">
                  <c:v>37469</c:v>
                </c:pt>
                <c:pt idx="181">
                  <c:v>37438</c:v>
                </c:pt>
                <c:pt idx="182">
                  <c:v>37408</c:v>
                </c:pt>
                <c:pt idx="183">
                  <c:v>37377</c:v>
                </c:pt>
                <c:pt idx="184">
                  <c:v>37347</c:v>
                </c:pt>
                <c:pt idx="185">
                  <c:v>37316</c:v>
                </c:pt>
                <c:pt idx="186">
                  <c:v>37288</c:v>
                </c:pt>
                <c:pt idx="187">
                  <c:v>37257</c:v>
                </c:pt>
                <c:pt idx="188">
                  <c:v>37226</c:v>
                </c:pt>
                <c:pt idx="189">
                  <c:v>37196</c:v>
                </c:pt>
                <c:pt idx="190">
                  <c:v>37165</c:v>
                </c:pt>
                <c:pt idx="191">
                  <c:v>37135</c:v>
                </c:pt>
                <c:pt idx="192">
                  <c:v>37104</c:v>
                </c:pt>
                <c:pt idx="193">
                  <c:v>37073</c:v>
                </c:pt>
                <c:pt idx="194">
                  <c:v>37043</c:v>
                </c:pt>
                <c:pt idx="195">
                  <c:v>37012</c:v>
                </c:pt>
                <c:pt idx="196">
                  <c:v>36982</c:v>
                </c:pt>
                <c:pt idx="197">
                  <c:v>36951</c:v>
                </c:pt>
                <c:pt idx="198">
                  <c:v>36923</c:v>
                </c:pt>
                <c:pt idx="199">
                  <c:v>36892</c:v>
                </c:pt>
                <c:pt idx="200">
                  <c:v>36861</c:v>
                </c:pt>
                <c:pt idx="201">
                  <c:v>36831</c:v>
                </c:pt>
                <c:pt idx="202">
                  <c:v>36800</c:v>
                </c:pt>
                <c:pt idx="203">
                  <c:v>36770</c:v>
                </c:pt>
                <c:pt idx="204">
                  <c:v>36739</c:v>
                </c:pt>
                <c:pt idx="205">
                  <c:v>36708</c:v>
                </c:pt>
                <c:pt idx="206">
                  <c:v>36678</c:v>
                </c:pt>
                <c:pt idx="207">
                  <c:v>36647</c:v>
                </c:pt>
                <c:pt idx="208">
                  <c:v>36617</c:v>
                </c:pt>
                <c:pt idx="209">
                  <c:v>36586</c:v>
                </c:pt>
                <c:pt idx="210">
                  <c:v>36557</c:v>
                </c:pt>
                <c:pt idx="211">
                  <c:v>36526</c:v>
                </c:pt>
                <c:pt idx="212">
                  <c:v>36495</c:v>
                </c:pt>
                <c:pt idx="213">
                  <c:v>36465</c:v>
                </c:pt>
                <c:pt idx="214">
                  <c:v>36434</c:v>
                </c:pt>
                <c:pt idx="215">
                  <c:v>36404</c:v>
                </c:pt>
                <c:pt idx="216">
                  <c:v>36373</c:v>
                </c:pt>
                <c:pt idx="217">
                  <c:v>36342</c:v>
                </c:pt>
                <c:pt idx="218">
                  <c:v>36312</c:v>
                </c:pt>
                <c:pt idx="219">
                  <c:v>36281</c:v>
                </c:pt>
                <c:pt idx="220">
                  <c:v>36251</c:v>
                </c:pt>
                <c:pt idx="221">
                  <c:v>36220</c:v>
                </c:pt>
                <c:pt idx="222">
                  <c:v>36192</c:v>
                </c:pt>
                <c:pt idx="223">
                  <c:v>36161</c:v>
                </c:pt>
                <c:pt idx="224">
                  <c:v>36130</c:v>
                </c:pt>
                <c:pt idx="225">
                  <c:v>36100</c:v>
                </c:pt>
                <c:pt idx="226">
                  <c:v>36069</c:v>
                </c:pt>
                <c:pt idx="227">
                  <c:v>36039</c:v>
                </c:pt>
                <c:pt idx="228">
                  <c:v>36008</c:v>
                </c:pt>
                <c:pt idx="229">
                  <c:v>35977</c:v>
                </c:pt>
                <c:pt idx="230">
                  <c:v>35947</c:v>
                </c:pt>
                <c:pt idx="231">
                  <c:v>35916</c:v>
                </c:pt>
                <c:pt idx="232">
                  <c:v>35886</c:v>
                </c:pt>
                <c:pt idx="233">
                  <c:v>35855</c:v>
                </c:pt>
                <c:pt idx="234">
                  <c:v>35827</c:v>
                </c:pt>
                <c:pt idx="235">
                  <c:v>35796</c:v>
                </c:pt>
                <c:pt idx="236">
                  <c:v>35765</c:v>
                </c:pt>
                <c:pt idx="237">
                  <c:v>35735</c:v>
                </c:pt>
                <c:pt idx="238">
                  <c:v>35704</c:v>
                </c:pt>
                <c:pt idx="239">
                  <c:v>35674</c:v>
                </c:pt>
                <c:pt idx="240">
                  <c:v>35643</c:v>
                </c:pt>
                <c:pt idx="241">
                  <c:v>35612</c:v>
                </c:pt>
                <c:pt idx="242">
                  <c:v>35582</c:v>
                </c:pt>
                <c:pt idx="243">
                  <c:v>35551</c:v>
                </c:pt>
                <c:pt idx="244">
                  <c:v>35521</c:v>
                </c:pt>
                <c:pt idx="245">
                  <c:v>35490</c:v>
                </c:pt>
                <c:pt idx="246">
                  <c:v>35462</c:v>
                </c:pt>
                <c:pt idx="247">
                  <c:v>35431</c:v>
                </c:pt>
                <c:pt idx="248">
                  <c:v>35400</c:v>
                </c:pt>
                <c:pt idx="249">
                  <c:v>35370</c:v>
                </c:pt>
                <c:pt idx="250">
                  <c:v>35339</c:v>
                </c:pt>
                <c:pt idx="251">
                  <c:v>35309</c:v>
                </c:pt>
                <c:pt idx="252">
                  <c:v>35278</c:v>
                </c:pt>
                <c:pt idx="253">
                  <c:v>35247</c:v>
                </c:pt>
                <c:pt idx="254">
                  <c:v>35217</c:v>
                </c:pt>
                <c:pt idx="255">
                  <c:v>35186</c:v>
                </c:pt>
                <c:pt idx="256">
                  <c:v>35156</c:v>
                </c:pt>
                <c:pt idx="257">
                  <c:v>35125</c:v>
                </c:pt>
                <c:pt idx="258">
                  <c:v>35096</c:v>
                </c:pt>
                <c:pt idx="259">
                  <c:v>35065</c:v>
                </c:pt>
                <c:pt idx="260">
                  <c:v>35034</c:v>
                </c:pt>
                <c:pt idx="261">
                  <c:v>35004</c:v>
                </c:pt>
                <c:pt idx="262">
                  <c:v>34973</c:v>
                </c:pt>
                <c:pt idx="263">
                  <c:v>34943</c:v>
                </c:pt>
                <c:pt idx="264">
                  <c:v>34912</c:v>
                </c:pt>
                <c:pt idx="265">
                  <c:v>34881</c:v>
                </c:pt>
                <c:pt idx="266">
                  <c:v>34851</c:v>
                </c:pt>
                <c:pt idx="267">
                  <c:v>34820</c:v>
                </c:pt>
                <c:pt idx="268">
                  <c:v>34790</c:v>
                </c:pt>
                <c:pt idx="269">
                  <c:v>34759</c:v>
                </c:pt>
                <c:pt idx="270">
                  <c:v>34731</c:v>
                </c:pt>
                <c:pt idx="271">
                  <c:v>34700</c:v>
                </c:pt>
                <c:pt idx="272">
                  <c:v>34669</c:v>
                </c:pt>
                <c:pt idx="273">
                  <c:v>34639</c:v>
                </c:pt>
                <c:pt idx="274">
                  <c:v>34608</c:v>
                </c:pt>
                <c:pt idx="275">
                  <c:v>34578</c:v>
                </c:pt>
                <c:pt idx="276">
                  <c:v>34547</c:v>
                </c:pt>
                <c:pt idx="277">
                  <c:v>34516</c:v>
                </c:pt>
                <c:pt idx="278">
                  <c:v>34486</c:v>
                </c:pt>
                <c:pt idx="279">
                  <c:v>34455</c:v>
                </c:pt>
                <c:pt idx="280">
                  <c:v>34425</c:v>
                </c:pt>
                <c:pt idx="281">
                  <c:v>34394</c:v>
                </c:pt>
                <c:pt idx="282">
                  <c:v>34366</c:v>
                </c:pt>
                <c:pt idx="283">
                  <c:v>34335</c:v>
                </c:pt>
                <c:pt idx="284">
                  <c:v>34304</c:v>
                </c:pt>
                <c:pt idx="285">
                  <c:v>34274</c:v>
                </c:pt>
                <c:pt idx="286">
                  <c:v>34243</c:v>
                </c:pt>
                <c:pt idx="287">
                  <c:v>34213</c:v>
                </c:pt>
                <c:pt idx="288">
                  <c:v>34182</c:v>
                </c:pt>
                <c:pt idx="289">
                  <c:v>34151</c:v>
                </c:pt>
                <c:pt idx="290">
                  <c:v>34121</c:v>
                </c:pt>
                <c:pt idx="291">
                  <c:v>34090</c:v>
                </c:pt>
                <c:pt idx="292">
                  <c:v>34060</c:v>
                </c:pt>
                <c:pt idx="293">
                  <c:v>34029</c:v>
                </c:pt>
                <c:pt idx="294">
                  <c:v>34001</c:v>
                </c:pt>
                <c:pt idx="295">
                  <c:v>33970</c:v>
                </c:pt>
                <c:pt idx="296">
                  <c:v>33939</c:v>
                </c:pt>
                <c:pt idx="297">
                  <c:v>33909</c:v>
                </c:pt>
                <c:pt idx="298">
                  <c:v>33878</c:v>
                </c:pt>
                <c:pt idx="299">
                  <c:v>33848</c:v>
                </c:pt>
                <c:pt idx="300">
                  <c:v>33817</c:v>
                </c:pt>
                <c:pt idx="301">
                  <c:v>33786</c:v>
                </c:pt>
                <c:pt idx="302">
                  <c:v>33756</c:v>
                </c:pt>
                <c:pt idx="303">
                  <c:v>33725</c:v>
                </c:pt>
                <c:pt idx="304">
                  <c:v>33695</c:v>
                </c:pt>
                <c:pt idx="305">
                  <c:v>33664</c:v>
                </c:pt>
                <c:pt idx="306">
                  <c:v>33635</c:v>
                </c:pt>
                <c:pt idx="307">
                  <c:v>33604</c:v>
                </c:pt>
                <c:pt idx="308">
                  <c:v>33573</c:v>
                </c:pt>
                <c:pt idx="309">
                  <c:v>33543</c:v>
                </c:pt>
                <c:pt idx="310">
                  <c:v>33512</c:v>
                </c:pt>
                <c:pt idx="311">
                  <c:v>33482</c:v>
                </c:pt>
                <c:pt idx="312">
                  <c:v>33451</c:v>
                </c:pt>
                <c:pt idx="313">
                  <c:v>33420</c:v>
                </c:pt>
                <c:pt idx="314">
                  <c:v>33390</c:v>
                </c:pt>
                <c:pt idx="315">
                  <c:v>33359</c:v>
                </c:pt>
                <c:pt idx="316">
                  <c:v>33329</c:v>
                </c:pt>
                <c:pt idx="317">
                  <c:v>33298</c:v>
                </c:pt>
                <c:pt idx="318">
                  <c:v>33270</c:v>
                </c:pt>
                <c:pt idx="319">
                  <c:v>33239</c:v>
                </c:pt>
                <c:pt idx="320">
                  <c:v>33208</c:v>
                </c:pt>
                <c:pt idx="321">
                  <c:v>33178</c:v>
                </c:pt>
                <c:pt idx="322">
                  <c:v>33147</c:v>
                </c:pt>
                <c:pt idx="323">
                  <c:v>33117</c:v>
                </c:pt>
                <c:pt idx="324">
                  <c:v>33086</c:v>
                </c:pt>
                <c:pt idx="325">
                  <c:v>33055</c:v>
                </c:pt>
                <c:pt idx="326">
                  <c:v>33025</c:v>
                </c:pt>
                <c:pt idx="327">
                  <c:v>32994</c:v>
                </c:pt>
                <c:pt idx="328">
                  <c:v>32964</c:v>
                </c:pt>
                <c:pt idx="329">
                  <c:v>32933</c:v>
                </c:pt>
                <c:pt idx="330">
                  <c:v>32905</c:v>
                </c:pt>
                <c:pt idx="331">
                  <c:v>32874</c:v>
                </c:pt>
              </c:numCache>
            </c:numRef>
          </c:cat>
          <c:val>
            <c:numRef>
              <c:f>'Long Term'!$I$4:$I$335</c:f>
              <c:numCache>
                <c:formatCode>0.0%</c:formatCode>
                <c:ptCount val="332"/>
                <c:pt idx="0">
                  <c:v>-2.2000000000000002E-2</c:v>
                </c:pt>
                <c:pt idx="1">
                  <c:v>-0.02</c:v>
                </c:pt>
                <c:pt idx="2">
                  <c:v>-2.1000000000000001E-2</c:v>
                </c:pt>
                <c:pt idx="3">
                  <c:v>-2.4E-2</c:v>
                </c:pt>
                <c:pt idx="4">
                  <c:v>-2.5000000000000001E-2</c:v>
                </c:pt>
                <c:pt idx="5">
                  <c:v>-2.3E-2</c:v>
                </c:pt>
                <c:pt idx="6">
                  <c:v>-0.02</c:v>
                </c:pt>
                <c:pt idx="7">
                  <c:v>-2.2000000000000002E-2</c:v>
                </c:pt>
                <c:pt idx="8">
                  <c:v>-2.7000000000000003E-2</c:v>
                </c:pt>
                <c:pt idx="9">
                  <c:v>-2.7999999999999997E-2</c:v>
                </c:pt>
                <c:pt idx="10">
                  <c:v>-2.6000000000000002E-2</c:v>
                </c:pt>
                <c:pt idx="11">
                  <c:v>-2.7000000000000003E-2</c:v>
                </c:pt>
                <c:pt idx="12">
                  <c:v>-2.2000000000000002E-2</c:v>
                </c:pt>
                <c:pt idx="13">
                  <c:v>-2.4E-2</c:v>
                </c:pt>
                <c:pt idx="14">
                  <c:v>-2.3E-2</c:v>
                </c:pt>
                <c:pt idx="15">
                  <c:v>-0.02</c:v>
                </c:pt>
                <c:pt idx="16">
                  <c:v>-1.8000000000000002E-2</c:v>
                </c:pt>
                <c:pt idx="17">
                  <c:v>-1.7000000000000001E-2</c:v>
                </c:pt>
                <c:pt idx="18">
                  <c:v>-1.7000000000000001E-2</c:v>
                </c:pt>
                <c:pt idx="19">
                  <c:v>-1.3000000000000001E-2</c:v>
                </c:pt>
                <c:pt idx="20">
                  <c:v>-1.6E-2</c:v>
                </c:pt>
                <c:pt idx="21">
                  <c:v>-1.9E-2</c:v>
                </c:pt>
                <c:pt idx="22">
                  <c:v>-2.1000000000000001E-2</c:v>
                </c:pt>
                <c:pt idx="23">
                  <c:v>-1.9E-2</c:v>
                </c:pt>
                <c:pt idx="24">
                  <c:v>-2.3E-2</c:v>
                </c:pt>
                <c:pt idx="25">
                  <c:v>-2.2000000000000002E-2</c:v>
                </c:pt>
                <c:pt idx="26">
                  <c:v>-2.1000000000000001E-2</c:v>
                </c:pt>
                <c:pt idx="27">
                  <c:v>-0.02</c:v>
                </c:pt>
                <c:pt idx="28">
                  <c:v>-2.2000000000000002E-2</c:v>
                </c:pt>
                <c:pt idx="29">
                  <c:v>-2.3E-2</c:v>
                </c:pt>
                <c:pt idx="30">
                  <c:v>-2.3E-2</c:v>
                </c:pt>
                <c:pt idx="31">
                  <c:v>-2.7000000000000003E-2</c:v>
                </c:pt>
                <c:pt idx="32">
                  <c:v>-2.6000000000000002E-2</c:v>
                </c:pt>
                <c:pt idx="33">
                  <c:v>-2.5000000000000001E-2</c:v>
                </c:pt>
                <c:pt idx="34">
                  <c:v>-2.1000000000000001E-2</c:v>
                </c:pt>
                <c:pt idx="35">
                  <c:v>-2.1000000000000001E-2</c:v>
                </c:pt>
                <c:pt idx="36">
                  <c:v>-2.1000000000000001E-2</c:v>
                </c:pt>
                <c:pt idx="37">
                  <c:v>-2.2000000000000002E-2</c:v>
                </c:pt>
                <c:pt idx="38">
                  <c:v>-2.4E-2</c:v>
                </c:pt>
                <c:pt idx="39">
                  <c:v>-2.4E-2</c:v>
                </c:pt>
                <c:pt idx="40">
                  <c:v>-2.2000000000000002E-2</c:v>
                </c:pt>
                <c:pt idx="41">
                  <c:v>-2.4E-2</c:v>
                </c:pt>
                <c:pt idx="42">
                  <c:v>-2.5000000000000001E-2</c:v>
                </c:pt>
                <c:pt idx="43">
                  <c:v>-2.3E-2</c:v>
                </c:pt>
                <c:pt idx="44">
                  <c:v>-2.2000000000000002E-2</c:v>
                </c:pt>
                <c:pt idx="45">
                  <c:v>-2.1000000000000001E-2</c:v>
                </c:pt>
                <c:pt idx="46">
                  <c:v>-0.02</c:v>
                </c:pt>
                <c:pt idx="47">
                  <c:v>-1.9E-2</c:v>
                </c:pt>
                <c:pt idx="48">
                  <c:v>-0.02</c:v>
                </c:pt>
                <c:pt idx="49">
                  <c:v>-1.9E-2</c:v>
                </c:pt>
                <c:pt idx="50">
                  <c:v>-1.8000000000000002E-2</c:v>
                </c:pt>
                <c:pt idx="51">
                  <c:v>-1.9E-2</c:v>
                </c:pt>
                <c:pt idx="52">
                  <c:v>-1.9E-2</c:v>
                </c:pt>
                <c:pt idx="53">
                  <c:v>-1.8000000000000002E-2</c:v>
                </c:pt>
                <c:pt idx="54">
                  <c:v>-1.7000000000000001E-2</c:v>
                </c:pt>
                <c:pt idx="55">
                  <c:v>-1.6E-2</c:v>
                </c:pt>
                <c:pt idx="56">
                  <c:v>-1.6E-2</c:v>
                </c:pt>
                <c:pt idx="57">
                  <c:v>-1.6E-2</c:v>
                </c:pt>
                <c:pt idx="58">
                  <c:v>-1.7000000000000001E-2</c:v>
                </c:pt>
                <c:pt idx="59">
                  <c:v>-1.6E-2</c:v>
                </c:pt>
                <c:pt idx="60">
                  <c:v>-1.8000000000000002E-2</c:v>
                </c:pt>
                <c:pt idx="61">
                  <c:v>-1.8000000000000002E-2</c:v>
                </c:pt>
                <c:pt idx="62">
                  <c:v>-1.7000000000000001E-2</c:v>
                </c:pt>
                <c:pt idx="63">
                  <c:v>-1.3999999999999999E-2</c:v>
                </c:pt>
                <c:pt idx="64">
                  <c:v>-1.2E-2</c:v>
                </c:pt>
                <c:pt idx="65">
                  <c:v>-6.9999999999999993E-3</c:v>
                </c:pt>
                <c:pt idx="66">
                  <c:v>-6.9999999999999993E-3</c:v>
                </c:pt>
                <c:pt idx="67">
                  <c:v>-4.0000000000000001E-3</c:v>
                </c:pt>
                <c:pt idx="68">
                  <c:v>-4.0000000000000001E-3</c:v>
                </c:pt>
                <c:pt idx="69">
                  <c:v>-6.0000000000000001E-3</c:v>
                </c:pt>
                <c:pt idx="70">
                  <c:v>-5.0000000000000001E-3</c:v>
                </c:pt>
                <c:pt idx="71">
                  <c:v>-6.9999999999999993E-3</c:v>
                </c:pt>
                <c:pt idx="72">
                  <c:v>-4.0000000000000001E-3</c:v>
                </c:pt>
                <c:pt idx="73">
                  <c:v>-2E-3</c:v>
                </c:pt>
                <c:pt idx="74">
                  <c:v>-4.0000000000000001E-3</c:v>
                </c:pt>
                <c:pt idx="75">
                  <c:v>-9.0000000000000011E-3</c:v>
                </c:pt>
                <c:pt idx="76">
                  <c:v>-1.2E-2</c:v>
                </c:pt>
                <c:pt idx="77">
                  <c:v>-1.7000000000000001E-2</c:v>
                </c:pt>
                <c:pt idx="78">
                  <c:v>-1.6E-2</c:v>
                </c:pt>
                <c:pt idx="79">
                  <c:v>-2.1000000000000001E-2</c:v>
                </c:pt>
                <c:pt idx="80">
                  <c:v>-2.3E-2</c:v>
                </c:pt>
                <c:pt idx="81">
                  <c:v>-2.1000000000000001E-2</c:v>
                </c:pt>
                <c:pt idx="82">
                  <c:v>-1.9E-2</c:v>
                </c:pt>
                <c:pt idx="83">
                  <c:v>-1.3999999999999999E-2</c:v>
                </c:pt>
                <c:pt idx="84">
                  <c:v>-0.01</c:v>
                </c:pt>
                <c:pt idx="85">
                  <c:v>-1.3999999999999999E-2</c:v>
                </c:pt>
                <c:pt idx="86">
                  <c:v>-1.6E-2</c:v>
                </c:pt>
                <c:pt idx="87">
                  <c:v>-1.2E-2</c:v>
                </c:pt>
                <c:pt idx="88">
                  <c:v>-1.1000000000000001E-2</c:v>
                </c:pt>
                <c:pt idx="89">
                  <c:v>-9.0000000000000011E-3</c:v>
                </c:pt>
                <c:pt idx="90">
                  <c:v>-0.01</c:v>
                </c:pt>
                <c:pt idx="91">
                  <c:v>-6.0000000000000001E-3</c:v>
                </c:pt>
                <c:pt idx="92">
                  <c:v>-6.0000000000000001E-3</c:v>
                </c:pt>
                <c:pt idx="93">
                  <c:v>-9.0000000000000011E-3</c:v>
                </c:pt>
                <c:pt idx="94">
                  <c:v>-1.3999999999999999E-2</c:v>
                </c:pt>
                <c:pt idx="95">
                  <c:v>-1.8000000000000002E-2</c:v>
                </c:pt>
                <c:pt idx="96">
                  <c:v>-2.2000000000000002E-2</c:v>
                </c:pt>
                <c:pt idx="97">
                  <c:v>-2.1000000000000001E-2</c:v>
                </c:pt>
                <c:pt idx="98">
                  <c:v>-1.6E-2</c:v>
                </c:pt>
                <c:pt idx="99">
                  <c:v>-1.6E-2</c:v>
                </c:pt>
                <c:pt idx="100">
                  <c:v>-1.8000000000000002E-2</c:v>
                </c:pt>
                <c:pt idx="101">
                  <c:v>-2.2000000000000002E-2</c:v>
                </c:pt>
                <c:pt idx="102">
                  <c:v>-2.2000000000000002E-2</c:v>
                </c:pt>
                <c:pt idx="103">
                  <c:v>-2.4E-2</c:v>
                </c:pt>
                <c:pt idx="104">
                  <c:v>-2.3E-2</c:v>
                </c:pt>
                <c:pt idx="105">
                  <c:v>-2.1000000000000001E-2</c:v>
                </c:pt>
                <c:pt idx="106">
                  <c:v>-1.8000000000000002E-2</c:v>
                </c:pt>
                <c:pt idx="107">
                  <c:v>-1.7000000000000001E-2</c:v>
                </c:pt>
                <c:pt idx="108">
                  <c:v>-1.6E-2</c:v>
                </c:pt>
                <c:pt idx="109">
                  <c:v>-1.9E-2</c:v>
                </c:pt>
                <c:pt idx="110">
                  <c:v>-2.2000000000000002E-2</c:v>
                </c:pt>
                <c:pt idx="111">
                  <c:v>-2.1000000000000001E-2</c:v>
                </c:pt>
                <c:pt idx="112">
                  <c:v>-0.02</c:v>
                </c:pt>
                <c:pt idx="113">
                  <c:v>-1.8000000000000002E-2</c:v>
                </c:pt>
                <c:pt idx="114">
                  <c:v>-1.9E-2</c:v>
                </c:pt>
                <c:pt idx="115">
                  <c:v>-1.7000000000000001E-2</c:v>
                </c:pt>
                <c:pt idx="116">
                  <c:v>-0.02</c:v>
                </c:pt>
                <c:pt idx="117">
                  <c:v>-1.9E-2</c:v>
                </c:pt>
                <c:pt idx="118">
                  <c:v>-2.1000000000000001E-2</c:v>
                </c:pt>
                <c:pt idx="119">
                  <c:v>-2.1000000000000001E-2</c:v>
                </c:pt>
                <c:pt idx="120">
                  <c:v>-2.5000000000000001E-2</c:v>
                </c:pt>
                <c:pt idx="121">
                  <c:v>-0.02</c:v>
                </c:pt>
                <c:pt idx="122">
                  <c:v>-1.7000000000000001E-2</c:v>
                </c:pt>
                <c:pt idx="123">
                  <c:v>-2.1000000000000001E-2</c:v>
                </c:pt>
                <c:pt idx="124">
                  <c:v>-2.1000000000000001E-2</c:v>
                </c:pt>
                <c:pt idx="125">
                  <c:v>-1.9E-2</c:v>
                </c:pt>
                <c:pt idx="126">
                  <c:v>-1.9E-2</c:v>
                </c:pt>
                <c:pt idx="127">
                  <c:v>-2.1000000000000001E-2</c:v>
                </c:pt>
                <c:pt idx="128">
                  <c:v>-0.02</c:v>
                </c:pt>
                <c:pt idx="129">
                  <c:v>-1.9E-2</c:v>
                </c:pt>
                <c:pt idx="130">
                  <c:v>-1.7000000000000001E-2</c:v>
                </c:pt>
                <c:pt idx="131">
                  <c:v>-1.7000000000000001E-2</c:v>
                </c:pt>
                <c:pt idx="132">
                  <c:v>-1.2E-2</c:v>
                </c:pt>
                <c:pt idx="133">
                  <c:v>-1.4999999999999999E-2</c:v>
                </c:pt>
                <c:pt idx="134">
                  <c:v>-1.8000000000000002E-2</c:v>
                </c:pt>
                <c:pt idx="135">
                  <c:v>-1.9E-2</c:v>
                </c:pt>
                <c:pt idx="136">
                  <c:v>-1.4999999999999999E-2</c:v>
                </c:pt>
                <c:pt idx="137">
                  <c:v>-1.6E-2</c:v>
                </c:pt>
                <c:pt idx="138">
                  <c:v>-1.3999999999999999E-2</c:v>
                </c:pt>
                <c:pt idx="139">
                  <c:v>-1.3000000000000001E-2</c:v>
                </c:pt>
                <c:pt idx="140">
                  <c:v>-1.3999999999999999E-2</c:v>
                </c:pt>
                <c:pt idx="141">
                  <c:v>-1.2E-2</c:v>
                </c:pt>
                <c:pt idx="142">
                  <c:v>-1.1000000000000001E-2</c:v>
                </c:pt>
                <c:pt idx="143">
                  <c:v>-8.0000000000000002E-3</c:v>
                </c:pt>
                <c:pt idx="144">
                  <c:v>-9.0000000000000011E-3</c:v>
                </c:pt>
                <c:pt idx="145">
                  <c:v>-0.01</c:v>
                </c:pt>
                <c:pt idx="146">
                  <c:v>-0.01</c:v>
                </c:pt>
                <c:pt idx="147">
                  <c:v>-6.9999999999999993E-3</c:v>
                </c:pt>
                <c:pt idx="148">
                  <c:v>-1.1000000000000001E-2</c:v>
                </c:pt>
                <c:pt idx="149">
                  <c:v>-0.01</c:v>
                </c:pt>
                <c:pt idx="150">
                  <c:v>-9.0000000000000011E-3</c:v>
                </c:pt>
                <c:pt idx="151">
                  <c:v>-8.0000000000000002E-3</c:v>
                </c:pt>
                <c:pt idx="152">
                  <c:v>-5.0000000000000001E-3</c:v>
                </c:pt>
                <c:pt idx="153">
                  <c:v>-8.0000000000000002E-3</c:v>
                </c:pt>
                <c:pt idx="154">
                  <c:v>-1.1000000000000001E-2</c:v>
                </c:pt>
                <c:pt idx="155">
                  <c:v>-1.6E-2</c:v>
                </c:pt>
                <c:pt idx="156">
                  <c:v>-1.9E-2</c:v>
                </c:pt>
                <c:pt idx="157">
                  <c:v>-1.9E-2</c:v>
                </c:pt>
                <c:pt idx="158">
                  <c:v>-1.7000000000000001E-2</c:v>
                </c:pt>
                <c:pt idx="159">
                  <c:v>-0.02</c:v>
                </c:pt>
                <c:pt idx="160">
                  <c:v>-2.5000000000000001E-2</c:v>
                </c:pt>
                <c:pt idx="161">
                  <c:v>-2.7999999999999997E-2</c:v>
                </c:pt>
                <c:pt idx="162">
                  <c:v>-0.03</c:v>
                </c:pt>
                <c:pt idx="163">
                  <c:v>-3.3000000000000002E-2</c:v>
                </c:pt>
                <c:pt idx="164">
                  <c:v>-0.04</c:v>
                </c:pt>
                <c:pt idx="165">
                  <c:v>-4.2000000000000003E-2</c:v>
                </c:pt>
                <c:pt idx="166">
                  <c:v>-4.2999999999999997E-2</c:v>
                </c:pt>
                <c:pt idx="167">
                  <c:v>-4.0999999999999995E-2</c:v>
                </c:pt>
                <c:pt idx="168">
                  <c:v>-0.04</c:v>
                </c:pt>
                <c:pt idx="169">
                  <c:v>-3.7000000000000005E-2</c:v>
                </c:pt>
                <c:pt idx="170">
                  <c:v>-3.7000000000000005E-2</c:v>
                </c:pt>
                <c:pt idx="171">
                  <c:v>-3.6000000000000004E-2</c:v>
                </c:pt>
                <c:pt idx="172">
                  <c:v>-0.03</c:v>
                </c:pt>
                <c:pt idx="173">
                  <c:v>-2.7999999999999997E-2</c:v>
                </c:pt>
                <c:pt idx="174">
                  <c:v>-2.7000000000000003E-2</c:v>
                </c:pt>
                <c:pt idx="175">
                  <c:v>-0.03</c:v>
                </c:pt>
                <c:pt idx="176">
                  <c:v>-2.7000000000000003E-2</c:v>
                </c:pt>
                <c:pt idx="177">
                  <c:v>-2.5000000000000001E-2</c:v>
                </c:pt>
                <c:pt idx="178">
                  <c:v>-2.3E-2</c:v>
                </c:pt>
                <c:pt idx="179">
                  <c:v>-1.7000000000000001E-2</c:v>
                </c:pt>
                <c:pt idx="180">
                  <c:v>-2.5000000000000001E-2</c:v>
                </c:pt>
                <c:pt idx="181">
                  <c:v>-2.7999999999999997E-2</c:v>
                </c:pt>
                <c:pt idx="182">
                  <c:v>-2.6000000000000002E-2</c:v>
                </c:pt>
                <c:pt idx="183">
                  <c:v>-2.3E-2</c:v>
                </c:pt>
                <c:pt idx="184">
                  <c:v>-2.6000000000000002E-2</c:v>
                </c:pt>
                <c:pt idx="185">
                  <c:v>-2.7000000000000003E-2</c:v>
                </c:pt>
                <c:pt idx="186">
                  <c:v>-2.8999999999999998E-2</c:v>
                </c:pt>
                <c:pt idx="187">
                  <c:v>-2.6000000000000002E-2</c:v>
                </c:pt>
                <c:pt idx="188">
                  <c:v>-2.4E-2</c:v>
                </c:pt>
                <c:pt idx="189">
                  <c:v>-2.3E-2</c:v>
                </c:pt>
                <c:pt idx="190">
                  <c:v>-2.1000000000000001E-2</c:v>
                </c:pt>
                <c:pt idx="191">
                  <c:v>-2.7999999999999997E-2</c:v>
                </c:pt>
                <c:pt idx="192">
                  <c:v>-1.7000000000000001E-2</c:v>
                </c:pt>
                <c:pt idx="193">
                  <c:v>-1.7000000000000001E-2</c:v>
                </c:pt>
                <c:pt idx="194">
                  <c:v>-1.9E-2</c:v>
                </c:pt>
                <c:pt idx="195">
                  <c:v>-2.2000000000000002E-2</c:v>
                </c:pt>
                <c:pt idx="196">
                  <c:v>-1.8000000000000002E-2</c:v>
                </c:pt>
                <c:pt idx="197">
                  <c:v>-1.9E-2</c:v>
                </c:pt>
                <c:pt idx="198">
                  <c:v>-1.3999999999999999E-2</c:v>
                </c:pt>
                <c:pt idx="199">
                  <c:v>-1.3000000000000001E-2</c:v>
                </c:pt>
                <c:pt idx="200">
                  <c:v>-1.3000000000000001E-2</c:v>
                </c:pt>
                <c:pt idx="201">
                  <c:v>-1.4999999999999999E-2</c:v>
                </c:pt>
                <c:pt idx="202">
                  <c:v>-1.8000000000000002E-2</c:v>
                </c:pt>
                <c:pt idx="203">
                  <c:v>-1.8000000000000002E-2</c:v>
                </c:pt>
                <c:pt idx="204">
                  <c:v>-0.02</c:v>
                </c:pt>
                <c:pt idx="205">
                  <c:v>-1.8000000000000002E-2</c:v>
                </c:pt>
                <c:pt idx="206">
                  <c:v>-1.7000000000000001E-2</c:v>
                </c:pt>
                <c:pt idx="207">
                  <c:v>-1.6E-2</c:v>
                </c:pt>
                <c:pt idx="208">
                  <c:v>-1.9E-2</c:v>
                </c:pt>
                <c:pt idx="209">
                  <c:v>-1.6E-2</c:v>
                </c:pt>
                <c:pt idx="210">
                  <c:v>-2.2000000000000002E-2</c:v>
                </c:pt>
                <c:pt idx="211">
                  <c:v>-2.3E-2</c:v>
                </c:pt>
                <c:pt idx="212">
                  <c:v>-2.3E-2</c:v>
                </c:pt>
                <c:pt idx="213">
                  <c:v>-2.4E-2</c:v>
                </c:pt>
                <c:pt idx="214">
                  <c:v>-2.4E-2</c:v>
                </c:pt>
                <c:pt idx="215">
                  <c:v>-2.4E-2</c:v>
                </c:pt>
                <c:pt idx="216">
                  <c:v>-2.5000000000000001E-2</c:v>
                </c:pt>
                <c:pt idx="217">
                  <c:v>-2.7000000000000003E-2</c:v>
                </c:pt>
                <c:pt idx="218">
                  <c:v>-2.6000000000000002E-2</c:v>
                </c:pt>
                <c:pt idx="219">
                  <c:v>-2.7000000000000003E-2</c:v>
                </c:pt>
                <c:pt idx="220">
                  <c:v>-3.2000000000000001E-2</c:v>
                </c:pt>
                <c:pt idx="221">
                  <c:v>-3.3000000000000002E-2</c:v>
                </c:pt>
                <c:pt idx="222">
                  <c:v>-0.03</c:v>
                </c:pt>
                <c:pt idx="223">
                  <c:v>-2.8999999999999998E-2</c:v>
                </c:pt>
                <c:pt idx="224">
                  <c:v>-0.03</c:v>
                </c:pt>
                <c:pt idx="225">
                  <c:v>-2.7999999999999997E-2</c:v>
                </c:pt>
                <c:pt idx="226">
                  <c:v>-0.03</c:v>
                </c:pt>
                <c:pt idx="227">
                  <c:v>-2.8999999999999998E-2</c:v>
                </c:pt>
                <c:pt idx="228">
                  <c:v>-2.7000000000000003E-2</c:v>
                </c:pt>
                <c:pt idx="229">
                  <c:v>-2.7000000000000003E-2</c:v>
                </c:pt>
                <c:pt idx="230">
                  <c:v>-0.03</c:v>
                </c:pt>
                <c:pt idx="231">
                  <c:v>-2.7999999999999997E-2</c:v>
                </c:pt>
                <c:pt idx="232">
                  <c:v>-2.3E-2</c:v>
                </c:pt>
                <c:pt idx="233">
                  <c:v>-3.1E-2</c:v>
                </c:pt>
                <c:pt idx="234">
                  <c:v>-0.03</c:v>
                </c:pt>
                <c:pt idx="235">
                  <c:v>-2.6000000000000002E-2</c:v>
                </c:pt>
                <c:pt idx="236">
                  <c:v>-2.4E-2</c:v>
                </c:pt>
                <c:pt idx="237">
                  <c:v>-2.7000000000000003E-2</c:v>
                </c:pt>
                <c:pt idx="238">
                  <c:v>-2.5000000000000001E-2</c:v>
                </c:pt>
                <c:pt idx="239">
                  <c:v>-2.5000000000000001E-2</c:v>
                </c:pt>
                <c:pt idx="240">
                  <c:v>-2.5000000000000001E-2</c:v>
                </c:pt>
                <c:pt idx="241">
                  <c:v>-2.3E-2</c:v>
                </c:pt>
                <c:pt idx="242">
                  <c:v>-0.02</c:v>
                </c:pt>
                <c:pt idx="243">
                  <c:v>-1.9E-2</c:v>
                </c:pt>
                <c:pt idx="244">
                  <c:v>-2.1000000000000001E-2</c:v>
                </c:pt>
                <c:pt idx="245">
                  <c:v>-1.7000000000000001E-2</c:v>
                </c:pt>
                <c:pt idx="246">
                  <c:v>-1.6E-2</c:v>
                </c:pt>
                <c:pt idx="247">
                  <c:v>-1.9E-2</c:v>
                </c:pt>
                <c:pt idx="248">
                  <c:v>-1.7000000000000001E-2</c:v>
                </c:pt>
                <c:pt idx="249">
                  <c:v>-1.1000000000000001E-2</c:v>
                </c:pt>
                <c:pt idx="250">
                  <c:v>-0.01</c:v>
                </c:pt>
                <c:pt idx="251">
                  <c:v>-0.01</c:v>
                </c:pt>
                <c:pt idx="252">
                  <c:v>-1.1000000000000001E-2</c:v>
                </c:pt>
                <c:pt idx="253">
                  <c:v>-0.01</c:v>
                </c:pt>
                <c:pt idx="254">
                  <c:v>-1.1000000000000001E-2</c:v>
                </c:pt>
                <c:pt idx="255">
                  <c:v>-1.2E-2</c:v>
                </c:pt>
                <c:pt idx="256">
                  <c:v>-1.1000000000000001E-2</c:v>
                </c:pt>
                <c:pt idx="257">
                  <c:v>-6.9999999999999993E-3</c:v>
                </c:pt>
                <c:pt idx="258">
                  <c:v>-6.0000000000000001E-3</c:v>
                </c:pt>
                <c:pt idx="259">
                  <c:v>-5.0000000000000001E-3</c:v>
                </c:pt>
                <c:pt idx="260">
                  <c:v>-2E-3</c:v>
                </c:pt>
                <c:pt idx="261">
                  <c:v>-5.0000000000000001E-3</c:v>
                </c:pt>
                <c:pt idx="262">
                  <c:v>-1E-3</c:v>
                </c:pt>
                <c:pt idx="263">
                  <c:v>0</c:v>
                </c:pt>
                <c:pt idx="264">
                  <c:v>2E-3</c:v>
                </c:pt>
                <c:pt idx="265">
                  <c:v>2E-3</c:v>
                </c:pt>
                <c:pt idx="266">
                  <c:v>6.9999999999999993E-3</c:v>
                </c:pt>
                <c:pt idx="267">
                  <c:v>1.1000000000000001E-2</c:v>
                </c:pt>
                <c:pt idx="268">
                  <c:v>1.8000000000000002E-2</c:v>
                </c:pt>
                <c:pt idx="269">
                  <c:v>1.7000000000000001E-2</c:v>
                </c:pt>
                <c:pt idx="270">
                  <c:v>1.9E-2</c:v>
                </c:pt>
                <c:pt idx="271">
                  <c:v>0.02</c:v>
                </c:pt>
                <c:pt idx="272">
                  <c:v>1.8000000000000002E-2</c:v>
                </c:pt>
                <c:pt idx="273">
                  <c:v>1.7000000000000001E-2</c:v>
                </c:pt>
                <c:pt idx="274">
                  <c:v>1.7000000000000001E-2</c:v>
                </c:pt>
                <c:pt idx="275">
                  <c:v>0.02</c:v>
                </c:pt>
                <c:pt idx="276">
                  <c:v>2.3E-2</c:v>
                </c:pt>
                <c:pt idx="277">
                  <c:v>2.4E-2</c:v>
                </c:pt>
                <c:pt idx="278">
                  <c:v>2.1000000000000001E-2</c:v>
                </c:pt>
                <c:pt idx="279">
                  <c:v>2.1000000000000001E-2</c:v>
                </c:pt>
                <c:pt idx="280">
                  <c:v>1.7000000000000001E-2</c:v>
                </c:pt>
                <c:pt idx="281">
                  <c:v>2.2000000000000002E-2</c:v>
                </c:pt>
                <c:pt idx="282">
                  <c:v>1.9E-2</c:v>
                </c:pt>
                <c:pt idx="283">
                  <c:v>1.6E-2</c:v>
                </c:pt>
                <c:pt idx="284">
                  <c:v>1.7000000000000001E-2</c:v>
                </c:pt>
                <c:pt idx="285">
                  <c:v>1.6E-2</c:v>
                </c:pt>
                <c:pt idx="286">
                  <c:v>1.6E-2</c:v>
                </c:pt>
                <c:pt idx="287">
                  <c:v>1.3999999999999999E-2</c:v>
                </c:pt>
                <c:pt idx="288">
                  <c:v>0.01</c:v>
                </c:pt>
                <c:pt idx="289">
                  <c:v>9.0000000000000011E-3</c:v>
                </c:pt>
                <c:pt idx="290">
                  <c:v>9.0000000000000011E-3</c:v>
                </c:pt>
                <c:pt idx="291">
                  <c:v>5.0000000000000001E-3</c:v>
                </c:pt>
                <c:pt idx="292">
                  <c:v>6.9999999999999993E-3</c:v>
                </c:pt>
                <c:pt idx="293">
                  <c:v>4.0000000000000001E-3</c:v>
                </c:pt>
                <c:pt idx="294">
                  <c:v>4.0000000000000001E-3</c:v>
                </c:pt>
                <c:pt idx="295">
                  <c:v>6.0000000000000001E-3</c:v>
                </c:pt>
                <c:pt idx="296">
                  <c:v>6.0000000000000001E-3</c:v>
                </c:pt>
                <c:pt idx="297">
                  <c:v>5.0000000000000001E-3</c:v>
                </c:pt>
                <c:pt idx="298">
                  <c:v>4.0000000000000001E-3</c:v>
                </c:pt>
                <c:pt idx="299">
                  <c:v>4.0000000000000001E-3</c:v>
                </c:pt>
                <c:pt idx="300">
                  <c:v>8.0000000000000002E-3</c:v>
                </c:pt>
                <c:pt idx="301">
                  <c:v>5.0000000000000001E-3</c:v>
                </c:pt>
                <c:pt idx="302">
                  <c:v>0.01</c:v>
                </c:pt>
                <c:pt idx="303">
                  <c:v>9.0000000000000011E-3</c:v>
                </c:pt>
                <c:pt idx="304">
                  <c:v>6.9999999999999993E-3</c:v>
                </c:pt>
                <c:pt idx="305">
                  <c:v>6.9999999999999993E-3</c:v>
                </c:pt>
                <c:pt idx="306">
                  <c:v>6.9999999999999993E-3</c:v>
                </c:pt>
                <c:pt idx="307">
                  <c:v>1.1000000000000001E-2</c:v>
                </c:pt>
                <c:pt idx="308">
                  <c:v>1.7000000000000001E-2</c:v>
                </c:pt>
                <c:pt idx="309">
                  <c:v>1.8000000000000002E-2</c:v>
                </c:pt>
                <c:pt idx="310">
                  <c:v>1.6E-2</c:v>
                </c:pt>
                <c:pt idx="311">
                  <c:v>1.7000000000000001E-2</c:v>
                </c:pt>
                <c:pt idx="312">
                  <c:v>1.6E-2</c:v>
                </c:pt>
                <c:pt idx="313">
                  <c:v>1.8000000000000002E-2</c:v>
                </c:pt>
                <c:pt idx="314">
                  <c:v>1.3000000000000001E-2</c:v>
                </c:pt>
                <c:pt idx="315">
                  <c:v>1.3999999999999999E-2</c:v>
                </c:pt>
                <c:pt idx="316">
                  <c:v>1.3999999999999999E-2</c:v>
                </c:pt>
                <c:pt idx="317">
                  <c:v>1.2E-2</c:v>
                </c:pt>
                <c:pt idx="318">
                  <c:v>1.1000000000000001E-2</c:v>
                </c:pt>
                <c:pt idx="319">
                  <c:v>1.1000000000000001E-2</c:v>
                </c:pt>
                <c:pt idx="320">
                  <c:v>6.0000000000000001E-3</c:v>
                </c:pt>
                <c:pt idx="321">
                  <c:v>6.9999999999999993E-3</c:v>
                </c:pt>
                <c:pt idx="322">
                  <c:v>1.1000000000000001E-2</c:v>
                </c:pt>
                <c:pt idx="323">
                  <c:v>0.01</c:v>
                </c:pt>
                <c:pt idx="324">
                  <c:v>9.0000000000000011E-3</c:v>
                </c:pt>
                <c:pt idx="325">
                  <c:v>9.0000000000000011E-3</c:v>
                </c:pt>
                <c:pt idx="326">
                  <c:v>9.0000000000000011E-3</c:v>
                </c:pt>
                <c:pt idx="327">
                  <c:v>1.2E-2</c:v>
                </c:pt>
                <c:pt idx="328">
                  <c:v>1.2E-2</c:v>
                </c:pt>
                <c:pt idx="329">
                  <c:v>1.4999999999999999E-2</c:v>
                </c:pt>
                <c:pt idx="330">
                  <c:v>1.2E-2</c:v>
                </c:pt>
                <c:pt idx="331">
                  <c:v>8.0000000000000002E-3</c:v>
                </c:pt>
              </c:numCache>
            </c:numRef>
          </c:val>
          <c:smooth val="0"/>
        </c:ser>
        <c:dLbls>
          <c:showLegendKey val="0"/>
          <c:showVal val="0"/>
          <c:showCatName val="0"/>
          <c:showSerName val="0"/>
          <c:showPercent val="0"/>
          <c:showBubbleSize val="0"/>
        </c:dLbls>
        <c:marker val="1"/>
        <c:smooth val="0"/>
        <c:axId val="-1302117264"/>
        <c:axId val="-1302121072"/>
      </c:lineChart>
      <c:lineChart>
        <c:grouping val="standard"/>
        <c:varyColors val="0"/>
        <c:ser>
          <c:idx val="0"/>
          <c:order val="0"/>
          <c:tx>
            <c:strRef>
              <c:f>'Long Term'!$H$3</c:f>
              <c:strCache>
                <c:ptCount val="1"/>
                <c:pt idx="0">
                  <c:v>US Dollar Trade Weighted Index (RHS)</c:v>
                </c:pt>
              </c:strCache>
            </c:strRef>
          </c:tx>
          <c:spPr>
            <a:ln w="28575" cap="rnd">
              <a:solidFill>
                <a:schemeClr val="accent6"/>
              </a:solidFill>
              <a:round/>
            </a:ln>
            <a:effectLst/>
          </c:spPr>
          <c:marker>
            <c:symbol val="none"/>
          </c:marker>
          <c:cat>
            <c:numRef>
              <c:f>'Long Term'!$G$4:$G$335</c:f>
              <c:numCache>
                <c:formatCode>yyyy\-mm\-dd</c:formatCode>
                <c:ptCount val="332"/>
                <c:pt idx="0">
                  <c:v>42948</c:v>
                </c:pt>
                <c:pt idx="1">
                  <c:v>42917</c:v>
                </c:pt>
                <c:pt idx="2">
                  <c:v>42887</c:v>
                </c:pt>
                <c:pt idx="3">
                  <c:v>42856</c:v>
                </c:pt>
                <c:pt idx="4">
                  <c:v>42826</c:v>
                </c:pt>
                <c:pt idx="5">
                  <c:v>42795</c:v>
                </c:pt>
                <c:pt idx="6">
                  <c:v>42767</c:v>
                </c:pt>
                <c:pt idx="7">
                  <c:v>42736</c:v>
                </c:pt>
                <c:pt idx="8">
                  <c:v>42705</c:v>
                </c:pt>
                <c:pt idx="9">
                  <c:v>42675</c:v>
                </c:pt>
                <c:pt idx="10">
                  <c:v>42644</c:v>
                </c:pt>
                <c:pt idx="11">
                  <c:v>42614</c:v>
                </c:pt>
                <c:pt idx="12">
                  <c:v>42583</c:v>
                </c:pt>
                <c:pt idx="13">
                  <c:v>42552</c:v>
                </c:pt>
                <c:pt idx="14">
                  <c:v>42522</c:v>
                </c:pt>
                <c:pt idx="15">
                  <c:v>42491</c:v>
                </c:pt>
                <c:pt idx="16">
                  <c:v>42461</c:v>
                </c:pt>
                <c:pt idx="17">
                  <c:v>42430</c:v>
                </c:pt>
                <c:pt idx="18">
                  <c:v>42401</c:v>
                </c:pt>
                <c:pt idx="19">
                  <c:v>42370</c:v>
                </c:pt>
                <c:pt idx="20">
                  <c:v>42339</c:v>
                </c:pt>
                <c:pt idx="21">
                  <c:v>42309</c:v>
                </c:pt>
                <c:pt idx="22">
                  <c:v>42278</c:v>
                </c:pt>
                <c:pt idx="23">
                  <c:v>42248</c:v>
                </c:pt>
                <c:pt idx="24">
                  <c:v>42217</c:v>
                </c:pt>
                <c:pt idx="25">
                  <c:v>42186</c:v>
                </c:pt>
                <c:pt idx="26">
                  <c:v>42156</c:v>
                </c:pt>
                <c:pt idx="27">
                  <c:v>42125</c:v>
                </c:pt>
                <c:pt idx="28">
                  <c:v>42095</c:v>
                </c:pt>
                <c:pt idx="29">
                  <c:v>42064</c:v>
                </c:pt>
                <c:pt idx="30">
                  <c:v>42036</c:v>
                </c:pt>
                <c:pt idx="31">
                  <c:v>42005</c:v>
                </c:pt>
                <c:pt idx="32">
                  <c:v>41974</c:v>
                </c:pt>
                <c:pt idx="33">
                  <c:v>41944</c:v>
                </c:pt>
                <c:pt idx="34">
                  <c:v>41913</c:v>
                </c:pt>
                <c:pt idx="35">
                  <c:v>41883</c:v>
                </c:pt>
                <c:pt idx="36">
                  <c:v>41852</c:v>
                </c:pt>
                <c:pt idx="37">
                  <c:v>41821</c:v>
                </c:pt>
                <c:pt idx="38">
                  <c:v>41791</c:v>
                </c:pt>
                <c:pt idx="39">
                  <c:v>41760</c:v>
                </c:pt>
                <c:pt idx="40">
                  <c:v>41730</c:v>
                </c:pt>
                <c:pt idx="41">
                  <c:v>41699</c:v>
                </c:pt>
                <c:pt idx="42">
                  <c:v>41671</c:v>
                </c:pt>
                <c:pt idx="43">
                  <c:v>41640</c:v>
                </c:pt>
                <c:pt idx="44">
                  <c:v>41609</c:v>
                </c:pt>
                <c:pt idx="45">
                  <c:v>41579</c:v>
                </c:pt>
                <c:pt idx="46">
                  <c:v>41548</c:v>
                </c:pt>
                <c:pt idx="47">
                  <c:v>41518</c:v>
                </c:pt>
                <c:pt idx="48">
                  <c:v>41487</c:v>
                </c:pt>
                <c:pt idx="49">
                  <c:v>41456</c:v>
                </c:pt>
                <c:pt idx="50">
                  <c:v>41426</c:v>
                </c:pt>
                <c:pt idx="51">
                  <c:v>41395</c:v>
                </c:pt>
                <c:pt idx="52">
                  <c:v>41365</c:v>
                </c:pt>
                <c:pt idx="53">
                  <c:v>41334</c:v>
                </c:pt>
                <c:pt idx="54">
                  <c:v>41306</c:v>
                </c:pt>
                <c:pt idx="55">
                  <c:v>41275</c:v>
                </c:pt>
                <c:pt idx="56">
                  <c:v>41244</c:v>
                </c:pt>
                <c:pt idx="57">
                  <c:v>41214</c:v>
                </c:pt>
                <c:pt idx="58">
                  <c:v>41183</c:v>
                </c:pt>
                <c:pt idx="59">
                  <c:v>41153</c:v>
                </c:pt>
                <c:pt idx="60">
                  <c:v>41122</c:v>
                </c:pt>
                <c:pt idx="61">
                  <c:v>41091</c:v>
                </c:pt>
                <c:pt idx="62">
                  <c:v>41061</c:v>
                </c:pt>
                <c:pt idx="63">
                  <c:v>41030</c:v>
                </c:pt>
                <c:pt idx="64">
                  <c:v>41000</c:v>
                </c:pt>
                <c:pt idx="65">
                  <c:v>40969</c:v>
                </c:pt>
                <c:pt idx="66">
                  <c:v>40940</c:v>
                </c:pt>
                <c:pt idx="67">
                  <c:v>40909</c:v>
                </c:pt>
                <c:pt idx="68">
                  <c:v>40878</c:v>
                </c:pt>
                <c:pt idx="69">
                  <c:v>40848</c:v>
                </c:pt>
                <c:pt idx="70">
                  <c:v>40817</c:v>
                </c:pt>
                <c:pt idx="71">
                  <c:v>40787</c:v>
                </c:pt>
                <c:pt idx="72">
                  <c:v>40756</c:v>
                </c:pt>
                <c:pt idx="73">
                  <c:v>40725</c:v>
                </c:pt>
                <c:pt idx="74">
                  <c:v>40695</c:v>
                </c:pt>
                <c:pt idx="75">
                  <c:v>40664</c:v>
                </c:pt>
                <c:pt idx="76">
                  <c:v>40634</c:v>
                </c:pt>
                <c:pt idx="77">
                  <c:v>40603</c:v>
                </c:pt>
                <c:pt idx="78">
                  <c:v>40575</c:v>
                </c:pt>
                <c:pt idx="79">
                  <c:v>40544</c:v>
                </c:pt>
                <c:pt idx="80">
                  <c:v>40513</c:v>
                </c:pt>
                <c:pt idx="81">
                  <c:v>40483</c:v>
                </c:pt>
                <c:pt idx="82">
                  <c:v>40452</c:v>
                </c:pt>
                <c:pt idx="83">
                  <c:v>40422</c:v>
                </c:pt>
                <c:pt idx="84">
                  <c:v>40391</c:v>
                </c:pt>
                <c:pt idx="85">
                  <c:v>40360</c:v>
                </c:pt>
                <c:pt idx="86">
                  <c:v>40330</c:v>
                </c:pt>
                <c:pt idx="87">
                  <c:v>40299</c:v>
                </c:pt>
                <c:pt idx="88">
                  <c:v>40269</c:v>
                </c:pt>
                <c:pt idx="89">
                  <c:v>40238</c:v>
                </c:pt>
                <c:pt idx="90">
                  <c:v>40210</c:v>
                </c:pt>
                <c:pt idx="91">
                  <c:v>40179</c:v>
                </c:pt>
                <c:pt idx="92">
                  <c:v>40148</c:v>
                </c:pt>
                <c:pt idx="93">
                  <c:v>40118</c:v>
                </c:pt>
                <c:pt idx="94">
                  <c:v>40087</c:v>
                </c:pt>
                <c:pt idx="95">
                  <c:v>40057</c:v>
                </c:pt>
                <c:pt idx="96">
                  <c:v>40026</c:v>
                </c:pt>
                <c:pt idx="97">
                  <c:v>39995</c:v>
                </c:pt>
                <c:pt idx="98">
                  <c:v>39965</c:v>
                </c:pt>
                <c:pt idx="99">
                  <c:v>39934</c:v>
                </c:pt>
                <c:pt idx="100">
                  <c:v>39904</c:v>
                </c:pt>
                <c:pt idx="101">
                  <c:v>39873</c:v>
                </c:pt>
                <c:pt idx="102">
                  <c:v>39845</c:v>
                </c:pt>
                <c:pt idx="103">
                  <c:v>39814</c:v>
                </c:pt>
                <c:pt idx="104">
                  <c:v>39783</c:v>
                </c:pt>
                <c:pt idx="105">
                  <c:v>39753</c:v>
                </c:pt>
                <c:pt idx="106">
                  <c:v>39722</c:v>
                </c:pt>
                <c:pt idx="107">
                  <c:v>39692</c:v>
                </c:pt>
                <c:pt idx="108">
                  <c:v>39661</c:v>
                </c:pt>
                <c:pt idx="109">
                  <c:v>39630</c:v>
                </c:pt>
                <c:pt idx="110">
                  <c:v>39600</c:v>
                </c:pt>
                <c:pt idx="111">
                  <c:v>39569</c:v>
                </c:pt>
                <c:pt idx="112">
                  <c:v>39539</c:v>
                </c:pt>
                <c:pt idx="113">
                  <c:v>39508</c:v>
                </c:pt>
                <c:pt idx="114">
                  <c:v>39479</c:v>
                </c:pt>
                <c:pt idx="115">
                  <c:v>39448</c:v>
                </c:pt>
                <c:pt idx="116">
                  <c:v>39417</c:v>
                </c:pt>
                <c:pt idx="117">
                  <c:v>39387</c:v>
                </c:pt>
                <c:pt idx="118">
                  <c:v>39356</c:v>
                </c:pt>
                <c:pt idx="119">
                  <c:v>39326</c:v>
                </c:pt>
                <c:pt idx="120">
                  <c:v>39295</c:v>
                </c:pt>
                <c:pt idx="121">
                  <c:v>39264</c:v>
                </c:pt>
                <c:pt idx="122">
                  <c:v>39234</c:v>
                </c:pt>
                <c:pt idx="123">
                  <c:v>39203</c:v>
                </c:pt>
                <c:pt idx="124">
                  <c:v>39173</c:v>
                </c:pt>
                <c:pt idx="125">
                  <c:v>39142</c:v>
                </c:pt>
                <c:pt idx="126">
                  <c:v>39114</c:v>
                </c:pt>
                <c:pt idx="127">
                  <c:v>39083</c:v>
                </c:pt>
                <c:pt idx="128">
                  <c:v>39052</c:v>
                </c:pt>
                <c:pt idx="129">
                  <c:v>39022</c:v>
                </c:pt>
                <c:pt idx="130">
                  <c:v>38991</c:v>
                </c:pt>
                <c:pt idx="131">
                  <c:v>38961</c:v>
                </c:pt>
                <c:pt idx="132">
                  <c:v>38930</c:v>
                </c:pt>
                <c:pt idx="133">
                  <c:v>38899</c:v>
                </c:pt>
                <c:pt idx="134">
                  <c:v>38869</c:v>
                </c:pt>
                <c:pt idx="135">
                  <c:v>38838</c:v>
                </c:pt>
                <c:pt idx="136">
                  <c:v>38808</c:v>
                </c:pt>
                <c:pt idx="137">
                  <c:v>38777</c:v>
                </c:pt>
                <c:pt idx="138">
                  <c:v>38749</c:v>
                </c:pt>
                <c:pt idx="139">
                  <c:v>38718</c:v>
                </c:pt>
                <c:pt idx="140">
                  <c:v>38687</c:v>
                </c:pt>
                <c:pt idx="141">
                  <c:v>38657</c:v>
                </c:pt>
                <c:pt idx="142">
                  <c:v>38626</c:v>
                </c:pt>
                <c:pt idx="143">
                  <c:v>38596</c:v>
                </c:pt>
                <c:pt idx="144">
                  <c:v>38565</c:v>
                </c:pt>
                <c:pt idx="145">
                  <c:v>38534</c:v>
                </c:pt>
                <c:pt idx="146">
                  <c:v>38504</c:v>
                </c:pt>
                <c:pt idx="147">
                  <c:v>38473</c:v>
                </c:pt>
                <c:pt idx="148">
                  <c:v>38443</c:v>
                </c:pt>
                <c:pt idx="149">
                  <c:v>38412</c:v>
                </c:pt>
                <c:pt idx="150">
                  <c:v>38384</c:v>
                </c:pt>
                <c:pt idx="151">
                  <c:v>38353</c:v>
                </c:pt>
                <c:pt idx="152">
                  <c:v>38322</c:v>
                </c:pt>
                <c:pt idx="153">
                  <c:v>38292</c:v>
                </c:pt>
                <c:pt idx="154">
                  <c:v>38261</c:v>
                </c:pt>
                <c:pt idx="155">
                  <c:v>38231</c:v>
                </c:pt>
                <c:pt idx="156">
                  <c:v>38200</c:v>
                </c:pt>
                <c:pt idx="157">
                  <c:v>38169</c:v>
                </c:pt>
                <c:pt idx="158">
                  <c:v>38139</c:v>
                </c:pt>
                <c:pt idx="159">
                  <c:v>38108</c:v>
                </c:pt>
                <c:pt idx="160">
                  <c:v>38078</c:v>
                </c:pt>
                <c:pt idx="161">
                  <c:v>38047</c:v>
                </c:pt>
                <c:pt idx="162">
                  <c:v>38018</c:v>
                </c:pt>
                <c:pt idx="163">
                  <c:v>37987</c:v>
                </c:pt>
                <c:pt idx="164">
                  <c:v>37956</c:v>
                </c:pt>
                <c:pt idx="165">
                  <c:v>37926</c:v>
                </c:pt>
                <c:pt idx="166">
                  <c:v>37895</c:v>
                </c:pt>
                <c:pt idx="167">
                  <c:v>37865</c:v>
                </c:pt>
                <c:pt idx="168">
                  <c:v>37834</c:v>
                </c:pt>
                <c:pt idx="169">
                  <c:v>37803</c:v>
                </c:pt>
                <c:pt idx="170">
                  <c:v>37773</c:v>
                </c:pt>
                <c:pt idx="171">
                  <c:v>37742</c:v>
                </c:pt>
                <c:pt idx="172">
                  <c:v>37712</c:v>
                </c:pt>
                <c:pt idx="173">
                  <c:v>37681</c:v>
                </c:pt>
                <c:pt idx="174">
                  <c:v>37653</c:v>
                </c:pt>
                <c:pt idx="175">
                  <c:v>37622</c:v>
                </c:pt>
                <c:pt idx="176">
                  <c:v>37591</c:v>
                </c:pt>
                <c:pt idx="177">
                  <c:v>37561</c:v>
                </c:pt>
                <c:pt idx="178">
                  <c:v>37530</c:v>
                </c:pt>
                <c:pt idx="179">
                  <c:v>37500</c:v>
                </c:pt>
                <c:pt idx="180">
                  <c:v>37469</c:v>
                </c:pt>
                <c:pt idx="181">
                  <c:v>37438</c:v>
                </c:pt>
                <c:pt idx="182">
                  <c:v>37408</c:v>
                </c:pt>
                <c:pt idx="183">
                  <c:v>37377</c:v>
                </c:pt>
                <c:pt idx="184">
                  <c:v>37347</c:v>
                </c:pt>
                <c:pt idx="185">
                  <c:v>37316</c:v>
                </c:pt>
                <c:pt idx="186">
                  <c:v>37288</c:v>
                </c:pt>
                <c:pt idx="187">
                  <c:v>37257</c:v>
                </c:pt>
                <c:pt idx="188">
                  <c:v>37226</c:v>
                </c:pt>
                <c:pt idx="189">
                  <c:v>37196</c:v>
                </c:pt>
                <c:pt idx="190">
                  <c:v>37165</c:v>
                </c:pt>
                <c:pt idx="191">
                  <c:v>37135</c:v>
                </c:pt>
                <c:pt idx="192">
                  <c:v>37104</c:v>
                </c:pt>
                <c:pt idx="193">
                  <c:v>37073</c:v>
                </c:pt>
                <c:pt idx="194">
                  <c:v>37043</c:v>
                </c:pt>
                <c:pt idx="195">
                  <c:v>37012</c:v>
                </c:pt>
                <c:pt idx="196">
                  <c:v>36982</c:v>
                </c:pt>
                <c:pt idx="197">
                  <c:v>36951</c:v>
                </c:pt>
                <c:pt idx="198">
                  <c:v>36923</c:v>
                </c:pt>
                <c:pt idx="199">
                  <c:v>36892</c:v>
                </c:pt>
                <c:pt idx="200">
                  <c:v>36861</c:v>
                </c:pt>
                <c:pt idx="201">
                  <c:v>36831</c:v>
                </c:pt>
                <c:pt idx="202">
                  <c:v>36800</c:v>
                </c:pt>
                <c:pt idx="203">
                  <c:v>36770</c:v>
                </c:pt>
                <c:pt idx="204">
                  <c:v>36739</c:v>
                </c:pt>
                <c:pt idx="205">
                  <c:v>36708</c:v>
                </c:pt>
                <c:pt idx="206">
                  <c:v>36678</c:v>
                </c:pt>
                <c:pt idx="207">
                  <c:v>36647</c:v>
                </c:pt>
                <c:pt idx="208">
                  <c:v>36617</c:v>
                </c:pt>
                <c:pt idx="209">
                  <c:v>36586</c:v>
                </c:pt>
                <c:pt idx="210">
                  <c:v>36557</c:v>
                </c:pt>
                <c:pt idx="211">
                  <c:v>36526</c:v>
                </c:pt>
                <c:pt idx="212">
                  <c:v>36495</c:v>
                </c:pt>
                <c:pt idx="213">
                  <c:v>36465</c:v>
                </c:pt>
                <c:pt idx="214">
                  <c:v>36434</c:v>
                </c:pt>
                <c:pt idx="215">
                  <c:v>36404</c:v>
                </c:pt>
                <c:pt idx="216">
                  <c:v>36373</c:v>
                </c:pt>
                <c:pt idx="217">
                  <c:v>36342</c:v>
                </c:pt>
                <c:pt idx="218">
                  <c:v>36312</c:v>
                </c:pt>
                <c:pt idx="219">
                  <c:v>36281</c:v>
                </c:pt>
                <c:pt idx="220">
                  <c:v>36251</c:v>
                </c:pt>
                <c:pt idx="221">
                  <c:v>36220</c:v>
                </c:pt>
                <c:pt idx="222">
                  <c:v>36192</c:v>
                </c:pt>
                <c:pt idx="223">
                  <c:v>36161</c:v>
                </c:pt>
                <c:pt idx="224">
                  <c:v>36130</c:v>
                </c:pt>
                <c:pt idx="225">
                  <c:v>36100</c:v>
                </c:pt>
                <c:pt idx="226">
                  <c:v>36069</c:v>
                </c:pt>
                <c:pt idx="227">
                  <c:v>36039</c:v>
                </c:pt>
                <c:pt idx="228">
                  <c:v>36008</c:v>
                </c:pt>
                <c:pt idx="229">
                  <c:v>35977</c:v>
                </c:pt>
                <c:pt idx="230">
                  <c:v>35947</c:v>
                </c:pt>
                <c:pt idx="231">
                  <c:v>35916</c:v>
                </c:pt>
                <c:pt idx="232">
                  <c:v>35886</c:v>
                </c:pt>
                <c:pt idx="233">
                  <c:v>35855</c:v>
                </c:pt>
                <c:pt idx="234">
                  <c:v>35827</c:v>
                </c:pt>
                <c:pt idx="235">
                  <c:v>35796</c:v>
                </c:pt>
                <c:pt idx="236">
                  <c:v>35765</c:v>
                </c:pt>
                <c:pt idx="237">
                  <c:v>35735</c:v>
                </c:pt>
                <c:pt idx="238">
                  <c:v>35704</c:v>
                </c:pt>
                <c:pt idx="239">
                  <c:v>35674</c:v>
                </c:pt>
                <c:pt idx="240">
                  <c:v>35643</c:v>
                </c:pt>
                <c:pt idx="241">
                  <c:v>35612</c:v>
                </c:pt>
                <c:pt idx="242">
                  <c:v>35582</c:v>
                </c:pt>
                <c:pt idx="243">
                  <c:v>35551</c:v>
                </c:pt>
                <c:pt idx="244">
                  <c:v>35521</c:v>
                </c:pt>
                <c:pt idx="245">
                  <c:v>35490</c:v>
                </c:pt>
                <c:pt idx="246">
                  <c:v>35462</c:v>
                </c:pt>
                <c:pt idx="247">
                  <c:v>35431</c:v>
                </c:pt>
                <c:pt idx="248">
                  <c:v>35400</c:v>
                </c:pt>
                <c:pt idx="249">
                  <c:v>35370</c:v>
                </c:pt>
                <c:pt idx="250">
                  <c:v>35339</c:v>
                </c:pt>
                <c:pt idx="251">
                  <c:v>35309</c:v>
                </c:pt>
                <c:pt idx="252">
                  <c:v>35278</c:v>
                </c:pt>
                <c:pt idx="253">
                  <c:v>35247</c:v>
                </c:pt>
                <c:pt idx="254">
                  <c:v>35217</c:v>
                </c:pt>
                <c:pt idx="255">
                  <c:v>35186</c:v>
                </c:pt>
                <c:pt idx="256">
                  <c:v>35156</c:v>
                </c:pt>
                <c:pt idx="257">
                  <c:v>35125</c:v>
                </c:pt>
                <c:pt idx="258">
                  <c:v>35096</c:v>
                </c:pt>
                <c:pt idx="259">
                  <c:v>35065</c:v>
                </c:pt>
                <c:pt idx="260">
                  <c:v>35034</c:v>
                </c:pt>
                <c:pt idx="261">
                  <c:v>35004</c:v>
                </c:pt>
                <c:pt idx="262">
                  <c:v>34973</c:v>
                </c:pt>
                <c:pt idx="263">
                  <c:v>34943</c:v>
                </c:pt>
                <c:pt idx="264">
                  <c:v>34912</c:v>
                </c:pt>
                <c:pt idx="265">
                  <c:v>34881</c:v>
                </c:pt>
                <c:pt idx="266">
                  <c:v>34851</c:v>
                </c:pt>
                <c:pt idx="267">
                  <c:v>34820</c:v>
                </c:pt>
                <c:pt idx="268">
                  <c:v>34790</c:v>
                </c:pt>
                <c:pt idx="269">
                  <c:v>34759</c:v>
                </c:pt>
                <c:pt idx="270">
                  <c:v>34731</c:v>
                </c:pt>
                <c:pt idx="271">
                  <c:v>34700</c:v>
                </c:pt>
                <c:pt idx="272">
                  <c:v>34669</c:v>
                </c:pt>
                <c:pt idx="273">
                  <c:v>34639</c:v>
                </c:pt>
                <c:pt idx="274">
                  <c:v>34608</c:v>
                </c:pt>
                <c:pt idx="275">
                  <c:v>34578</c:v>
                </c:pt>
                <c:pt idx="276">
                  <c:v>34547</c:v>
                </c:pt>
                <c:pt idx="277">
                  <c:v>34516</c:v>
                </c:pt>
                <c:pt idx="278">
                  <c:v>34486</c:v>
                </c:pt>
                <c:pt idx="279">
                  <c:v>34455</c:v>
                </c:pt>
                <c:pt idx="280">
                  <c:v>34425</c:v>
                </c:pt>
                <c:pt idx="281">
                  <c:v>34394</c:v>
                </c:pt>
                <c:pt idx="282">
                  <c:v>34366</c:v>
                </c:pt>
                <c:pt idx="283">
                  <c:v>34335</c:v>
                </c:pt>
                <c:pt idx="284">
                  <c:v>34304</c:v>
                </c:pt>
                <c:pt idx="285">
                  <c:v>34274</c:v>
                </c:pt>
                <c:pt idx="286">
                  <c:v>34243</c:v>
                </c:pt>
                <c:pt idx="287">
                  <c:v>34213</c:v>
                </c:pt>
                <c:pt idx="288">
                  <c:v>34182</c:v>
                </c:pt>
                <c:pt idx="289">
                  <c:v>34151</c:v>
                </c:pt>
                <c:pt idx="290">
                  <c:v>34121</c:v>
                </c:pt>
                <c:pt idx="291">
                  <c:v>34090</c:v>
                </c:pt>
                <c:pt idx="292">
                  <c:v>34060</c:v>
                </c:pt>
                <c:pt idx="293">
                  <c:v>34029</c:v>
                </c:pt>
                <c:pt idx="294">
                  <c:v>34001</c:v>
                </c:pt>
                <c:pt idx="295">
                  <c:v>33970</c:v>
                </c:pt>
                <c:pt idx="296">
                  <c:v>33939</c:v>
                </c:pt>
                <c:pt idx="297">
                  <c:v>33909</c:v>
                </c:pt>
                <c:pt idx="298">
                  <c:v>33878</c:v>
                </c:pt>
                <c:pt idx="299">
                  <c:v>33848</c:v>
                </c:pt>
                <c:pt idx="300">
                  <c:v>33817</c:v>
                </c:pt>
                <c:pt idx="301">
                  <c:v>33786</c:v>
                </c:pt>
                <c:pt idx="302">
                  <c:v>33756</c:v>
                </c:pt>
                <c:pt idx="303">
                  <c:v>33725</c:v>
                </c:pt>
                <c:pt idx="304">
                  <c:v>33695</c:v>
                </c:pt>
                <c:pt idx="305">
                  <c:v>33664</c:v>
                </c:pt>
                <c:pt idx="306">
                  <c:v>33635</c:v>
                </c:pt>
                <c:pt idx="307">
                  <c:v>33604</c:v>
                </c:pt>
                <c:pt idx="308">
                  <c:v>33573</c:v>
                </c:pt>
                <c:pt idx="309">
                  <c:v>33543</c:v>
                </c:pt>
                <c:pt idx="310">
                  <c:v>33512</c:v>
                </c:pt>
                <c:pt idx="311">
                  <c:v>33482</c:v>
                </c:pt>
                <c:pt idx="312">
                  <c:v>33451</c:v>
                </c:pt>
                <c:pt idx="313">
                  <c:v>33420</c:v>
                </c:pt>
                <c:pt idx="314">
                  <c:v>33390</c:v>
                </c:pt>
                <c:pt idx="315">
                  <c:v>33359</c:v>
                </c:pt>
                <c:pt idx="316">
                  <c:v>33329</c:v>
                </c:pt>
                <c:pt idx="317">
                  <c:v>33298</c:v>
                </c:pt>
                <c:pt idx="318">
                  <c:v>33270</c:v>
                </c:pt>
                <c:pt idx="319">
                  <c:v>33239</c:v>
                </c:pt>
                <c:pt idx="320">
                  <c:v>33208</c:v>
                </c:pt>
                <c:pt idx="321">
                  <c:v>33178</c:v>
                </c:pt>
                <c:pt idx="322">
                  <c:v>33147</c:v>
                </c:pt>
                <c:pt idx="323">
                  <c:v>33117</c:v>
                </c:pt>
                <c:pt idx="324">
                  <c:v>33086</c:v>
                </c:pt>
                <c:pt idx="325">
                  <c:v>33055</c:v>
                </c:pt>
                <c:pt idx="326">
                  <c:v>33025</c:v>
                </c:pt>
                <c:pt idx="327">
                  <c:v>32994</c:v>
                </c:pt>
                <c:pt idx="328">
                  <c:v>32964</c:v>
                </c:pt>
                <c:pt idx="329">
                  <c:v>32933</c:v>
                </c:pt>
                <c:pt idx="330">
                  <c:v>32905</c:v>
                </c:pt>
                <c:pt idx="331">
                  <c:v>32874</c:v>
                </c:pt>
              </c:numCache>
            </c:numRef>
          </c:cat>
          <c:val>
            <c:numRef>
              <c:f>'Long Term'!$H$4:$H$335</c:f>
              <c:numCache>
                <c:formatCode>0.0000</c:formatCode>
                <c:ptCount val="332"/>
                <c:pt idx="0">
                  <c:v>88.1905</c:v>
                </c:pt>
                <c:pt idx="1">
                  <c:v>89.607100000000003</c:v>
                </c:pt>
                <c:pt idx="2">
                  <c:v>91.767099999999999</c:v>
                </c:pt>
                <c:pt idx="3">
                  <c:v>93.170100000000005</c:v>
                </c:pt>
                <c:pt idx="4">
                  <c:v>94.001499999999993</c:v>
                </c:pt>
                <c:pt idx="5">
                  <c:v>94.490200000000002</c:v>
                </c:pt>
                <c:pt idx="6">
                  <c:v>93.972700000000003</c:v>
                </c:pt>
                <c:pt idx="7">
                  <c:v>94.665499999999994</c:v>
                </c:pt>
                <c:pt idx="8">
                  <c:v>95.425899999999999</c:v>
                </c:pt>
                <c:pt idx="9">
                  <c:v>93.664599999999993</c:v>
                </c:pt>
                <c:pt idx="10">
                  <c:v>91.919300000000007</c:v>
                </c:pt>
                <c:pt idx="11">
                  <c:v>90.098799999999997</c:v>
                </c:pt>
                <c:pt idx="12">
                  <c:v>89.844899999999996</c:v>
                </c:pt>
                <c:pt idx="13">
                  <c:v>90.900999999999996</c:v>
                </c:pt>
                <c:pt idx="14">
                  <c:v>89.511399999999995</c:v>
                </c:pt>
                <c:pt idx="15">
                  <c:v>89.656300000000002</c:v>
                </c:pt>
                <c:pt idx="16">
                  <c:v>89.301400000000001</c:v>
                </c:pt>
                <c:pt idx="17">
                  <c:v>91.388900000000007</c:v>
                </c:pt>
                <c:pt idx="18">
                  <c:v>92.984099999999998</c:v>
                </c:pt>
                <c:pt idx="19">
                  <c:v>95.061899999999994</c:v>
                </c:pt>
                <c:pt idx="20">
                  <c:v>93.924099999999996</c:v>
                </c:pt>
                <c:pt idx="21">
                  <c:v>93.776300000000006</c:v>
                </c:pt>
                <c:pt idx="22">
                  <c:v>91.066500000000005</c:v>
                </c:pt>
                <c:pt idx="23">
                  <c:v>91.521000000000001</c:v>
                </c:pt>
                <c:pt idx="24">
                  <c:v>91.722899999999996</c:v>
                </c:pt>
                <c:pt idx="25">
                  <c:v>91.5565</c:v>
                </c:pt>
                <c:pt idx="26">
                  <c:v>89.606999999999999</c:v>
                </c:pt>
                <c:pt idx="27">
                  <c:v>89.114000000000004</c:v>
                </c:pt>
                <c:pt idx="28">
                  <c:v>90.895300000000006</c:v>
                </c:pt>
                <c:pt idx="29">
                  <c:v>91.667500000000004</c:v>
                </c:pt>
                <c:pt idx="30">
                  <c:v>89.073899999999995</c:v>
                </c:pt>
                <c:pt idx="31">
                  <c:v>87.457099999999997</c:v>
                </c:pt>
                <c:pt idx="32">
                  <c:v>84.134399999999999</c:v>
                </c:pt>
                <c:pt idx="33">
                  <c:v>82.717299999999994</c:v>
                </c:pt>
                <c:pt idx="34">
                  <c:v>80.8279</c:v>
                </c:pt>
                <c:pt idx="35">
                  <c:v>79.588800000000006</c:v>
                </c:pt>
                <c:pt idx="36">
                  <c:v>77.551000000000002</c:v>
                </c:pt>
                <c:pt idx="37">
                  <c:v>76.328800000000001</c:v>
                </c:pt>
                <c:pt idx="38">
                  <c:v>76.447900000000004</c:v>
                </c:pt>
                <c:pt idx="39">
                  <c:v>76.221800000000002</c:v>
                </c:pt>
                <c:pt idx="40">
                  <c:v>76.348399999999998</c:v>
                </c:pt>
                <c:pt idx="41">
                  <c:v>76.592699999999994</c:v>
                </c:pt>
                <c:pt idx="42">
                  <c:v>76.936999999999998</c:v>
                </c:pt>
                <c:pt idx="43">
                  <c:v>77.083299999999994</c:v>
                </c:pt>
                <c:pt idx="44">
                  <c:v>76.182699999999997</c:v>
                </c:pt>
                <c:pt idx="45">
                  <c:v>76.034700000000001</c:v>
                </c:pt>
                <c:pt idx="46">
                  <c:v>75.0518</c:v>
                </c:pt>
                <c:pt idx="47">
                  <c:v>76.009</c:v>
                </c:pt>
                <c:pt idx="48">
                  <c:v>76.312100000000001</c:v>
                </c:pt>
                <c:pt idx="49">
                  <c:v>77.219300000000004</c:v>
                </c:pt>
                <c:pt idx="50">
                  <c:v>76.244399999999999</c:v>
                </c:pt>
                <c:pt idx="51">
                  <c:v>76.968500000000006</c:v>
                </c:pt>
                <c:pt idx="52">
                  <c:v>76.27</c:v>
                </c:pt>
                <c:pt idx="53">
                  <c:v>76.313100000000006</c:v>
                </c:pt>
                <c:pt idx="54">
                  <c:v>74.660200000000003</c:v>
                </c:pt>
                <c:pt idx="55">
                  <c:v>73.664500000000004</c:v>
                </c:pt>
                <c:pt idx="56">
                  <c:v>73.222200000000001</c:v>
                </c:pt>
                <c:pt idx="57">
                  <c:v>73.707999999999998</c:v>
                </c:pt>
                <c:pt idx="58">
                  <c:v>72.846199999999996</c:v>
                </c:pt>
                <c:pt idx="59">
                  <c:v>72.682599999999994</c:v>
                </c:pt>
                <c:pt idx="60">
                  <c:v>74.352500000000006</c:v>
                </c:pt>
                <c:pt idx="61">
                  <c:v>75.322199999999995</c:v>
                </c:pt>
                <c:pt idx="62">
                  <c:v>75.120099999999994</c:v>
                </c:pt>
                <c:pt idx="63">
                  <c:v>74.010999999999996</c:v>
                </c:pt>
                <c:pt idx="64">
                  <c:v>72.897000000000006</c:v>
                </c:pt>
                <c:pt idx="65">
                  <c:v>73.025400000000005</c:v>
                </c:pt>
                <c:pt idx="66">
                  <c:v>72.351900000000001</c:v>
                </c:pt>
                <c:pt idx="67">
                  <c:v>73.429400000000001</c:v>
                </c:pt>
                <c:pt idx="68">
                  <c:v>73.290700000000001</c:v>
                </c:pt>
                <c:pt idx="69">
                  <c:v>72.271500000000003</c:v>
                </c:pt>
                <c:pt idx="70">
                  <c:v>71.635099999999994</c:v>
                </c:pt>
                <c:pt idx="71">
                  <c:v>71.201400000000007</c:v>
                </c:pt>
                <c:pt idx="72">
                  <c:v>69.063900000000004</c:v>
                </c:pt>
                <c:pt idx="73">
                  <c:v>69.096900000000005</c:v>
                </c:pt>
                <c:pt idx="74">
                  <c:v>69.533699999999996</c:v>
                </c:pt>
                <c:pt idx="75">
                  <c:v>69.619900000000001</c:v>
                </c:pt>
                <c:pt idx="76">
                  <c:v>69.5184</c:v>
                </c:pt>
                <c:pt idx="77">
                  <c:v>70.786900000000003</c:v>
                </c:pt>
                <c:pt idx="78">
                  <c:v>71.982799999999997</c:v>
                </c:pt>
                <c:pt idx="79">
                  <c:v>72.933999999999997</c:v>
                </c:pt>
                <c:pt idx="80">
                  <c:v>73.8001</c:v>
                </c:pt>
                <c:pt idx="81">
                  <c:v>72.834699999999998</c:v>
                </c:pt>
                <c:pt idx="82">
                  <c:v>72.307699999999997</c:v>
                </c:pt>
                <c:pt idx="83">
                  <c:v>74.995699999999999</c:v>
                </c:pt>
                <c:pt idx="84">
                  <c:v>75.9559</c:v>
                </c:pt>
                <c:pt idx="85">
                  <c:v>76.7774</c:v>
                </c:pt>
                <c:pt idx="86">
                  <c:v>79.075999999999993</c:v>
                </c:pt>
                <c:pt idx="87">
                  <c:v>78.508099999999999</c:v>
                </c:pt>
                <c:pt idx="88">
                  <c:v>75.410300000000007</c:v>
                </c:pt>
                <c:pt idx="89">
                  <c:v>75.227500000000006</c:v>
                </c:pt>
                <c:pt idx="90">
                  <c:v>75.532399999999996</c:v>
                </c:pt>
                <c:pt idx="91">
                  <c:v>73.847700000000003</c:v>
                </c:pt>
                <c:pt idx="92">
                  <c:v>73.303299999999993</c:v>
                </c:pt>
                <c:pt idx="93">
                  <c:v>72.424300000000002</c:v>
                </c:pt>
                <c:pt idx="94">
                  <c:v>72.848699999999994</c:v>
                </c:pt>
                <c:pt idx="95">
                  <c:v>74.081000000000003</c:v>
                </c:pt>
                <c:pt idx="96">
                  <c:v>75.356800000000007</c:v>
                </c:pt>
                <c:pt idx="97">
                  <c:v>76.551900000000003</c:v>
                </c:pt>
                <c:pt idx="98">
                  <c:v>77.164000000000001</c:v>
                </c:pt>
                <c:pt idx="99">
                  <c:v>79.085800000000006</c:v>
                </c:pt>
                <c:pt idx="100">
                  <c:v>82.4696</c:v>
                </c:pt>
                <c:pt idx="101">
                  <c:v>84.011600000000001</c:v>
                </c:pt>
                <c:pt idx="102">
                  <c:v>83.485699999999994</c:v>
                </c:pt>
                <c:pt idx="103">
                  <c:v>81.341200000000001</c:v>
                </c:pt>
                <c:pt idx="104">
                  <c:v>80.879800000000003</c:v>
                </c:pt>
                <c:pt idx="105">
                  <c:v>83.026899999999998</c:v>
                </c:pt>
                <c:pt idx="106">
                  <c:v>80.636399999999995</c:v>
                </c:pt>
                <c:pt idx="107">
                  <c:v>75.584699999999998</c:v>
                </c:pt>
                <c:pt idx="108">
                  <c:v>74.066100000000006</c:v>
                </c:pt>
                <c:pt idx="109">
                  <c:v>70.847300000000004</c:v>
                </c:pt>
                <c:pt idx="110">
                  <c:v>71.372799999999998</c:v>
                </c:pt>
                <c:pt idx="111">
                  <c:v>70.741799999999998</c:v>
                </c:pt>
                <c:pt idx="112">
                  <c:v>70.428799999999995</c:v>
                </c:pt>
                <c:pt idx="113">
                  <c:v>70.341800000000006</c:v>
                </c:pt>
                <c:pt idx="114">
                  <c:v>72.666499999999999</c:v>
                </c:pt>
                <c:pt idx="115">
                  <c:v>73.141999999999996</c:v>
                </c:pt>
                <c:pt idx="116">
                  <c:v>73.794600000000003</c:v>
                </c:pt>
                <c:pt idx="117">
                  <c:v>72.330699999999993</c:v>
                </c:pt>
                <c:pt idx="118">
                  <c:v>74.060599999999994</c:v>
                </c:pt>
                <c:pt idx="119">
                  <c:v>75.9773</c:v>
                </c:pt>
                <c:pt idx="120">
                  <c:v>77.653700000000001</c:v>
                </c:pt>
                <c:pt idx="121">
                  <c:v>77.621899999999997</c:v>
                </c:pt>
                <c:pt idx="122">
                  <c:v>79.063199999999995</c:v>
                </c:pt>
                <c:pt idx="123">
                  <c:v>79.305400000000006</c:v>
                </c:pt>
                <c:pt idx="124">
                  <c:v>79.9499</c:v>
                </c:pt>
                <c:pt idx="125">
                  <c:v>81.3142</c:v>
                </c:pt>
                <c:pt idx="126">
                  <c:v>82.162599999999998</c:v>
                </c:pt>
                <c:pt idx="127">
                  <c:v>82.467799999999997</c:v>
                </c:pt>
                <c:pt idx="128">
                  <c:v>80.985600000000005</c:v>
                </c:pt>
                <c:pt idx="129">
                  <c:v>81.608599999999996</c:v>
                </c:pt>
                <c:pt idx="130">
                  <c:v>82.499799999999993</c:v>
                </c:pt>
                <c:pt idx="131">
                  <c:v>81.735500000000002</c:v>
                </c:pt>
                <c:pt idx="132">
                  <c:v>81.313599999999994</c:v>
                </c:pt>
                <c:pt idx="133">
                  <c:v>82.082099999999997</c:v>
                </c:pt>
                <c:pt idx="134">
                  <c:v>81.656800000000004</c:v>
                </c:pt>
                <c:pt idx="135">
                  <c:v>80.769000000000005</c:v>
                </c:pt>
                <c:pt idx="136">
                  <c:v>84.038399999999996</c:v>
                </c:pt>
                <c:pt idx="137">
                  <c:v>85.166799999999995</c:v>
                </c:pt>
                <c:pt idx="138">
                  <c:v>85.212900000000005</c:v>
                </c:pt>
                <c:pt idx="139">
                  <c:v>84.432500000000005</c:v>
                </c:pt>
                <c:pt idx="140">
                  <c:v>85.816900000000004</c:v>
                </c:pt>
                <c:pt idx="141">
                  <c:v>86.578900000000004</c:v>
                </c:pt>
                <c:pt idx="142">
                  <c:v>85.143100000000004</c:v>
                </c:pt>
                <c:pt idx="143">
                  <c:v>83.866</c:v>
                </c:pt>
                <c:pt idx="144">
                  <c:v>84.271699999999996</c:v>
                </c:pt>
                <c:pt idx="145">
                  <c:v>85.795199999999994</c:v>
                </c:pt>
                <c:pt idx="146">
                  <c:v>85.031700000000001</c:v>
                </c:pt>
                <c:pt idx="147">
                  <c:v>83.476399999999998</c:v>
                </c:pt>
                <c:pt idx="148">
                  <c:v>82.347899999999996</c:v>
                </c:pt>
                <c:pt idx="149">
                  <c:v>81.002899999999997</c:v>
                </c:pt>
                <c:pt idx="150">
                  <c:v>81.951700000000002</c:v>
                </c:pt>
                <c:pt idx="151">
                  <c:v>81.185000000000002</c:v>
                </c:pt>
                <c:pt idx="152">
                  <c:v>80.243499999999997</c:v>
                </c:pt>
                <c:pt idx="153">
                  <c:v>81.132499999999993</c:v>
                </c:pt>
                <c:pt idx="154">
                  <c:v>84.368600000000001</c:v>
                </c:pt>
                <c:pt idx="155">
                  <c:v>86.323800000000006</c:v>
                </c:pt>
                <c:pt idx="156">
                  <c:v>86.816100000000006</c:v>
                </c:pt>
                <c:pt idx="157">
                  <c:v>86.569400000000002</c:v>
                </c:pt>
                <c:pt idx="158">
                  <c:v>87.705399999999997</c:v>
                </c:pt>
                <c:pt idx="159">
                  <c:v>89.147599999999997</c:v>
                </c:pt>
                <c:pt idx="160">
                  <c:v>87.593699999999998</c:v>
                </c:pt>
                <c:pt idx="161">
                  <c:v>86.605800000000002</c:v>
                </c:pt>
                <c:pt idx="162">
                  <c:v>85.098100000000002</c:v>
                </c:pt>
                <c:pt idx="163">
                  <c:v>84.524299999999997</c:v>
                </c:pt>
                <c:pt idx="164">
                  <c:v>86.360100000000003</c:v>
                </c:pt>
                <c:pt idx="165">
                  <c:v>88.628399999999999</c:v>
                </c:pt>
                <c:pt idx="166">
                  <c:v>88.944100000000006</c:v>
                </c:pt>
                <c:pt idx="167">
                  <c:v>92.430999999999997</c:v>
                </c:pt>
                <c:pt idx="168">
                  <c:v>94.231899999999996</c:v>
                </c:pt>
                <c:pt idx="169">
                  <c:v>93.081999999999994</c:v>
                </c:pt>
                <c:pt idx="170">
                  <c:v>91.2149</c:v>
                </c:pt>
                <c:pt idx="171">
                  <c:v>92.301699999999997</c:v>
                </c:pt>
                <c:pt idx="172">
                  <c:v>96.8249</c:v>
                </c:pt>
                <c:pt idx="173">
                  <c:v>97.171499999999995</c:v>
                </c:pt>
                <c:pt idx="174">
                  <c:v>97.872299999999996</c:v>
                </c:pt>
                <c:pt idx="175">
                  <c:v>98.938500000000005</c:v>
                </c:pt>
                <c:pt idx="176">
                  <c:v>101.6506</c:v>
                </c:pt>
                <c:pt idx="177">
                  <c:v>102.6298</c:v>
                </c:pt>
                <c:pt idx="178">
                  <c:v>104.0868</c:v>
                </c:pt>
                <c:pt idx="179">
                  <c:v>103.6211</c:v>
                </c:pt>
                <c:pt idx="180">
                  <c:v>103.4004</c:v>
                </c:pt>
                <c:pt idx="181">
                  <c:v>101.9503</c:v>
                </c:pt>
                <c:pt idx="182">
                  <c:v>104.5201</c:v>
                </c:pt>
                <c:pt idx="183">
                  <c:v>107.3514</c:v>
                </c:pt>
                <c:pt idx="184">
                  <c:v>110.36150000000001</c:v>
                </c:pt>
                <c:pt idx="185">
                  <c:v>111.1664</c:v>
                </c:pt>
                <c:pt idx="186">
                  <c:v>112.19580000000001</c:v>
                </c:pt>
                <c:pt idx="187">
                  <c:v>111.416</c:v>
                </c:pt>
                <c:pt idx="188">
                  <c:v>109.7127</c:v>
                </c:pt>
                <c:pt idx="189">
                  <c:v>109.2034</c:v>
                </c:pt>
                <c:pt idx="190">
                  <c:v>107.85290000000001</c:v>
                </c:pt>
                <c:pt idx="191">
                  <c:v>106.9147</c:v>
                </c:pt>
                <c:pt idx="192">
                  <c:v>107.3605</c:v>
                </c:pt>
                <c:pt idx="193">
                  <c:v>109.8109</c:v>
                </c:pt>
                <c:pt idx="194">
                  <c:v>109.74930000000001</c:v>
                </c:pt>
                <c:pt idx="195">
                  <c:v>108.7236</c:v>
                </c:pt>
                <c:pt idx="196">
                  <c:v>108.65940000000001</c:v>
                </c:pt>
                <c:pt idx="197">
                  <c:v>107.5091</c:v>
                </c:pt>
                <c:pt idx="198">
                  <c:v>105.0033</c:v>
                </c:pt>
                <c:pt idx="199">
                  <c:v>103.691</c:v>
                </c:pt>
                <c:pt idx="200">
                  <c:v>104.82940000000001</c:v>
                </c:pt>
                <c:pt idx="201">
                  <c:v>106.7914</c:v>
                </c:pt>
                <c:pt idx="202">
                  <c:v>105.8796</c:v>
                </c:pt>
                <c:pt idx="203">
                  <c:v>104.2676</c:v>
                </c:pt>
                <c:pt idx="204">
                  <c:v>102.5475</c:v>
                </c:pt>
                <c:pt idx="205">
                  <c:v>100.9986</c:v>
                </c:pt>
                <c:pt idx="206">
                  <c:v>100.0421</c:v>
                </c:pt>
                <c:pt idx="207">
                  <c:v>102.654</c:v>
                </c:pt>
                <c:pt idx="208">
                  <c:v>99.522499999999994</c:v>
                </c:pt>
                <c:pt idx="209">
                  <c:v>98.828199999999995</c:v>
                </c:pt>
                <c:pt idx="210">
                  <c:v>98.447900000000004</c:v>
                </c:pt>
                <c:pt idx="211">
                  <c:v>96.232600000000005</c:v>
                </c:pt>
                <c:pt idx="212">
                  <c:v>96.375299999999996</c:v>
                </c:pt>
                <c:pt idx="213">
                  <c:v>95.953900000000004</c:v>
                </c:pt>
                <c:pt idx="214">
                  <c:v>94.942800000000005</c:v>
                </c:pt>
                <c:pt idx="215">
                  <c:v>95.966399999999993</c:v>
                </c:pt>
                <c:pt idx="216">
                  <c:v>97.327299999999994</c:v>
                </c:pt>
                <c:pt idx="217">
                  <c:v>99.349000000000004</c:v>
                </c:pt>
                <c:pt idx="218">
                  <c:v>99.066999999999993</c:v>
                </c:pt>
                <c:pt idx="219">
                  <c:v>98.181799999999996</c:v>
                </c:pt>
                <c:pt idx="220">
                  <c:v>98.168300000000002</c:v>
                </c:pt>
                <c:pt idx="221">
                  <c:v>98.040499999999994</c:v>
                </c:pt>
                <c:pt idx="222">
                  <c:v>96.078000000000003</c:v>
                </c:pt>
                <c:pt idx="223">
                  <c:v>94.6404</c:v>
                </c:pt>
                <c:pt idx="224">
                  <c:v>95.409300000000002</c:v>
                </c:pt>
                <c:pt idx="225">
                  <c:v>96.202399999999997</c:v>
                </c:pt>
                <c:pt idx="226">
                  <c:v>95.330200000000005</c:v>
                </c:pt>
                <c:pt idx="227">
                  <c:v>98.634699999999995</c:v>
                </c:pt>
                <c:pt idx="228">
                  <c:v>102.6502</c:v>
                </c:pt>
                <c:pt idx="229">
                  <c:v>101.10339999999999</c:v>
                </c:pt>
                <c:pt idx="230">
                  <c:v>100.4721</c:v>
                </c:pt>
                <c:pt idx="231">
                  <c:v>98.770700000000005</c:v>
                </c:pt>
                <c:pt idx="232">
                  <c:v>98.395399999999995</c:v>
                </c:pt>
                <c:pt idx="233">
                  <c:v>97.932400000000001</c:v>
                </c:pt>
                <c:pt idx="234">
                  <c:v>97.5548</c:v>
                </c:pt>
                <c:pt idx="235">
                  <c:v>98.487700000000004</c:v>
                </c:pt>
                <c:pt idx="236">
                  <c:v>97.262900000000002</c:v>
                </c:pt>
                <c:pt idx="237">
                  <c:v>95.009399999999999</c:v>
                </c:pt>
                <c:pt idx="238">
                  <c:v>94.430099999999996</c:v>
                </c:pt>
                <c:pt idx="239">
                  <c:v>95.056600000000003</c:v>
                </c:pt>
                <c:pt idx="240">
                  <c:v>95.474800000000002</c:v>
                </c:pt>
                <c:pt idx="241">
                  <c:v>93.504599999999996</c:v>
                </c:pt>
                <c:pt idx="242">
                  <c:v>92.472300000000004</c:v>
                </c:pt>
                <c:pt idx="243">
                  <c:v>92.995000000000005</c:v>
                </c:pt>
                <c:pt idx="244">
                  <c:v>94.611699999999999</c:v>
                </c:pt>
                <c:pt idx="245">
                  <c:v>93.494299999999996</c:v>
                </c:pt>
                <c:pt idx="246">
                  <c:v>92.702699999999993</c:v>
                </c:pt>
                <c:pt idx="247">
                  <c:v>90.037000000000006</c:v>
                </c:pt>
                <c:pt idx="248">
                  <c:v>88.436499999999995</c:v>
                </c:pt>
                <c:pt idx="249">
                  <c:v>86.930899999999994</c:v>
                </c:pt>
                <c:pt idx="250">
                  <c:v>87.815700000000007</c:v>
                </c:pt>
                <c:pt idx="251">
                  <c:v>87.522099999999995</c:v>
                </c:pt>
                <c:pt idx="252">
                  <c:v>86.836200000000005</c:v>
                </c:pt>
                <c:pt idx="253">
                  <c:v>87.352599999999995</c:v>
                </c:pt>
                <c:pt idx="254">
                  <c:v>87.7483</c:v>
                </c:pt>
                <c:pt idx="255">
                  <c:v>87.511399999999995</c:v>
                </c:pt>
                <c:pt idx="256">
                  <c:v>87.096800000000002</c:v>
                </c:pt>
                <c:pt idx="257">
                  <c:v>86.572000000000003</c:v>
                </c:pt>
                <c:pt idx="258">
                  <c:v>86.641999999999996</c:v>
                </c:pt>
                <c:pt idx="259">
                  <c:v>86.451499999999996</c:v>
                </c:pt>
                <c:pt idx="260">
                  <c:v>85.2453</c:v>
                </c:pt>
                <c:pt idx="261">
                  <c:v>84.515299999999996</c:v>
                </c:pt>
                <c:pt idx="262">
                  <c:v>84.140600000000006</c:v>
                </c:pt>
                <c:pt idx="263">
                  <c:v>84.997900000000001</c:v>
                </c:pt>
                <c:pt idx="264">
                  <c:v>83.499200000000002</c:v>
                </c:pt>
                <c:pt idx="265">
                  <c:v>80.892600000000002</c:v>
                </c:pt>
                <c:pt idx="266">
                  <c:v>80.784999999999997</c:v>
                </c:pt>
                <c:pt idx="267">
                  <c:v>80.863500000000002</c:v>
                </c:pt>
                <c:pt idx="268">
                  <c:v>80.336200000000005</c:v>
                </c:pt>
                <c:pt idx="269">
                  <c:v>83.0625</c:v>
                </c:pt>
                <c:pt idx="270">
                  <c:v>86.168800000000005</c:v>
                </c:pt>
                <c:pt idx="271">
                  <c:v>87.069299999999998</c:v>
                </c:pt>
                <c:pt idx="272">
                  <c:v>87.428799999999995</c:v>
                </c:pt>
                <c:pt idx="273">
                  <c:v>85.714399999999998</c:v>
                </c:pt>
                <c:pt idx="274">
                  <c:v>85.054299999999998</c:v>
                </c:pt>
                <c:pt idx="275">
                  <c:v>85.962999999999994</c:v>
                </c:pt>
                <c:pt idx="276">
                  <c:v>87.175399999999996</c:v>
                </c:pt>
                <c:pt idx="277">
                  <c:v>86.865799999999993</c:v>
                </c:pt>
                <c:pt idx="278">
                  <c:v>88.921700000000001</c:v>
                </c:pt>
                <c:pt idx="279">
                  <c:v>89.750900000000001</c:v>
                </c:pt>
                <c:pt idx="280">
                  <c:v>90.537800000000004</c:v>
                </c:pt>
                <c:pt idx="281">
                  <c:v>90.549899999999994</c:v>
                </c:pt>
                <c:pt idx="282">
                  <c:v>91.088800000000006</c:v>
                </c:pt>
                <c:pt idx="283">
                  <c:v>92.012500000000003</c:v>
                </c:pt>
                <c:pt idx="284">
                  <c:v>91.657899999999998</c:v>
                </c:pt>
                <c:pt idx="285">
                  <c:v>90.991</c:v>
                </c:pt>
                <c:pt idx="286">
                  <c:v>89.890699999999995</c:v>
                </c:pt>
                <c:pt idx="287">
                  <c:v>88.973799999999997</c:v>
                </c:pt>
                <c:pt idx="288">
                  <c:v>89.503299999999996</c:v>
                </c:pt>
                <c:pt idx="289">
                  <c:v>89.917699999999996</c:v>
                </c:pt>
                <c:pt idx="290">
                  <c:v>88.461399999999998</c:v>
                </c:pt>
                <c:pt idx="291">
                  <c:v>87.930400000000006</c:v>
                </c:pt>
                <c:pt idx="292">
                  <c:v>88.259100000000004</c:v>
                </c:pt>
                <c:pt idx="293">
                  <c:v>90.438299999999998</c:v>
                </c:pt>
                <c:pt idx="294">
                  <c:v>91.485399999999998</c:v>
                </c:pt>
                <c:pt idx="295">
                  <c:v>91.501900000000006</c:v>
                </c:pt>
                <c:pt idx="296">
                  <c:v>90.192999999999998</c:v>
                </c:pt>
                <c:pt idx="297">
                  <c:v>89.925200000000004</c:v>
                </c:pt>
                <c:pt idx="298">
                  <c:v>86.220299999999995</c:v>
                </c:pt>
                <c:pt idx="299">
                  <c:v>84.1096</c:v>
                </c:pt>
                <c:pt idx="300">
                  <c:v>83.408600000000007</c:v>
                </c:pt>
                <c:pt idx="301">
                  <c:v>84.202500000000001</c:v>
                </c:pt>
                <c:pt idx="302">
                  <c:v>86.215900000000005</c:v>
                </c:pt>
                <c:pt idx="303">
                  <c:v>88.155100000000004</c:v>
                </c:pt>
                <c:pt idx="304">
                  <c:v>89.253100000000003</c:v>
                </c:pt>
                <c:pt idx="305">
                  <c:v>89.610100000000003</c:v>
                </c:pt>
                <c:pt idx="306">
                  <c:v>87.372100000000003</c:v>
                </c:pt>
                <c:pt idx="307">
                  <c:v>85.606300000000005</c:v>
                </c:pt>
                <c:pt idx="308">
                  <c:v>85.511399999999995</c:v>
                </c:pt>
                <c:pt idx="309">
                  <c:v>86.700100000000006</c:v>
                </c:pt>
                <c:pt idx="310">
                  <c:v>88.263900000000007</c:v>
                </c:pt>
                <c:pt idx="311">
                  <c:v>89.146500000000003</c:v>
                </c:pt>
                <c:pt idx="312">
                  <c:v>90.905699999999996</c:v>
                </c:pt>
                <c:pt idx="313">
                  <c:v>92.087800000000001</c:v>
                </c:pt>
                <c:pt idx="314">
                  <c:v>92.285799999999995</c:v>
                </c:pt>
                <c:pt idx="315">
                  <c:v>90.482699999999994</c:v>
                </c:pt>
                <c:pt idx="316">
                  <c:v>89.869900000000001</c:v>
                </c:pt>
                <c:pt idx="317">
                  <c:v>88.176000000000002</c:v>
                </c:pt>
                <c:pt idx="318">
                  <c:v>83.773200000000003</c:v>
                </c:pt>
                <c:pt idx="319">
                  <c:v>85.012699999999995</c:v>
                </c:pt>
                <c:pt idx="320">
                  <c:v>85.098100000000002</c:v>
                </c:pt>
                <c:pt idx="321">
                  <c:v>83.772599999999997</c:v>
                </c:pt>
                <c:pt idx="322">
                  <c:v>84.4191</c:v>
                </c:pt>
                <c:pt idx="323">
                  <c:v>87.021100000000004</c:v>
                </c:pt>
                <c:pt idx="324">
                  <c:v>88.177499999999995</c:v>
                </c:pt>
                <c:pt idx="325">
                  <c:v>90.468000000000004</c:v>
                </c:pt>
                <c:pt idx="326">
                  <c:v>93.005399999999995</c:v>
                </c:pt>
                <c:pt idx="327">
                  <c:v>93.017600000000002</c:v>
                </c:pt>
                <c:pt idx="328">
                  <c:v>94.308000000000007</c:v>
                </c:pt>
                <c:pt idx="329">
                  <c:v>94.312700000000007</c:v>
                </c:pt>
                <c:pt idx="330">
                  <c:v>92.448999999999998</c:v>
                </c:pt>
                <c:pt idx="331">
                  <c:v>92.406899999999993</c:v>
                </c:pt>
              </c:numCache>
            </c:numRef>
          </c:val>
          <c:smooth val="0"/>
        </c:ser>
        <c:dLbls>
          <c:showLegendKey val="0"/>
          <c:showVal val="0"/>
          <c:showCatName val="0"/>
          <c:showSerName val="0"/>
          <c:showPercent val="0"/>
          <c:showBubbleSize val="0"/>
        </c:dLbls>
        <c:marker val="1"/>
        <c:smooth val="0"/>
        <c:axId val="-1302108016"/>
        <c:axId val="-1302109104"/>
      </c:lineChart>
      <c:dateAx>
        <c:axId val="-1302117264"/>
        <c:scaling>
          <c:orientation val="minMax"/>
        </c:scaling>
        <c:delete val="0"/>
        <c:axPos val="b"/>
        <c:numFmt formatCode="mmm\-yy" sourceLinked="0"/>
        <c:majorTickMark val="out"/>
        <c:minorTickMark val="none"/>
        <c:tickLblPos val="low"/>
        <c:spPr>
          <a:noFill/>
          <a:ln w="9525" cap="flat" cmpd="sng" algn="ctr">
            <a:solidFill>
              <a:schemeClr val="accent1">
                <a:lumMod val="50000"/>
                <a:alpha val="99000"/>
              </a:schemeClr>
            </a:solidFill>
            <a:round/>
          </a:ln>
          <a:effectLst/>
        </c:spPr>
        <c:txPr>
          <a:bodyPr rot="-2700000" spcFirstLastPara="1" vertOverflow="ellipsis" wrap="square" anchor="ctr" anchorCtr="1"/>
          <a:lstStyle/>
          <a:p>
            <a:pPr>
              <a:defRPr sz="900" b="1" i="0" u="none" strike="noStrike" kern="1200" baseline="0">
                <a:solidFill>
                  <a:schemeClr val="tx1">
                    <a:lumMod val="65000"/>
                    <a:lumOff val="35000"/>
                  </a:schemeClr>
                </a:solidFill>
                <a:latin typeface="+mn-lt"/>
                <a:ea typeface="+mn-ea"/>
                <a:cs typeface="+mn-cs"/>
              </a:defRPr>
            </a:pPr>
            <a:endParaRPr lang="en-US"/>
          </a:p>
        </c:txPr>
        <c:crossAx val="-1302121072"/>
        <c:crosses val="autoZero"/>
        <c:auto val="1"/>
        <c:lblOffset val="100"/>
        <c:baseTimeUnit val="months"/>
      </c:dateAx>
      <c:valAx>
        <c:axId val="-1302121072"/>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0"/>
        <c:majorTickMark val="out"/>
        <c:minorTickMark val="none"/>
        <c:tickLblPos val="nextTo"/>
        <c:spPr>
          <a:noFill/>
          <a:ln>
            <a:solidFill>
              <a:srgbClr val="A32638"/>
            </a:solidFill>
          </a:ln>
          <a:effectLst/>
        </c:spPr>
        <c:txPr>
          <a:bodyPr rot="-60000000" spcFirstLastPara="1" vertOverflow="ellipsis" vert="horz" wrap="square" anchor="ctr" anchorCtr="1"/>
          <a:lstStyle/>
          <a:p>
            <a:pPr>
              <a:defRPr sz="900" b="1" i="0" u="none" strike="noStrike" kern="1200" baseline="0">
                <a:solidFill>
                  <a:schemeClr val="tx1">
                    <a:lumMod val="65000"/>
                    <a:lumOff val="35000"/>
                  </a:schemeClr>
                </a:solidFill>
                <a:latin typeface="+mn-lt"/>
                <a:ea typeface="+mn-ea"/>
                <a:cs typeface="+mn-cs"/>
              </a:defRPr>
            </a:pPr>
            <a:endParaRPr lang="en-US"/>
          </a:p>
        </c:txPr>
        <c:crossAx val="-1302117264"/>
        <c:crosses val="autoZero"/>
        <c:crossBetween val="between"/>
      </c:valAx>
      <c:valAx>
        <c:axId val="-1302109104"/>
        <c:scaling>
          <c:orientation val="minMax"/>
        </c:scaling>
        <c:delete val="0"/>
        <c:axPos val="r"/>
        <c:numFmt formatCode="0" sourceLinked="0"/>
        <c:majorTickMark val="out"/>
        <c:minorTickMark val="none"/>
        <c:tickLblPos val="nextTo"/>
        <c:spPr>
          <a:noFill/>
          <a:ln>
            <a:solidFill>
              <a:schemeClr val="accent6"/>
            </a:solidFill>
          </a:ln>
          <a:effectLst/>
        </c:spPr>
        <c:txPr>
          <a:bodyPr rot="-60000000" spcFirstLastPara="1" vertOverflow="ellipsis" vert="horz" wrap="square" anchor="ctr" anchorCtr="1"/>
          <a:lstStyle/>
          <a:p>
            <a:pPr>
              <a:defRPr sz="900" b="1" i="0" u="none" strike="noStrike" kern="1200" baseline="0">
                <a:solidFill>
                  <a:schemeClr val="tx1">
                    <a:lumMod val="65000"/>
                    <a:lumOff val="35000"/>
                  </a:schemeClr>
                </a:solidFill>
                <a:latin typeface="+mn-lt"/>
                <a:ea typeface="+mn-ea"/>
                <a:cs typeface="+mn-cs"/>
              </a:defRPr>
            </a:pPr>
            <a:endParaRPr lang="en-US"/>
          </a:p>
        </c:txPr>
        <c:crossAx val="-1302108016"/>
        <c:crosses val="max"/>
        <c:crossBetween val="between"/>
      </c:valAx>
      <c:dateAx>
        <c:axId val="-1302108016"/>
        <c:scaling>
          <c:orientation val="minMax"/>
        </c:scaling>
        <c:delete val="1"/>
        <c:axPos val="b"/>
        <c:numFmt formatCode="yyyy\-mm\-dd" sourceLinked="1"/>
        <c:majorTickMark val="out"/>
        <c:minorTickMark val="none"/>
        <c:tickLblPos val="nextTo"/>
        <c:crossAx val="-1302109104"/>
        <c:crosses val="autoZero"/>
        <c:auto val="1"/>
        <c:lblOffset val="100"/>
        <c:baseTimeUnit val="months"/>
      </c:dateAx>
      <c:spPr>
        <a:noFill/>
        <a:ln>
          <a:noFill/>
        </a:ln>
        <a:effectLst/>
      </c:spPr>
    </c:plotArea>
    <c:legend>
      <c:legendPos val="b"/>
      <c:overlay val="0"/>
      <c:spPr>
        <a:noFill/>
        <a:ln>
          <a:noFill/>
        </a:ln>
        <a:effectLst/>
      </c:spPr>
      <c:txPr>
        <a:bodyPr rot="0" spcFirstLastPara="1" vertOverflow="ellipsis" vert="horz" wrap="square" anchor="ctr" anchorCtr="1"/>
        <a:lstStyle/>
        <a:p>
          <a:pPr>
            <a:defRPr sz="900" b="1"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0.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0068953613390346E-2"/>
          <c:y val="0.16883305780987787"/>
          <c:w val="0.829090213974782"/>
          <c:h val="0.71474381531952114"/>
        </c:manualLayout>
      </c:layout>
      <c:lineChart>
        <c:grouping val="standard"/>
        <c:varyColors val="0"/>
        <c:ser>
          <c:idx val="1"/>
          <c:order val="1"/>
          <c:tx>
            <c:strRef>
              <c:f>'[Copy of Manufacturing_Data__.xls]Sheet3'!$G$8</c:f>
              <c:strCache>
                <c:ptCount val="1"/>
                <c:pt idx="0">
                  <c:v>2 Year Average Corporate Profits After Tax, Inventory Valuation and Capital Consumption Adjustments</c:v>
                </c:pt>
              </c:strCache>
            </c:strRef>
          </c:tx>
          <c:spPr>
            <a:ln w="28575" cap="rnd">
              <a:solidFill>
                <a:srgbClr val="C00000"/>
              </a:solidFill>
              <a:round/>
            </a:ln>
            <a:effectLst/>
          </c:spPr>
          <c:marker>
            <c:symbol val="none"/>
          </c:marker>
          <c:cat>
            <c:numRef>
              <c:f>'[Copy of Manufacturing_Data__.xls]Sheet3'!$A$9:$A$71</c:f>
              <c:numCache>
                <c:formatCode>[$-409]mmm\-yy;@</c:formatCode>
                <c:ptCount val="63"/>
                <c:pt idx="0">
                  <c:v>37165</c:v>
                </c:pt>
                <c:pt idx="1">
                  <c:v>37257</c:v>
                </c:pt>
                <c:pt idx="2">
                  <c:v>37347</c:v>
                </c:pt>
                <c:pt idx="3">
                  <c:v>37438</c:v>
                </c:pt>
                <c:pt idx="4">
                  <c:v>37530</c:v>
                </c:pt>
                <c:pt idx="5">
                  <c:v>37622</c:v>
                </c:pt>
                <c:pt idx="6">
                  <c:v>37712</c:v>
                </c:pt>
                <c:pt idx="7">
                  <c:v>37803</c:v>
                </c:pt>
                <c:pt idx="8">
                  <c:v>37895</c:v>
                </c:pt>
                <c:pt idx="9">
                  <c:v>37987</c:v>
                </c:pt>
                <c:pt idx="10">
                  <c:v>38078</c:v>
                </c:pt>
                <c:pt idx="11">
                  <c:v>38169</c:v>
                </c:pt>
                <c:pt idx="12">
                  <c:v>38261</c:v>
                </c:pt>
                <c:pt idx="13">
                  <c:v>38353</c:v>
                </c:pt>
                <c:pt idx="14">
                  <c:v>38443</c:v>
                </c:pt>
                <c:pt idx="15">
                  <c:v>38534</c:v>
                </c:pt>
                <c:pt idx="16">
                  <c:v>38626</c:v>
                </c:pt>
                <c:pt idx="17">
                  <c:v>38718</c:v>
                </c:pt>
                <c:pt idx="18">
                  <c:v>38808</c:v>
                </c:pt>
                <c:pt idx="19">
                  <c:v>38899</c:v>
                </c:pt>
                <c:pt idx="20">
                  <c:v>38991</c:v>
                </c:pt>
                <c:pt idx="21">
                  <c:v>39083</c:v>
                </c:pt>
                <c:pt idx="22">
                  <c:v>39173</c:v>
                </c:pt>
                <c:pt idx="23">
                  <c:v>39264</c:v>
                </c:pt>
                <c:pt idx="24">
                  <c:v>39356</c:v>
                </c:pt>
                <c:pt idx="25">
                  <c:v>39448</c:v>
                </c:pt>
                <c:pt idx="26">
                  <c:v>39539</c:v>
                </c:pt>
                <c:pt idx="27">
                  <c:v>39630</c:v>
                </c:pt>
                <c:pt idx="28">
                  <c:v>39722</c:v>
                </c:pt>
                <c:pt idx="29">
                  <c:v>39814</c:v>
                </c:pt>
                <c:pt idx="30">
                  <c:v>39904</c:v>
                </c:pt>
                <c:pt idx="31">
                  <c:v>39995</c:v>
                </c:pt>
                <c:pt idx="32">
                  <c:v>40087</c:v>
                </c:pt>
                <c:pt idx="33">
                  <c:v>40179</c:v>
                </c:pt>
                <c:pt idx="34">
                  <c:v>40269</c:v>
                </c:pt>
                <c:pt idx="35">
                  <c:v>40360</c:v>
                </c:pt>
                <c:pt idx="36">
                  <c:v>40452</c:v>
                </c:pt>
                <c:pt idx="37">
                  <c:v>40544</c:v>
                </c:pt>
                <c:pt idx="38">
                  <c:v>40634</c:v>
                </c:pt>
                <c:pt idx="39">
                  <c:v>40725</c:v>
                </c:pt>
                <c:pt idx="40">
                  <c:v>40817</c:v>
                </c:pt>
                <c:pt idx="41">
                  <c:v>40909</c:v>
                </c:pt>
                <c:pt idx="42">
                  <c:v>41000</c:v>
                </c:pt>
                <c:pt idx="43">
                  <c:v>41091</c:v>
                </c:pt>
                <c:pt idx="44">
                  <c:v>41183</c:v>
                </c:pt>
                <c:pt idx="45">
                  <c:v>41275</c:v>
                </c:pt>
                <c:pt idx="46">
                  <c:v>41365</c:v>
                </c:pt>
                <c:pt idx="47">
                  <c:v>41456</c:v>
                </c:pt>
                <c:pt idx="48">
                  <c:v>41548</c:v>
                </c:pt>
                <c:pt idx="49">
                  <c:v>41640</c:v>
                </c:pt>
                <c:pt idx="50">
                  <c:v>41730</c:v>
                </c:pt>
                <c:pt idx="51">
                  <c:v>41821</c:v>
                </c:pt>
                <c:pt idx="52">
                  <c:v>41913</c:v>
                </c:pt>
                <c:pt idx="53">
                  <c:v>42005</c:v>
                </c:pt>
                <c:pt idx="54">
                  <c:v>42095</c:v>
                </c:pt>
                <c:pt idx="55">
                  <c:v>42186</c:v>
                </c:pt>
                <c:pt idx="56">
                  <c:v>42278</c:v>
                </c:pt>
                <c:pt idx="57">
                  <c:v>42370</c:v>
                </c:pt>
                <c:pt idx="58">
                  <c:v>42461</c:v>
                </c:pt>
                <c:pt idx="59">
                  <c:v>42552</c:v>
                </c:pt>
                <c:pt idx="60">
                  <c:v>42644</c:v>
                </c:pt>
                <c:pt idx="61">
                  <c:v>42736</c:v>
                </c:pt>
                <c:pt idx="62">
                  <c:v>42826</c:v>
                </c:pt>
              </c:numCache>
            </c:numRef>
          </c:cat>
          <c:val>
            <c:numRef>
              <c:f>'[Copy of Manufacturing_Data__.xls]Sheet3'!$G$9:$G$71</c:f>
              <c:numCache>
                <c:formatCode>_("$"* #,##0_);_("$"* \(#,##0\);_("$"* "-"??_);_(@_)</c:formatCode>
                <c:ptCount val="63"/>
                <c:pt idx="0">
                  <c:v>533.42499999999995</c:v>
                </c:pt>
                <c:pt idx="1">
                  <c:v>551.23749999999995</c:v>
                </c:pt>
                <c:pt idx="2">
                  <c:v>573.17500000000007</c:v>
                </c:pt>
                <c:pt idx="3">
                  <c:v>597.58749999999998</c:v>
                </c:pt>
                <c:pt idx="4">
                  <c:v>632.79999999999995</c:v>
                </c:pt>
                <c:pt idx="5">
                  <c:v>662.48749999999995</c:v>
                </c:pt>
                <c:pt idx="6">
                  <c:v>693.05</c:v>
                </c:pt>
                <c:pt idx="7">
                  <c:v>728.27500000000009</c:v>
                </c:pt>
                <c:pt idx="8">
                  <c:v>763.72500000000002</c:v>
                </c:pt>
                <c:pt idx="9">
                  <c:v>799.92500000000007</c:v>
                </c:pt>
                <c:pt idx="10">
                  <c:v>834.11250000000007</c:v>
                </c:pt>
                <c:pt idx="11">
                  <c:v>870.22500000000014</c:v>
                </c:pt>
                <c:pt idx="12">
                  <c:v>894.93750000000011</c:v>
                </c:pt>
                <c:pt idx="13">
                  <c:v>928.2</c:v>
                </c:pt>
                <c:pt idx="14">
                  <c:v>959.26250000000005</c:v>
                </c:pt>
                <c:pt idx="15">
                  <c:v>989.52499999999998</c:v>
                </c:pt>
                <c:pt idx="16">
                  <c:v>1021.325</c:v>
                </c:pt>
                <c:pt idx="17">
                  <c:v>1047.0250000000001</c:v>
                </c:pt>
                <c:pt idx="18">
                  <c:v>1072.7</c:v>
                </c:pt>
                <c:pt idx="19">
                  <c:v>1096.6375</c:v>
                </c:pt>
                <c:pt idx="20">
                  <c:v>1119.25</c:v>
                </c:pt>
                <c:pt idx="21">
                  <c:v>1123.5125</c:v>
                </c:pt>
                <c:pt idx="22">
                  <c:v>1133.3125</c:v>
                </c:pt>
                <c:pt idx="23">
                  <c:v>1135.3</c:v>
                </c:pt>
                <c:pt idx="24">
                  <c:v>1128.3000000000002</c:v>
                </c:pt>
                <c:pt idx="25">
                  <c:v>1110.9749999999999</c:v>
                </c:pt>
                <c:pt idx="26">
                  <c:v>1092.1624999999999</c:v>
                </c:pt>
                <c:pt idx="27">
                  <c:v>1074.9000000000001</c:v>
                </c:pt>
                <c:pt idx="28">
                  <c:v>1029.7125000000001</c:v>
                </c:pt>
                <c:pt idx="29">
                  <c:v>1028.1124999999997</c:v>
                </c:pt>
                <c:pt idx="30">
                  <c:v>1019.5874999999999</c:v>
                </c:pt>
                <c:pt idx="31">
                  <c:v>1030.9875</c:v>
                </c:pt>
                <c:pt idx="32">
                  <c:v>1051.75</c:v>
                </c:pt>
                <c:pt idx="33">
                  <c:v>1087.45</c:v>
                </c:pt>
                <c:pt idx="34">
                  <c:v>1123.8625</c:v>
                </c:pt>
                <c:pt idx="35">
                  <c:v>1169.8499999999999</c:v>
                </c:pt>
                <c:pt idx="36">
                  <c:v>1251.7124999999999</c:v>
                </c:pt>
                <c:pt idx="37">
                  <c:v>1281.1999999999998</c:v>
                </c:pt>
                <c:pt idx="38">
                  <c:v>1324.45</c:v>
                </c:pt>
                <c:pt idx="39">
                  <c:v>1361.6125</c:v>
                </c:pt>
                <c:pt idx="40">
                  <c:v>1406.7</c:v>
                </c:pt>
                <c:pt idx="41">
                  <c:v>1439.1499999999999</c:v>
                </c:pt>
                <c:pt idx="42">
                  <c:v>1467.7625</c:v>
                </c:pt>
                <c:pt idx="43">
                  <c:v>1482.95</c:v>
                </c:pt>
                <c:pt idx="44">
                  <c:v>1494.0375000000001</c:v>
                </c:pt>
                <c:pt idx="45">
                  <c:v>1527.4375</c:v>
                </c:pt>
                <c:pt idx="46">
                  <c:v>1546.3374999999999</c:v>
                </c:pt>
                <c:pt idx="47">
                  <c:v>1557.075</c:v>
                </c:pt>
                <c:pt idx="48">
                  <c:v>1557.8500000000001</c:v>
                </c:pt>
                <c:pt idx="49">
                  <c:v>1546.125</c:v>
                </c:pt>
                <c:pt idx="50">
                  <c:v>1555.925</c:v>
                </c:pt>
                <c:pt idx="51">
                  <c:v>1574.6750000000002</c:v>
                </c:pt>
                <c:pt idx="52">
                  <c:v>1600.2124999999999</c:v>
                </c:pt>
                <c:pt idx="53">
                  <c:v>1613.5375000000001</c:v>
                </c:pt>
                <c:pt idx="54">
                  <c:v>1626.125</c:v>
                </c:pt>
                <c:pt idx="55">
                  <c:v>1637.2249999999999</c:v>
                </c:pt>
                <c:pt idx="56">
                  <c:v>1622.6625000000001</c:v>
                </c:pt>
                <c:pt idx="57">
                  <c:v>1635.8249999999998</c:v>
                </c:pt>
                <c:pt idx="58">
                  <c:v>1623.7</c:v>
                </c:pt>
                <c:pt idx="59">
                  <c:v>1613.2</c:v>
                </c:pt>
                <c:pt idx="60">
                  <c:v>1606.2375000000002</c:v>
                </c:pt>
                <c:pt idx="61">
                  <c:v>1604.8625000000002</c:v>
                </c:pt>
                <c:pt idx="62">
                  <c:v>1603.0250000000001</c:v>
                </c:pt>
              </c:numCache>
            </c:numRef>
          </c:val>
          <c:smooth val="0"/>
        </c:ser>
        <c:dLbls>
          <c:showLegendKey val="0"/>
          <c:showVal val="0"/>
          <c:showCatName val="0"/>
          <c:showSerName val="0"/>
          <c:showPercent val="0"/>
          <c:showBubbleSize val="0"/>
        </c:dLbls>
        <c:marker val="1"/>
        <c:smooth val="0"/>
        <c:axId val="-1296914976"/>
        <c:axId val="-1296919872"/>
      </c:lineChart>
      <c:lineChart>
        <c:grouping val="standard"/>
        <c:varyColors val="0"/>
        <c:ser>
          <c:idx val="0"/>
          <c:order val="0"/>
          <c:tx>
            <c:strRef>
              <c:f>'[Copy of Manufacturing_Data__.xls]Sheet3'!$F$8</c:f>
              <c:strCache>
                <c:ptCount val="1"/>
                <c:pt idx="0">
                  <c:v>2 Year average Percent Change</c:v>
                </c:pt>
              </c:strCache>
            </c:strRef>
          </c:tx>
          <c:spPr>
            <a:ln w="28575" cap="rnd">
              <a:solidFill>
                <a:srgbClr val="002060"/>
              </a:solidFill>
              <a:round/>
            </a:ln>
            <a:effectLst/>
          </c:spPr>
          <c:marker>
            <c:symbol val="none"/>
          </c:marker>
          <c:cat>
            <c:numRef>
              <c:f>'[Copy of Manufacturing_Data__.xls]Sheet3'!$A$9:$A$71</c:f>
              <c:numCache>
                <c:formatCode>[$-409]mmm\-yy;@</c:formatCode>
                <c:ptCount val="63"/>
                <c:pt idx="0">
                  <c:v>37165</c:v>
                </c:pt>
                <c:pt idx="1">
                  <c:v>37257</c:v>
                </c:pt>
                <c:pt idx="2">
                  <c:v>37347</c:v>
                </c:pt>
                <c:pt idx="3">
                  <c:v>37438</c:v>
                </c:pt>
                <c:pt idx="4">
                  <c:v>37530</c:v>
                </c:pt>
                <c:pt idx="5">
                  <c:v>37622</c:v>
                </c:pt>
                <c:pt idx="6">
                  <c:v>37712</c:v>
                </c:pt>
                <c:pt idx="7">
                  <c:v>37803</c:v>
                </c:pt>
                <c:pt idx="8">
                  <c:v>37895</c:v>
                </c:pt>
                <c:pt idx="9">
                  <c:v>37987</c:v>
                </c:pt>
                <c:pt idx="10">
                  <c:v>38078</c:v>
                </c:pt>
                <c:pt idx="11">
                  <c:v>38169</c:v>
                </c:pt>
                <c:pt idx="12">
                  <c:v>38261</c:v>
                </c:pt>
                <c:pt idx="13">
                  <c:v>38353</c:v>
                </c:pt>
                <c:pt idx="14">
                  <c:v>38443</c:v>
                </c:pt>
                <c:pt idx="15">
                  <c:v>38534</c:v>
                </c:pt>
                <c:pt idx="16">
                  <c:v>38626</c:v>
                </c:pt>
                <c:pt idx="17">
                  <c:v>38718</c:v>
                </c:pt>
                <c:pt idx="18">
                  <c:v>38808</c:v>
                </c:pt>
                <c:pt idx="19">
                  <c:v>38899</c:v>
                </c:pt>
                <c:pt idx="20">
                  <c:v>38991</c:v>
                </c:pt>
                <c:pt idx="21">
                  <c:v>39083</c:v>
                </c:pt>
                <c:pt idx="22">
                  <c:v>39173</c:v>
                </c:pt>
                <c:pt idx="23">
                  <c:v>39264</c:v>
                </c:pt>
                <c:pt idx="24">
                  <c:v>39356</c:v>
                </c:pt>
                <c:pt idx="25">
                  <c:v>39448</c:v>
                </c:pt>
                <c:pt idx="26">
                  <c:v>39539</c:v>
                </c:pt>
                <c:pt idx="27">
                  <c:v>39630</c:v>
                </c:pt>
                <c:pt idx="28">
                  <c:v>39722</c:v>
                </c:pt>
                <c:pt idx="29">
                  <c:v>39814</c:v>
                </c:pt>
                <c:pt idx="30">
                  <c:v>39904</c:v>
                </c:pt>
                <c:pt idx="31">
                  <c:v>39995</c:v>
                </c:pt>
                <c:pt idx="32">
                  <c:v>40087</c:v>
                </c:pt>
                <c:pt idx="33">
                  <c:v>40179</c:v>
                </c:pt>
                <c:pt idx="34">
                  <c:v>40269</c:v>
                </c:pt>
                <c:pt idx="35">
                  <c:v>40360</c:v>
                </c:pt>
                <c:pt idx="36">
                  <c:v>40452</c:v>
                </c:pt>
                <c:pt idx="37">
                  <c:v>40544</c:v>
                </c:pt>
                <c:pt idx="38">
                  <c:v>40634</c:v>
                </c:pt>
                <c:pt idx="39">
                  <c:v>40725</c:v>
                </c:pt>
                <c:pt idx="40">
                  <c:v>40817</c:v>
                </c:pt>
                <c:pt idx="41">
                  <c:v>40909</c:v>
                </c:pt>
                <c:pt idx="42">
                  <c:v>41000</c:v>
                </c:pt>
                <c:pt idx="43">
                  <c:v>41091</c:v>
                </c:pt>
                <c:pt idx="44">
                  <c:v>41183</c:v>
                </c:pt>
                <c:pt idx="45">
                  <c:v>41275</c:v>
                </c:pt>
                <c:pt idx="46">
                  <c:v>41365</c:v>
                </c:pt>
                <c:pt idx="47">
                  <c:v>41456</c:v>
                </c:pt>
                <c:pt idx="48">
                  <c:v>41548</c:v>
                </c:pt>
                <c:pt idx="49">
                  <c:v>41640</c:v>
                </c:pt>
                <c:pt idx="50">
                  <c:v>41730</c:v>
                </c:pt>
                <c:pt idx="51">
                  <c:v>41821</c:v>
                </c:pt>
                <c:pt idx="52">
                  <c:v>41913</c:v>
                </c:pt>
                <c:pt idx="53">
                  <c:v>42005</c:v>
                </c:pt>
                <c:pt idx="54">
                  <c:v>42095</c:v>
                </c:pt>
                <c:pt idx="55">
                  <c:v>42186</c:v>
                </c:pt>
                <c:pt idx="56">
                  <c:v>42278</c:v>
                </c:pt>
                <c:pt idx="57">
                  <c:v>42370</c:v>
                </c:pt>
                <c:pt idx="58">
                  <c:v>42461</c:v>
                </c:pt>
                <c:pt idx="59">
                  <c:v>42552</c:v>
                </c:pt>
                <c:pt idx="60">
                  <c:v>42644</c:v>
                </c:pt>
                <c:pt idx="61">
                  <c:v>42736</c:v>
                </c:pt>
                <c:pt idx="62">
                  <c:v>42826</c:v>
                </c:pt>
              </c:numCache>
            </c:numRef>
          </c:cat>
          <c:val>
            <c:numRef>
              <c:f>'[Copy of Manufacturing_Data__.xls]Sheet3'!$F$9:$F$71</c:f>
              <c:numCache>
                <c:formatCode>0.00%</c:formatCode>
                <c:ptCount val="63"/>
                <c:pt idx="0">
                  <c:v>3.2135473789783896E-2</c:v>
                </c:pt>
                <c:pt idx="1">
                  <c:v>3.8749795477397472E-2</c:v>
                </c:pt>
                <c:pt idx="2">
                  <c:v>4.2219325091326435E-2</c:v>
                </c:pt>
                <c:pt idx="3">
                  <c:v>5.9021094444713984E-2</c:v>
                </c:pt>
                <c:pt idx="4">
                  <c:v>4.9667951906607583E-2</c:v>
                </c:pt>
                <c:pt idx="5">
                  <c:v>4.7929398355663642E-2</c:v>
                </c:pt>
                <c:pt idx="6">
                  <c:v>5.4434308787038227E-2</c:v>
                </c:pt>
                <c:pt idx="7">
                  <c:v>5.2229352814424708E-2</c:v>
                </c:pt>
                <c:pt idx="8">
                  <c:v>4.6551059236660447E-2</c:v>
                </c:pt>
                <c:pt idx="9">
                  <c:v>4.3133354374561277E-2</c:v>
                </c:pt>
                <c:pt idx="10">
                  <c:v>4.4039187477899047E-2</c:v>
                </c:pt>
                <c:pt idx="11">
                  <c:v>2.9690736779165151E-2</c:v>
                </c:pt>
                <c:pt idx="12">
                  <c:v>3.9115052602259962E-2</c:v>
                </c:pt>
                <c:pt idx="13">
                  <c:v>3.5016558869936147E-2</c:v>
                </c:pt>
                <c:pt idx="14">
                  <c:v>3.3251876228832515E-2</c:v>
                </c:pt>
                <c:pt idx="15">
                  <c:v>3.3538877511254631E-2</c:v>
                </c:pt>
                <c:pt idx="16">
                  <c:v>2.4835853808544629E-2</c:v>
                </c:pt>
                <c:pt idx="17">
                  <c:v>2.4642529516557082E-2</c:v>
                </c:pt>
                <c:pt idx="18">
                  <c:v>2.2333910251533116E-2</c:v>
                </c:pt>
                <c:pt idx="19">
                  <c:v>2.1847540401444467E-2</c:v>
                </c:pt>
                <c:pt idx="20">
                  <c:v>4.9833087497166573E-3</c:v>
                </c:pt>
                <c:pt idx="21">
                  <c:v>1.0113938459098691E-2</c:v>
                </c:pt>
                <c:pt idx="22">
                  <c:v>3.0209552858699567E-3</c:v>
                </c:pt>
                <c:pt idx="23">
                  <c:v>-5.3249634038711972E-3</c:v>
                </c:pt>
                <c:pt idx="24">
                  <c:v>-1.476225102548839E-2</c:v>
                </c:pt>
                <c:pt idx="25">
                  <c:v>-1.6103655652662016E-2</c:v>
                </c:pt>
                <c:pt idx="26">
                  <c:v>-1.4232279499917601E-2</c:v>
                </c:pt>
                <c:pt idx="27">
                  <c:v>-4.117845707480134E-2</c:v>
                </c:pt>
                <c:pt idx="28">
                  <c:v>8.9104961899553331E-3</c:v>
                </c:pt>
                <c:pt idx="29">
                  <c:v>2.3817685338489813E-3</c:v>
                </c:pt>
                <c:pt idx="30">
                  <c:v>2.0871369164410864E-2</c:v>
                </c:pt>
                <c:pt idx="31">
                  <c:v>2.9047642904848778E-2</c:v>
                </c:pt>
                <c:pt idx="32">
                  <c:v>4.1746335404901552E-2</c:v>
                </c:pt>
                <c:pt idx="33">
                  <c:v>4.2410285731174016E-2</c:v>
                </c:pt>
                <c:pt idx="34">
                  <c:v>4.8740304625460674E-2</c:v>
                </c:pt>
                <c:pt idx="35">
                  <c:v>8.1962427011536804E-2</c:v>
                </c:pt>
                <c:pt idx="36">
                  <c:v>2.7959271061864945E-2</c:v>
                </c:pt>
                <c:pt idx="37">
                  <c:v>3.834573676395673E-2</c:v>
                </c:pt>
                <c:pt idx="38">
                  <c:v>3.0605678976524886E-2</c:v>
                </c:pt>
                <c:pt idx="39">
                  <c:v>3.4929062681683651E-2</c:v>
                </c:pt>
                <c:pt idx="40">
                  <c:v>2.4972142363875977E-2</c:v>
                </c:pt>
                <c:pt idx="41">
                  <c:v>2.2515731413579938E-2</c:v>
                </c:pt>
                <c:pt idx="42">
                  <c:v>1.2243025254140442E-2</c:v>
                </c:pt>
                <c:pt idx="43">
                  <c:v>9.4447037487460361E-3</c:v>
                </c:pt>
                <c:pt idx="44">
                  <c:v>2.4799831760800861E-2</c:v>
                </c:pt>
                <c:pt idx="45">
                  <c:v>1.3290338882167442E-2</c:v>
                </c:pt>
                <c:pt idx="46">
                  <c:v>7.4554247418210286E-3</c:v>
                </c:pt>
                <c:pt idx="47">
                  <c:v>5.5154949831467829E-4</c:v>
                </c:pt>
                <c:pt idx="48">
                  <c:v>-7.2848737118296506E-3</c:v>
                </c:pt>
                <c:pt idx="49">
                  <c:v>7.114860214060657E-3</c:v>
                </c:pt>
                <c:pt idx="50">
                  <c:v>1.2615179005433205E-2</c:v>
                </c:pt>
                <c:pt idx="51">
                  <c:v>1.6690750425054978E-2</c:v>
                </c:pt>
                <c:pt idx="52">
                  <c:v>9.5823084906376324E-3</c:v>
                </c:pt>
                <c:pt idx="53">
                  <c:v>9.0806105355401793E-3</c:v>
                </c:pt>
                <c:pt idx="54">
                  <c:v>8.1656891423723989E-3</c:v>
                </c:pt>
                <c:pt idx="55">
                  <c:v>-7.5253667672945329E-3</c:v>
                </c:pt>
                <c:pt idx="56">
                  <c:v>1.052785966383332E-2</c:v>
                </c:pt>
                <c:pt idx="57">
                  <c:v>-6.2289255842969803E-3</c:v>
                </c:pt>
                <c:pt idx="58">
                  <c:v>-4.7909275864193995E-3</c:v>
                </c:pt>
                <c:pt idx="59">
                  <c:v>-2.4334277934953026E-3</c:v>
                </c:pt>
                <c:pt idx="60">
                  <c:v>6.7320809753597865E-4</c:v>
                </c:pt>
                <c:pt idx="61">
                  <c:v>3.9408899506558642E-4</c:v>
                </c:pt>
              </c:numCache>
            </c:numRef>
          </c:val>
          <c:smooth val="0"/>
        </c:ser>
        <c:dLbls>
          <c:showLegendKey val="0"/>
          <c:showVal val="0"/>
          <c:showCatName val="0"/>
          <c:showSerName val="0"/>
          <c:showPercent val="0"/>
          <c:showBubbleSize val="0"/>
        </c:dLbls>
        <c:marker val="1"/>
        <c:smooth val="0"/>
        <c:axId val="-1296919328"/>
        <c:axId val="-1296923136"/>
      </c:lineChart>
      <c:dateAx>
        <c:axId val="-1296914976"/>
        <c:scaling>
          <c:orientation val="minMax"/>
        </c:scaling>
        <c:delete val="0"/>
        <c:axPos val="b"/>
        <c:numFmt formatCode="[$-409]mmm\-yy;@" sourceLinked="0"/>
        <c:majorTickMark val="out"/>
        <c:minorTickMark val="none"/>
        <c:tickLblPos val="nextTo"/>
        <c:spPr>
          <a:noFill/>
          <a:ln w="9525" cap="flat" cmpd="sng" algn="ctr">
            <a:solidFill>
              <a:schemeClr val="tx1">
                <a:lumMod val="15000"/>
                <a:lumOff val="85000"/>
              </a:schemeClr>
            </a:solidFill>
            <a:round/>
          </a:ln>
          <a:effectLst/>
        </c:spPr>
        <c:txPr>
          <a:bodyPr rot="-27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296919872"/>
        <c:crosses val="autoZero"/>
        <c:auto val="1"/>
        <c:lblOffset val="100"/>
        <c:baseTimeUnit val="months"/>
      </c:dateAx>
      <c:valAx>
        <c:axId val="-1296919872"/>
        <c:scaling>
          <c:orientation val="minMax"/>
        </c:scaling>
        <c:delete val="0"/>
        <c:axPos val="l"/>
        <c:majorGridlines>
          <c:spPr>
            <a:ln w="9525" cap="flat" cmpd="sng" algn="ctr">
              <a:solidFill>
                <a:schemeClr val="tx1">
                  <a:lumMod val="15000"/>
                  <a:lumOff val="85000"/>
                </a:schemeClr>
              </a:solidFill>
              <a:round/>
            </a:ln>
            <a:effectLst/>
          </c:spPr>
        </c:majorGridlines>
        <c:numFmt formatCode="_(&quot;$&quot;* #,##0_);_(&quot;$&quot;* \(#,##0\);_(&quot;$&quot;* &quot;-&quot;??_);_(@_)"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296914976"/>
        <c:crosses val="autoZero"/>
        <c:crossBetween val="between"/>
      </c:valAx>
      <c:dateAx>
        <c:axId val="-1296919328"/>
        <c:scaling>
          <c:orientation val="minMax"/>
        </c:scaling>
        <c:delete val="1"/>
        <c:axPos val="b"/>
        <c:numFmt formatCode="[$-409]mmm\-yy;@" sourceLinked="1"/>
        <c:majorTickMark val="out"/>
        <c:minorTickMark val="none"/>
        <c:tickLblPos val="nextTo"/>
        <c:crossAx val="-1296923136"/>
        <c:crosses val="autoZero"/>
        <c:auto val="1"/>
        <c:lblOffset val="100"/>
        <c:baseTimeUnit val="months"/>
      </c:dateAx>
      <c:valAx>
        <c:axId val="-1296923136"/>
        <c:scaling>
          <c:orientation val="minMax"/>
        </c:scaling>
        <c:delete val="0"/>
        <c:axPos val="r"/>
        <c:numFmt formatCode="0.00%"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296919328"/>
        <c:crosses val="max"/>
        <c:crossBetween val="between"/>
      </c:valAx>
      <c:spPr>
        <a:noFill/>
        <a:ln w="25400">
          <a:noFill/>
        </a:ln>
      </c:spPr>
    </c:plotArea>
    <c:legend>
      <c:legendPos val="r"/>
      <c:layout>
        <c:manualLayout>
          <c:xMode val="edge"/>
          <c:yMode val="edge"/>
          <c:x val="8.3470238487238183E-2"/>
          <c:y val="0.17193330067269819"/>
          <c:w val="0.78813412580175091"/>
          <c:h val="0.19846525354674541"/>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solidFill>
      <a:schemeClr val="bg1"/>
    </a:solidFill>
    <a:ln w="9525" cap="flat" cmpd="sng" algn="ctr">
      <a:noFill/>
      <a:round/>
    </a:ln>
    <a:effectLst/>
  </c:spPr>
  <c:txPr>
    <a:bodyPr/>
    <a:lstStyle/>
    <a:p>
      <a:pPr>
        <a:defRPr/>
      </a:pPr>
      <a:endParaRPr lang="en-US"/>
    </a:p>
  </c:txPr>
  <c:externalData r:id="rId1">
    <c:autoUpdate val="0"/>
  </c:externalData>
  <c:userShapes r:id="rId2"/>
</c:chartSpace>
</file>

<file path=ppt/charts/chart3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8219816272965874E-2"/>
          <c:y val="0.17129629629629628"/>
          <c:w val="0.86238764781281896"/>
          <c:h val="0.72628068130961465"/>
        </c:manualLayout>
      </c:layout>
      <c:lineChart>
        <c:grouping val="standard"/>
        <c:varyColors val="0"/>
        <c:ser>
          <c:idx val="0"/>
          <c:order val="0"/>
          <c:tx>
            <c:strRef>
              <c:f>[ie_data.xls]Data!$M$1557</c:f>
              <c:strCache>
                <c:ptCount val="1"/>
                <c:pt idx="0">
                  <c:v>Shiller's CAPE Ratio</c:v>
                </c:pt>
              </c:strCache>
            </c:strRef>
          </c:tx>
          <c:spPr>
            <a:ln w="28575" cap="rnd">
              <a:solidFill>
                <a:srgbClr val="C00000"/>
              </a:solidFill>
              <a:round/>
            </a:ln>
            <a:effectLst/>
          </c:spPr>
          <c:marker>
            <c:symbol val="none"/>
          </c:marker>
          <c:cat>
            <c:numRef>
              <c:f>[ie_data.xls]Data!$A$1557:$A$1770</c:f>
              <c:numCache>
                <c:formatCode>[$-409]mmm\-yy;@</c:formatCode>
                <c:ptCount val="214"/>
                <c:pt idx="0">
                  <c:v>36526</c:v>
                </c:pt>
                <c:pt idx="1">
                  <c:v>36557</c:v>
                </c:pt>
                <c:pt idx="2">
                  <c:v>36586</c:v>
                </c:pt>
                <c:pt idx="3">
                  <c:v>36617</c:v>
                </c:pt>
                <c:pt idx="4">
                  <c:v>36647</c:v>
                </c:pt>
                <c:pt idx="5">
                  <c:v>36678</c:v>
                </c:pt>
                <c:pt idx="6">
                  <c:v>36708</c:v>
                </c:pt>
                <c:pt idx="7">
                  <c:v>36739</c:v>
                </c:pt>
                <c:pt idx="8">
                  <c:v>36770</c:v>
                </c:pt>
                <c:pt idx="9">
                  <c:v>36800</c:v>
                </c:pt>
                <c:pt idx="10">
                  <c:v>36831</c:v>
                </c:pt>
                <c:pt idx="11">
                  <c:v>36861</c:v>
                </c:pt>
                <c:pt idx="12">
                  <c:v>36892</c:v>
                </c:pt>
                <c:pt idx="13">
                  <c:v>36923</c:v>
                </c:pt>
                <c:pt idx="14">
                  <c:v>36951</c:v>
                </c:pt>
                <c:pt idx="15">
                  <c:v>36982</c:v>
                </c:pt>
                <c:pt idx="16">
                  <c:v>37012</c:v>
                </c:pt>
                <c:pt idx="17">
                  <c:v>37043</c:v>
                </c:pt>
                <c:pt idx="18">
                  <c:v>37073</c:v>
                </c:pt>
                <c:pt idx="19">
                  <c:v>37104</c:v>
                </c:pt>
                <c:pt idx="20">
                  <c:v>37135</c:v>
                </c:pt>
                <c:pt idx="21">
                  <c:v>37165</c:v>
                </c:pt>
                <c:pt idx="22">
                  <c:v>37196</c:v>
                </c:pt>
                <c:pt idx="23">
                  <c:v>37226</c:v>
                </c:pt>
                <c:pt idx="24">
                  <c:v>37257</c:v>
                </c:pt>
                <c:pt idx="25">
                  <c:v>37288</c:v>
                </c:pt>
                <c:pt idx="26">
                  <c:v>37316</c:v>
                </c:pt>
                <c:pt idx="27">
                  <c:v>37347</c:v>
                </c:pt>
                <c:pt idx="28">
                  <c:v>37377</c:v>
                </c:pt>
                <c:pt idx="29">
                  <c:v>37408</c:v>
                </c:pt>
                <c:pt idx="30">
                  <c:v>37438</c:v>
                </c:pt>
                <c:pt idx="31">
                  <c:v>37469</c:v>
                </c:pt>
                <c:pt idx="32">
                  <c:v>37500</c:v>
                </c:pt>
                <c:pt idx="33">
                  <c:v>37530</c:v>
                </c:pt>
                <c:pt idx="34">
                  <c:v>37561</c:v>
                </c:pt>
                <c:pt idx="35">
                  <c:v>37591</c:v>
                </c:pt>
                <c:pt idx="36">
                  <c:v>37622</c:v>
                </c:pt>
                <c:pt idx="37">
                  <c:v>37653</c:v>
                </c:pt>
                <c:pt idx="38">
                  <c:v>37681</c:v>
                </c:pt>
                <c:pt idx="39">
                  <c:v>37712</c:v>
                </c:pt>
                <c:pt idx="40">
                  <c:v>37742</c:v>
                </c:pt>
                <c:pt idx="41">
                  <c:v>37773</c:v>
                </c:pt>
                <c:pt idx="42">
                  <c:v>37803</c:v>
                </c:pt>
                <c:pt idx="43">
                  <c:v>37834</c:v>
                </c:pt>
                <c:pt idx="44">
                  <c:v>37865</c:v>
                </c:pt>
                <c:pt idx="45">
                  <c:v>37895</c:v>
                </c:pt>
                <c:pt idx="46">
                  <c:v>37926</c:v>
                </c:pt>
                <c:pt idx="47">
                  <c:v>37956</c:v>
                </c:pt>
                <c:pt idx="48">
                  <c:v>37987</c:v>
                </c:pt>
                <c:pt idx="49">
                  <c:v>38018</c:v>
                </c:pt>
                <c:pt idx="50">
                  <c:v>38047</c:v>
                </c:pt>
                <c:pt idx="51">
                  <c:v>38078</c:v>
                </c:pt>
                <c:pt idx="52">
                  <c:v>38108</c:v>
                </c:pt>
                <c:pt idx="53">
                  <c:v>38139</c:v>
                </c:pt>
                <c:pt idx="54">
                  <c:v>38169</c:v>
                </c:pt>
                <c:pt idx="55">
                  <c:v>38200</c:v>
                </c:pt>
                <c:pt idx="56">
                  <c:v>38231</c:v>
                </c:pt>
                <c:pt idx="57">
                  <c:v>38261</c:v>
                </c:pt>
                <c:pt idx="58">
                  <c:v>38292</c:v>
                </c:pt>
                <c:pt idx="59">
                  <c:v>38322</c:v>
                </c:pt>
                <c:pt idx="60">
                  <c:v>38353</c:v>
                </c:pt>
                <c:pt idx="61">
                  <c:v>38384</c:v>
                </c:pt>
                <c:pt idx="62">
                  <c:v>38412</c:v>
                </c:pt>
                <c:pt idx="63">
                  <c:v>38443</c:v>
                </c:pt>
                <c:pt idx="64">
                  <c:v>38473</c:v>
                </c:pt>
                <c:pt idx="65">
                  <c:v>38504</c:v>
                </c:pt>
                <c:pt idx="66">
                  <c:v>38534</c:v>
                </c:pt>
                <c:pt idx="67">
                  <c:v>38565</c:v>
                </c:pt>
                <c:pt idx="68">
                  <c:v>38596</c:v>
                </c:pt>
                <c:pt idx="69">
                  <c:v>38626</c:v>
                </c:pt>
                <c:pt idx="70">
                  <c:v>38657</c:v>
                </c:pt>
                <c:pt idx="71">
                  <c:v>38687</c:v>
                </c:pt>
                <c:pt idx="72">
                  <c:v>38718</c:v>
                </c:pt>
                <c:pt idx="73">
                  <c:v>38749</c:v>
                </c:pt>
                <c:pt idx="74">
                  <c:v>38777</c:v>
                </c:pt>
                <c:pt idx="75">
                  <c:v>38808</c:v>
                </c:pt>
                <c:pt idx="76">
                  <c:v>38838</c:v>
                </c:pt>
                <c:pt idx="77">
                  <c:v>38869</c:v>
                </c:pt>
                <c:pt idx="78">
                  <c:v>38899</c:v>
                </c:pt>
                <c:pt idx="79">
                  <c:v>38930</c:v>
                </c:pt>
                <c:pt idx="80">
                  <c:v>38961</c:v>
                </c:pt>
                <c:pt idx="81">
                  <c:v>38991</c:v>
                </c:pt>
                <c:pt idx="82">
                  <c:v>39022</c:v>
                </c:pt>
                <c:pt idx="83">
                  <c:v>39052</c:v>
                </c:pt>
                <c:pt idx="84">
                  <c:v>39083</c:v>
                </c:pt>
                <c:pt idx="85">
                  <c:v>39114</c:v>
                </c:pt>
                <c:pt idx="86">
                  <c:v>39142</c:v>
                </c:pt>
                <c:pt idx="87">
                  <c:v>39173</c:v>
                </c:pt>
                <c:pt idx="88">
                  <c:v>39203</c:v>
                </c:pt>
                <c:pt idx="89">
                  <c:v>39234</c:v>
                </c:pt>
                <c:pt idx="90">
                  <c:v>39264</c:v>
                </c:pt>
                <c:pt idx="91">
                  <c:v>39295</c:v>
                </c:pt>
                <c:pt idx="92">
                  <c:v>39326</c:v>
                </c:pt>
                <c:pt idx="93">
                  <c:v>39356</c:v>
                </c:pt>
                <c:pt idx="94">
                  <c:v>39387</c:v>
                </c:pt>
                <c:pt idx="95">
                  <c:v>39417</c:v>
                </c:pt>
                <c:pt idx="96">
                  <c:v>39448</c:v>
                </c:pt>
                <c:pt idx="97">
                  <c:v>39479</c:v>
                </c:pt>
                <c:pt idx="98">
                  <c:v>39508</c:v>
                </c:pt>
                <c:pt idx="99">
                  <c:v>39539</c:v>
                </c:pt>
                <c:pt idx="100">
                  <c:v>39569</c:v>
                </c:pt>
                <c:pt idx="101">
                  <c:v>39600</c:v>
                </c:pt>
                <c:pt idx="102">
                  <c:v>39630</c:v>
                </c:pt>
                <c:pt idx="103">
                  <c:v>39661</c:v>
                </c:pt>
                <c:pt idx="104">
                  <c:v>39692</c:v>
                </c:pt>
                <c:pt idx="105">
                  <c:v>39722</c:v>
                </c:pt>
                <c:pt idx="106">
                  <c:v>39753</c:v>
                </c:pt>
                <c:pt idx="107">
                  <c:v>39783</c:v>
                </c:pt>
                <c:pt idx="108">
                  <c:v>39814</c:v>
                </c:pt>
                <c:pt idx="109">
                  <c:v>39845</c:v>
                </c:pt>
                <c:pt idx="110">
                  <c:v>39873</c:v>
                </c:pt>
                <c:pt idx="111">
                  <c:v>39904</c:v>
                </c:pt>
                <c:pt idx="112">
                  <c:v>39934</c:v>
                </c:pt>
                <c:pt idx="113">
                  <c:v>39965</c:v>
                </c:pt>
                <c:pt idx="114">
                  <c:v>39995</c:v>
                </c:pt>
                <c:pt idx="115">
                  <c:v>40026</c:v>
                </c:pt>
                <c:pt idx="116">
                  <c:v>40057</c:v>
                </c:pt>
                <c:pt idx="117">
                  <c:v>40087</c:v>
                </c:pt>
                <c:pt idx="118">
                  <c:v>40118</c:v>
                </c:pt>
                <c:pt idx="119">
                  <c:v>40148</c:v>
                </c:pt>
                <c:pt idx="120">
                  <c:v>40179</c:v>
                </c:pt>
                <c:pt idx="121">
                  <c:v>40210</c:v>
                </c:pt>
                <c:pt idx="122">
                  <c:v>40238</c:v>
                </c:pt>
                <c:pt idx="123">
                  <c:v>40269</c:v>
                </c:pt>
                <c:pt idx="124">
                  <c:v>40299</c:v>
                </c:pt>
                <c:pt idx="125">
                  <c:v>40330</c:v>
                </c:pt>
                <c:pt idx="126">
                  <c:v>40360</c:v>
                </c:pt>
                <c:pt idx="127">
                  <c:v>40391</c:v>
                </c:pt>
                <c:pt idx="128">
                  <c:v>40422</c:v>
                </c:pt>
                <c:pt idx="129">
                  <c:v>40452</c:v>
                </c:pt>
                <c:pt idx="130">
                  <c:v>40483</c:v>
                </c:pt>
                <c:pt idx="131">
                  <c:v>40513</c:v>
                </c:pt>
                <c:pt idx="132">
                  <c:v>40544</c:v>
                </c:pt>
                <c:pt idx="133">
                  <c:v>40575</c:v>
                </c:pt>
                <c:pt idx="134">
                  <c:v>40603</c:v>
                </c:pt>
                <c:pt idx="135">
                  <c:v>40634</c:v>
                </c:pt>
                <c:pt idx="136">
                  <c:v>40664</c:v>
                </c:pt>
                <c:pt idx="137">
                  <c:v>40695</c:v>
                </c:pt>
                <c:pt idx="138">
                  <c:v>40725</c:v>
                </c:pt>
                <c:pt idx="139">
                  <c:v>40756</c:v>
                </c:pt>
                <c:pt idx="140">
                  <c:v>40787</c:v>
                </c:pt>
                <c:pt idx="141">
                  <c:v>40817</c:v>
                </c:pt>
                <c:pt idx="142">
                  <c:v>40848</c:v>
                </c:pt>
                <c:pt idx="143">
                  <c:v>40878</c:v>
                </c:pt>
                <c:pt idx="144">
                  <c:v>40909</c:v>
                </c:pt>
                <c:pt idx="145">
                  <c:v>40940</c:v>
                </c:pt>
                <c:pt idx="146">
                  <c:v>40969</c:v>
                </c:pt>
                <c:pt idx="147">
                  <c:v>41000</c:v>
                </c:pt>
                <c:pt idx="148">
                  <c:v>41030</c:v>
                </c:pt>
                <c:pt idx="149">
                  <c:v>41061</c:v>
                </c:pt>
                <c:pt idx="150">
                  <c:v>41091</c:v>
                </c:pt>
                <c:pt idx="151">
                  <c:v>41122</c:v>
                </c:pt>
                <c:pt idx="152">
                  <c:v>41153</c:v>
                </c:pt>
                <c:pt idx="153">
                  <c:v>41183</c:v>
                </c:pt>
                <c:pt idx="154">
                  <c:v>41214</c:v>
                </c:pt>
                <c:pt idx="155">
                  <c:v>41244</c:v>
                </c:pt>
                <c:pt idx="156">
                  <c:v>41275</c:v>
                </c:pt>
                <c:pt idx="157">
                  <c:v>41306</c:v>
                </c:pt>
                <c:pt idx="158">
                  <c:v>41334</c:v>
                </c:pt>
                <c:pt idx="159">
                  <c:v>41365</c:v>
                </c:pt>
                <c:pt idx="160">
                  <c:v>41395</c:v>
                </c:pt>
                <c:pt idx="161">
                  <c:v>41426</c:v>
                </c:pt>
                <c:pt idx="162">
                  <c:v>41456</c:v>
                </c:pt>
                <c:pt idx="163">
                  <c:v>41487</c:v>
                </c:pt>
                <c:pt idx="164">
                  <c:v>41518</c:v>
                </c:pt>
                <c:pt idx="165">
                  <c:v>41548</c:v>
                </c:pt>
                <c:pt idx="166">
                  <c:v>41579</c:v>
                </c:pt>
                <c:pt idx="167">
                  <c:v>41609</c:v>
                </c:pt>
                <c:pt idx="168">
                  <c:v>41640</c:v>
                </c:pt>
                <c:pt idx="169">
                  <c:v>41671</c:v>
                </c:pt>
                <c:pt idx="170">
                  <c:v>41699</c:v>
                </c:pt>
                <c:pt idx="171">
                  <c:v>41730</c:v>
                </c:pt>
                <c:pt idx="172">
                  <c:v>41760</c:v>
                </c:pt>
                <c:pt idx="173">
                  <c:v>41791</c:v>
                </c:pt>
                <c:pt idx="174">
                  <c:v>41821</c:v>
                </c:pt>
                <c:pt idx="175">
                  <c:v>41852</c:v>
                </c:pt>
                <c:pt idx="176">
                  <c:v>41883</c:v>
                </c:pt>
                <c:pt idx="177">
                  <c:v>41913</c:v>
                </c:pt>
                <c:pt idx="178">
                  <c:v>41944</c:v>
                </c:pt>
                <c:pt idx="179">
                  <c:v>41974</c:v>
                </c:pt>
                <c:pt idx="180">
                  <c:v>42005</c:v>
                </c:pt>
                <c:pt idx="181">
                  <c:v>42036</c:v>
                </c:pt>
                <c:pt idx="182">
                  <c:v>42064</c:v>
                </c:pt>
                <c:pt idx="183">
                  <c:v>42095</c:v>
                </c:pt>
                <c:pt idx="184">
                  <c:v>42125</c:v>
                </c:pt>
                <c:pt idx="185">
                  <c:v>42156</c:v>
                </c:pt>
                <c:pt idx="186">
                  <c:v>42186</c:v>
                </c:pt>
                <c:pt idx="187">
                  <c:v>42217</c:v>
                </c:pt>
                <c:pt idx="188">
                  <c:v>42248</c:v>
                </c:pt>
                <c:pt idx="189">
                  <c:v>42278</c:v>
                </c:pt>
                <c:pt idx="190">
                  <c:v>42309</c:v>
                </c:pt>
                <c:pt idx="191">
                  <c:v>42339</c:v>
                </c:pt>
                <c:pt idx="192">
                  <c:v>42370</c:v>
                </c:pt>
                <c:pt idx="193">
                  <c:v>42401</c:v>
                </c:pt>
                <c:pt idx="194">
                  <c:v>42430</c:v>
                </c:pt>
                <c:pt idx="195">
                  <c:v>42461</c:v>
                </c:pt>
                <c:pt idx="196">
                  <c:v>42491</c:v>
                </c:pt>
                <c:pt idx="197">
                  <c:v>42522</c:v>
                </c:pt>
                <c:pt idx="198">
                  <c:v>42552</c:v>
                </c:pt>
                <c:pt idx="199">
                  <c:v>42583</c:v>
                </c:pt>
                <c:pt idx="200">
                  <c:v>42614</c:v>
                </c:pt>
                <c:pt idx="201">
                  <c:v>42644</c:v>
                </c:pt>
                <c:pt idx="202">
                  <c:v>42675</c:v>
                </c:pt>
                <c:pt idx="203">
                  <c:v>42705</c:v>
                </c:pt>
                <c:pt idx="204">
                  <c:v>42736</c:v>
                </c:pt>
                <c:pt idx="205">
                  <c:v>42767</c:v>
                </c:pt>
                <c:pt idx="206">
                  <c:v>42795</c:v>
                </c:pt>
                <c:pt idx="207">
                  <c:v>42826</c:v>
                </c:pt>
                <c:pt idx="208">
                  <c:v>42856</c:v>
                </c:pt>
                <c:pt idx="209">
                  <c:v>42887</c:v>
                </c:pt>
                <c:pt idx="210">
                  <c:v>42917</c:v>
                </c:pt>
                <c:pt idx="211">
                  <c:v>42948</c:v>
                </c:pt>
                <c:pt idx="212">
                  <c:v>42979</c:v>
                </c:pt>
                <c:pt idx="213">
                  <c:v>43009</c:v>
                </c:pt>
              </c:numCache>
            </c:numRef>
          </c:cat>
          <c:val>
            <c:numRef>
              <c:f>[ie_data.xls]Data!$L$1557:$L$1770</c:f>
              <c:numCache>
                <c:formatCode>0.00</c:formatCode>
                <c:ptCount val="214"/>
                <c:pt idx="0">
                  <c:v>43.772578146937988</c:v>
                </c:pt>
                <c:pt idx="1">
                  <c:v>42.185635887917321</c:v>
                </c:pt>
                <c:pt idx="2">
                  <c:v>43.220748439965867</c:v>
                </c:pt>
                <c:pt idx="3">
                  <c:v>43.528574288507727</c:v>
                </c:pt>
                <c:pt idx="4">
                  <c:v>41.966050503324304</c:v>
                </c:pt>
                <c:pt idx="5">
                  <c:v>42.781971567071444</c:v>
                </c:pt>
                <c:pt idx="6">
                  <c:v>42.758093618269569</c:v>
                </c:pt>
                <c:pt idx="7">
                  <c:v>42.869565494419476</c:v>
                </c:pt>
                <c:pt idx="8">
                  <c:v>41.89800792488473</c:v>
                </c:pt>
                <c:pt idx="9">
                  <c:v>39.369699044201369</c:v>
                </c:pt>
                <c:pt idx="10">
                  <c:v>38.782142456784761</c:v>
                </c:pt>
                <c:pt idx="11">
                  <c:v>37.274238004497192</c:v>
                </c:pt>
                <c:pt idx="12">
                  <c:v>36.978867997029802</c:v>
                </c:pt>
                <c:pt idx="13">
                  <c:v>35.834662651431273</c:v>
                </c:pt>
                <c:pt idx="14">
                  <c:v>32.325837236178742</c:v>
                </c:pt>
                <c:pt idx="15">
                  <c:v>32.173901168360672</c:v>
                </c:pt>
                <c:pt idx="16">
                  <c:v>34.074643217140029</c:v>
                </c:pt>
                <c:pt idx="17">
                  <c:v>33.068534411112765</c:v>
                </c:pt>
                <c:pt idx="18">
                  <c:v>32.163038687444342</c:v>
                </c:pt>
                <c:pt idx="19">
                  <c:v>31.404318760780132</c:v>
                </c:pt>
                <c:pt idx="20">
                  <c:v>27.667392586862483</c:v>
                </c:pt>
                <c:pt idx="21">
                  <c:v>28.577373113360085</c:v>
                </c:pt>
                <c:pt idx="22">
                  <c:v>30.005103811056806</c:v>
                </c:pt>
                <c:pt idx="23">
                  <c:v>30.499953255020444</c:v>
                </c:pt>
                <c:pt idx="24">
                  <c:v>30.277204433095982</c:v>
                </c:pt>
                <c:pt idx="25">
                  <c:v>29.085704152008415</c:v>
                </c:pt>
                <c:pt idx="26">
                  <c:v>30.292130640918664</c:v>
                </c:pt>
                <c:pt idx="27">
                  <c:v>29.005883253118675</c:v>
                </c:pt>
                <c:pt idx="28">
                  <c:v>28.128107508688327</c:v>
                </c:pt>
                <c:pt idx="29">
                  <c:v>26.387672541183345</c:v>
                </c:pt>
                <c:pt idx="30">
                  <c:v>23.463120467431434</c:v>
                </c:pt>
                <c:pt idx="31">
                  <c:v>23.588713528842366</c:v>
                </c:pt>
                <c:pt idx="32">
                  <c:v>22.365036801224321</c:v>
                </c:pt>
                <c:pt idx="33">
                  <c:v>21.956233863659072</c:v>
                </c:pt>
                <c:pt idx="34">
                  <c:v>23.348396502725119</c:v>
                </c:pt>
                <c:pt idx="35">
                  <c:v>23.101442537685628</c:v>
                </c:pt>
                <c:pt idx="36">
                  <c:v>22.898348576613202</c:v>
                </c:pt>
                <c:pt idx="37">
                  <c:v>21.214102123415277</c:v>
                </c:pt>
                <c:pt idx="38">
                  <c:v>21.30971902699098</c:v>
                </c:pt>
                <c:pt idx="39">
                  <c:v>22.427939577730896</c:v>
                </c:pt>
                <c:pt idx="40">
                  <c:v>23.591080453481474</c:v>
                </c:pt>
                <c:pt idx="41">
                  <c:v>24.832223259531052</c:v>
                </c:pt>
                <c:pt idx="42">
                  <c:v>24.867329101268776</c:v>
                </c:pt>
                <c:pt idx="43">
                  <c:v>24.642251409932157</c:v>
                </c:pt>
                <c:pt idx="44">
                  <c:v>25.243686752606248</c:v>
                </c:pt>
                <c:pt idx="45">
                  <c:v>25.682756070579682</c:v>
                </c:pt>
                <c:pt idx="46">
                  <c:v>25.946798218420124</c:v>
                </c:pt>
                <c:pt idx="47">
                  <c:v>26.63517051108153</c:v>
                </c:pt>
                <c:pt idx="48">
                  <c:v>27.658540355736577</c:v>
                </c:pt>
                <c:pt idx="49">
                  <c:v>27.650862036740218</c:v>
                </c:pt>
                <c:pt idx="50">
                  <c:v>26.886530384035865</c:v>
                </c:pt>
                <c:pt idx="51">
                  <c:v>26.90057750844489</c:v>
                </c:pt>
                <c:pt idx="52">
                  <c:v>25.902814292943763</c:v>
                </c:pt>
                <c:pt idx="53">
                  <c:v>26.401285366474916</c:v>
                </c:pt>
                <c:pt idx="54">
                  <c:v>25.695888646268564</c:v>
                </c:pt>
                <c:pt idx="55">
                  <c:v>25.174462226477775</c:v>
                </c:pt>
                <c:pt idx="56">
                  <c:v>25.668406776357699</c:v>
                </c:pt>
                <c:pt idx="57">
                  <c:v>25.411655665489334</c:v>
                </c:pt>
                <c:pt idx="58">
                  <c:v>26.46531081481805</c:v>
                </c:pt>
                <c:pt idx="59">
                  <c:v>27.144808694741236</c:v>
                </c:pt>
                <c:pt idx="60">
                  <c:v>26.58725069797039</c:v>
                </c:pt>
                <c:pt idx="61">
                  <c:v>26.744863128101198</c:v>
                </c:pt>
                <c:pt idx="62">
                  <c:v>26.339142131057933</c:v>
                </c:pt>
                <c:pt idx="63">
                  <c:v>25.408922569114473</c:v>
                </c:pt>
                <c:pt idx="64">
                  <c:v>25.650230187182974</c:v>
                </c:pt>
                <c:pt idx="65">
                  <c:v>26.068394871884003</c:v>
                </c:pt>
                <c:pt idx="66">
                  <c:v>26.28787109125475</c:v>
                </c:pt>
                <c:pt idx="67">
                  <c:v>26.10438141093616</c:v>
                </c:pt>
                <c:pt idx="68">
                  <c:v>25.730122990164482</c:v>
                </c:pt>
                <c:pt idx="69">
                  <c:v>24.876538723647968</c:v>
                </c:pt>
                <c:pt idx="70">
                  <c:v>25.931783309069029</c:v>
                </c:pt>
                <c:pt idx="71">
                  <c:v>26.443803114292415</c:v>
                </c:pt>
                <c:pt idx="72">
                  <c:v>26.468702626685729</c:v>
                </c:pt>
                <c:pt idx="73">
                  <c:v>26.249624763583309</c:v>
                </c:pt>
                <c:pt idx="74">
                  <c:v>26.327837778667689</c:v>
                </c:pt>
                <c:pt idx="75">
                  <c:v>26.147280943874531</c:v>
                </c:pt>
                <c:pt idx="76">
                  <c:v>25.650640708757344</c:v>
                </c:pt>
                <c:pt idx="77">
                  <c:v>24.749582241646376</c:v>
                </c:pt>
                <c:pt idx="78">
                  <c:v>24.696786766853307</c:v>
                </c:pt>
                <c:pt idx="79">
                  <c:v>25.051393562010976</c:v>
                </c:pt>
                <c:pt idx="80">
                  <c:v>25.644156440797396</c:v>
                </c:pt>
                <c:pt idx="81">
                  <c:v>26.538040282101736</c:v>
                </c:pt>
                <c:pt idx="82">
                  <c:v>26.9280202708565</c:v>
                </c:pt>
                <c:pt idx="83">
                  <c:v>27.282689787571702</c:v>
                </c:pt>
                <c:pt idx="84">
                  <c:v>27.20753665680715</c:v>
                </c:pt>
                <c:pt idx="85">
                  <c:v>27.315181413516623</c:v>
                </c:pt>
                <c:pt idx="86">
                  <c:v>26.227605554650911</c:v>
                </c:pt>
                <c:pt idx="87">
                  <c:v>26.976268314189092</c:v>
                </c:pt>
                <c:pt idx="88">
                  <c:v>27.548490451851265</c:v>
                </c:pt>
                <c:pt idx="89">
                  <c:v>27.418262740410619</c:v>
                </c:pt>
                <c:pt idx="90">
                  <c:v>27.410088167204332</c:v>
                </c:pt>
                <c:pt idx="91">
                  <c:v>26.148607189312326</c:v>
                </c:pt>
                <c:pt idx="92">
                  <c:v>26.725743047696927</c:v>
                </c:pt>
                <c:pt idx="93">
                  <c:v>27.320648130462025</c:v>
                </c:pt>
                <c:pt idx="94">
                  <c:v>25.729053579498387</c:v>
                </c:pt>
                <c:pt idx="95">
                  <c:v>25.955510105240236</c:v>
                </c:pt>
                <c:pt idx="96">
                  <c:v>24.02231776083682</c:v>
                </c:pt>
                <c:pt idx="97">
                  <c:v>23.495263401811783</c:v>
                </c:pt>
                <c:pt idx="98">
                  <c:v>22.606810842249335</c:v>
                </c:pt>
                <c:pt idx="99">
                  <c:v>23.356040643201606</c:v>
                </c:pt>
                <c:pt idx="100">
                  <c:v>23.696432116623178</c:v>
                </c:pt>
                <c:pt idx="101">
                  <c:v>22.416812802281942</c:v>
                </c:pt>
                <c:pt idx="102">
                  <c:v>20.907206462661577</c:v>
                </c:pt>
                <c:pt idx="103">
                  <c:v>21.401617360047926</c:v>
                </c:pt>
                <c:pt idx="104">
                  <c:v>20.362733946097517</c:v>
                </c:pt>
                <c:pt idx="105">
                  <c:v>16.387356548789828</c:v>
                </c:pt>
                <c:pt idx="106">
                  <c:v>15.25965940570458</c:v>
                </c:pt>
                <c:pt idx="107">
                  <c:v>15.376080747423767</c:v>
                </c:pt>
                <c:pt idx="108">
                  <c:v>15.17465193687967</c:v>
                </c:pt>
                <c:pt idx="109">
                  <c:v>14.122181801918892</c:v>
                </c:pt>
                <c:pt idx="110">
                  <c:v>13.323667656863927</c:v>
                </c:pt>
                <c:pt idx="111">
                  <c:v>14.981866453039245</c:v>
                </c:pt>
                <c:pt idx="112">
                  <c:v>15.996355755263155</c:v>
                </c:pt>
                <c:pt idx="113">
                  <c:v>16.384182816215336</c:v>
                </c:pt>
                <c:pt idx="114">
                  <c:v>16.694620816995609</c:v>
                </c:pt>
                <c:pt idx="115">
                  <c:v>18.094069801576076</c:v>
                </c:pt>
                <c:pt idx="116">
                  <c:v>18.831902264840071</c:v>
                </c:pt>
                <c:pt idx="117">
                  <c:v>19.358008443486831</c:v>
                </c:pt>
                <c:pt idx="118">
                  <c:v>19.812761079966045</c:v>
                </c:pt>
                <c:pt idx="119">
                  <c:v>20.322376500216535</c:v>
                </c:pt>
                <c:pt idx="120">
                  <c:v>20.527859801454412</c:v>
                </c:pt>
                <c:pt idx="121">
                  <c:v>19.920539306600435</c:v>
                </c:pt>
                <c:pt idx="122">
                  <c:v>21.004601209715361</c:v>
                </c:pt>
                <c:pt idx="123">
                  <c:v>21.804845599625157</c:v>
                </c:pt>
                <c:pt idx="124">
                  <c:v>20.480068638423397</c:v>
                </c:pt>
                <c:pt idx="125">
                  <c:v>19.742039853739453</c:v>
                </c:pt>
                <c:pt idx="126">
                  <c:v>19.6686604707177</c:v>
                </c:pt>
                <c:pt idx="127">
                  <c:v>19.770299174358573</c:v>
                </c:pt>
                <c:pt idx="128">
                  <c:v>20.381395233204028</c:v>
                </c:pt>
                <c:pt idx="129">
                  <c:v>21.240127651759416</c:v>
                </c:pt>
                <c:pt idx="130">
                  <c:v>21.700723827760612</c:v>
                </c:pt>
                <c:pt idx="131">
                  <c:v>22.396379773044206</c:v>
                </c:pt>
                <c:pt idx="132">
                  <c:v>22.978299430554973</c:v>
                </c:pt>
                <c:pt idx="133">
                  <c:v>23.489828703298521</c:v>
                </c:pt>
                <c:pt idx="134">
                  <c:v>22.899336430143634</c:v>
                </c:pt>
                <c:pt idx="135">
                  <c:v>23.143929447285938</c:v>
                </c:pt>
                <c:pt idx="136">
                  <c:v>23.059491506095327</c:v>
                </c:pt>
                <c:pt idx="137">
                  <c:v>22.100831286610994</c:v>
                </c:pt>
                <c:pt idx="138">
                  <c:v>22.610981701156621</c:v>
                </c:pt>
                <c:pt idx="139">
                  <c:v>20.049852721660489</c:v>
                </c:pt>
                <c:pt idx="140">
                  <c:v>19.698114568877706</c:v>
                </c:pt>
                <c:pt idx="141">
                  <c:v>20.155824786688751</c:v>
                </c:pt>
                <c:pt idx="142">
                  <c:v>20.345246797645824</c:v>
                </c:pt>
                <c:pt idx="143">
                  <c:v>20.523575499431697</c:v>
                </c:pt>
                <c:pt idx="144">
                  <c:v>21.213008091803456</c:v>
                </c:pt>
                <c:pt idx="145">
                  <c:v>21.797435963717529</c:v>
                </c:pt>
                <c:pt idx="146">
                  <c:v>22.053943972904708</c:v>
                </c:pt>
                <c:pt idx="147">
                  <c:v>21.779246906824891</c:v>
                </c:pt>
                <c:pt idx="148">
                  <c:v>20.941467419743478</c:v>
                </c:pt>
                <c:pt idx="149">
                  <c:v>20.547504086856094</c:v>
                </c:pt>
                <c:pt idx="150">
                  <c:v>20.99934129338056</c:v>
                </c:pt>
                <c:pt idx="151">
                  <c:v>21.41042845344294</c:v>
                </c:pt>
                <c:pt idx="152">
                  <c:v>21.783690301727681</c:v>
                </c:pt>
                <c:pt idx="153">
                  <c:v>21.577109654528783</c:v>
                </c:pt>
                <c:pt idx="154">
                  <c:v>20.898162059573693</c:v>
                </c:pt>
                <c:pt idx="155">
                  <c:v>21.238261139845612</c:v>
                </c:pt>
                <c:pt idx="156">
                  <c:v>21.900475413821798</c:v>
                </c:pt>
                <c:pt idx="157">
                  <c:v>22.052724336861932</c:v>
                </c:pt>
                <c:pt idx="158">
                  <c:v>22.419207114602568</c:v>
                </c:pt>
                <c:pt idx="159">
                  <c:v>22.595655396105585</c:v>
                </c:pt>
                <c:pt idx="160">
                  <c:v>23.411841781842398</c:v>
                </c:pt>
                <c:pt idx="161">
                  <c:v>22.92533317391533</c:v>
                </c:pt>
                <c:pt idx="162">
                  <c:v>23.492460177159636</c:v>
                </c:pt>
                <c:pt idx="163">
                  <c:v>23.356649094916094</c:v>
                </c:pt>
                <c:pt idx="164">
                  <c:v>23.4422871679606</c:v>
                </c:pt>
                <c:pt idx="165">
                  <c:v>23.834737887631437</c:v>
                </c:pt>
                <c:pt idx="166">
                  <c:v>24.642077092412055</c:v>
                </c:pt>
                <c:pt idx="167">
                  <c:v>24.86186929646194</c:v>
                </c:pt>
                <c:pt idx="168">
                  <c:v>24.859609093632713</c:v>
                </c:pt>
                <c:pt idx="169">
                  <c:v>24.590930877894127</c:v>
                </c:pt>
                <c:pt idx="170">
                  <c:v>24.956039153965389</c:v>
                </c:pt>
                <c:pt idx="171">
                  <c:v>24.786315396962632</c:v>
                </c:pt>
                <c:pt idx="172">
                  <c:v>24.943274109902578</c:v>
                </c:pt>
                <c:pt idx="173">
                  <c:v>25.558007623511287</c:v>
                </c:pt>
                <c:pt idx="174">
                  <c:v>25.81754597615873</c:v>
                </c:pt>
                <c:pt idx="175">
                  <c:v>25.617606421799387</c:v>
                </c:pt>
                <c:pt idx="176">
                  <c:v>25.918436892606188</c:v>
                </c:pt>
                <c:pt idx="177">
                  <c:v>25.162748283083243</c:v>
                </c:pt>
                <c:pt idx="178">
                  <c:v>26.606817147143417</c:v>
                </c:pt>
                <c:pt idx="179">
                  <c:v>26.794085482572545</c:v>
                </c:pt>
                <c:pt idx="180">
                  <c:v>26.492295420383112</c:v>
                </c:pt>
                <c:pt idx="181">
                  <c:v>26.995513699383238</c:v>
                </c:pt>
                <c:pt idx="182">
                  <c:v>26.72860545292847</c:v>
                </c:pt>
                <c:pt idx="183">
                  <c:v>26.79137168019232</c:v>
                </c:pt>
                <c:pt idx="184">
                  <c:v>26.806111379650815</c:v>
                </c:pt>
                <c:pt idx="185">
                  <c:v>26.495895292784841</c:v>
                </c:pt>
                <c:pt idx="186">
                  <c:v>26.381136336399692</c:v>
                </c:pt>
                <c:pt idx="187">
                  <c:v>25.693658417057701</c:v>
                </c:pt>
                <c:pt idx="188">
                  <c:v>24.496752170486442</c:v>
                </c:pt>
                <c:pt idx="189">
                  <c:v>25.491441046066758</c:v>
                </c:pt>
                <c:pt idx="190">
                  <c:v>26.225851890971935</c:v>
                </c:pt>
                <c:pt idx="191">
                  <c:v>25.965424037124183</c:v>
                </c:pt>
                <c:pt idx="192">
                  <c:v>24.206167203878486</c:v>
                </c:pt>
                <c:pt idx="193">
                  <c:v>24.002606777289767</c:v>
                </c:pt>
                <c:pt idx="194">
                  <c:v>25.372298620187919</c:v>
                </c:pt>
                <c:pt idx="195">
                  <c:v>25.92233754367388</c:v>
                </c:pt>
                <c:pt idx="196">
                  <c:v>25.694709923449967</c:v>
                </c:pt>
                <c:pt idx="197">
                  <c:v>25.840372927670511</c:v>
                </c:pt>
                <c:pt idx="198">
                  <c:v>26.694003256096298</c:v>
                </c:pt>
                <c:pt idx="199">
                  <c:v>26.948872433723853</c:v>
                </c:pt>
                <c:pt idx="200">
                  <c:v>26.727873346478532</c:v>
                </c:pt>
                <c:pt idx="201">
                  <c:v>26.525143085070592</c:v>
                </c:pt>
                <c:pt idx="202">
                  <c:v>26.850953531056263</c:v>
                </c:pt>
                <c:pt idx="203">
                  <c:v>27.865098223923525</c:v>
                </c:pt>
                <c:pt idx="204">
                  <c:v>28.063573742124461</c:v>
                </c:pt>
                <c:pt idx="205">
                  <c:v>28.65510652518412</c:v>
                </c:pt>
                <c:pt idx="206">
                  <c:v>29.086921742464636</c:v>
                </c:pt>
                <c:pt idx="207">
                  <c:v>28.90424595627514</c:v>
                </c:pt>
                <c:pt idx="208">
                  <c:v>29.373470932365741</c:v>
                </c:pt>
                <c:pt idx="209">
                  <c:v>29.875201155411396</c:v>
                </c:pt>
                <c:pt idx="210">
                  <c:v>30.201022345135161</c:v>
                </c:pt>
                <c:pt idx="211">
                  <c:v>30.188305001652665</c:v>
                </c:pt>
                <c:pt idx="212">
                  <c:v>30.638361098203927</c:v>
                </c:pt>
                <c:pt idx="213">
                  <c:v>31.205111672672064</c:v>
                </c:pt>
              </c:numCache>
            </c:numRef>
          </c:val>
          <c:smooth val="0"/>
        </c:ser>
        <c:dLbls>
          <c:showLegendKey val="0"/>
          <c:showVal val="0"/>
          <c:showCatName val="0"/>
          <c:showSerName val="0"/>
          <c:showPercent val="0"/>
          <c:showBubbleSize val="0"/>
        </c:dLbls>
        <c:smooth val="0"/>
        <c:axId val="-1296927488"/>
        <c:axId val="-1296918784"/>
      </c:lineChart>
      <c:dateAx>
        <c:axId val="-1296927488"/>
        <c:scaling>
          <c:orientation val="minMax"/>
        </c:scaling>
        <c:delete val="0"/>
        <c:axPos val="b"/>
        <c:numFmt formatCode="[$-409]mmm\-yy;@" sourceLinked="1"/>
        <c:majorTickMark val="out"/>
        <c:minorTickMark val="none"/>
        <c:tickLblPos val="nextTo"/>
        <c:spPr>
          <a:noFill/>
          <a:ln w="9525" cap="flat" cmpd="sng" algn="ctr">
            <a:solidFill>
              <a:schemeClr val="tx1">
                <a:lumMod val="15000"/>
                <a:lumOff val="85000"/>
              </a:schemeClr>
            </a:solidFill>
            <a:round/>
          </a:ln>
          <a:effectLst/>
        </c:spPr>
        <c:txPr>
          <a:bodyPr rot="-2700000" spcFirstLastPara="1" vertOverflow="ellipsis"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296918784"/>
        <c:crosses val="autoZero"/>
        <c:auto val="1"/>
        <c:lblOffset val="100"/>
        <c:baseTimeUnit val="months"/>
      </c:dateAx>
      <c:valAx>
        <c:axId val="-1296918784"/>
        <c:scaling>
          <c:orientation val="minMax"/>
          <c:min val="10"/>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296927488"/>
        <c:crosses val="autoZero"/>
        <c:crossBetween val="between"/>
      </c:valAx>
      <c:spPr>
        <a:noFill/>
        <a:ln>
          <a:noFill/>
        </a:ln>
        <a:effectLst/>
      </c:spPr>
    </c:plotArea>
    <c:legend>
      <c:legendPos val="r"/>
      <c:layout>
        <c:manualLayout>
          <c:xMode val="edge"/>
          <c:yMode val="edge"/>
          <c:x val="0.32509217988284611"/>
          <c:y val="0.37872689059923492"/>
          <c:w val="0.37793811166629926"/>
          <c:h val="7.8125546806649182E-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userShapes r:id="rId4"/>
</c:chartSpace>
</file>

<file path=ppt/charts/chart3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1260228500849153E-2"/>
          <c:y val="0.22685185185185186"/>
          <c:w val="0.77936732791918717"/>
          <c:h val="0.72346719395362347"/>
        </c:manualLayout>
      </c:layout>
      <c:scatterChart>
        <c:scatterStyle val="smoothMarker"/>
        <c:varyColors val="0"/>
        <c:ser>
          <c:idx val="0"/>
          <c:order val="0"/>
          <c:tx>
            <c:strRef>
              <c:f>[Treasury_Yield_Curve.xls]Sheet3!$B$1</c:f>
              <c:strCache>
                <c:ptCount val="1"/>
                <c:pt idx="0">
                  <c:v>10/23/2017</c:v>
                </c:pt>
              </c:strCache>
            </c:strRef>
          </c:tx>
          <c:spPr>
            <a:ln w="19050" cap="rnd">
              <a:solidFill>
                <a:srgbClr val="C00000"/>
              </a:solidFill>
              <a:round/>
            </a:ln>
            <a:effectLst/>
          </c:spPr>
          <c:marker>
            <c:symbol val="circle"/>
            <c:size val="5"/>
            <c:spPr>
              <a:solidFill>
                <a:srgbClr val="C00000"/>
              </a:solidFill>
              <a:ln w="9525">
                <a:solidFill>
                  <a:srgbClr val="C00000"/>
                </a:solidFill>
              </a:ln>
              <a:effectLst/>
            </c:spPr>
          </c:marker>
          <c:xVal>
            <c:numRef>
              <c:f>[Treasury_Yield_Curve.xls]Sheet3!$A$2:$A$11</c:f>
              <c:numCache>
                <c:formatCode>General</c:formatCode>
                <c:ptCount val="10"/>
                <c:pt idx="0">
                  <c:v>30</c:v>
                </c:pt>
                <c:pt idx="1">
                  <c:v>90</c:v>
                </c:pt>
                <c:pt idx="2">
                  <c:v>180</c:v>
                </c:pt>
                <c:pt idx="3">
                  <c:v>360</c:v>
                </c:pt>
                <c:pt idx="4">
                  <c:v>720</c:v>
                </c:pt>
                <c:pt idx="5">
                  <c:v>1080</c:v>
                </c:pt>
                <c:pt idx="6">
                  <c:v>1800</c:v>
                </c:pt>
                <c:pt idx="7">
                  <c:v>2520</c:v>
                </c:pt>
                <c:pt idx="8">
                  <c:v>3600</c:v>
                </c:pt>
                <c:pt idx="9">
                  <c:v>10800</c:v>
                </c:pt>
              </c:numCache>
            </c:numRef>
          </c:xVal>
          <c:yVal>
            <c:numRef>
              <c:f>[Treasury_Yield_Curve.xls]Sheet3!$B$2:$B$11</c:f>
              <c:numCache>
                <c:formatCode>0.00%</c:formatCode>
                <c:ptCount val="10"/>
                <c:pt idx="0">
                  <c:v>9.8409999999999991E-3</c:v>
                </c:pt>
                <c:pt idx="1">
                  <c:v>1.0875999999999999E-2</c:v>
                </c:pt>
                <c:pt idx="2">
                  <c:v>1.2520999999999999E-2</c:v>
                </c:pt>
                <c:pt idx="3">
                  <c:v>1.4083000000000002E-2</c:v>
                </c:pt>
                <c:pt idx="4">
                  <c:v>1.5642E-2</c:v>
                </c:pt>
                <c:pt idx="5">
                  <c:v>1.7007000000000001E-2</c:v>
                </c:pt>
                <c:pt idx="6">
                  <c:v>2.0086E-2</c:v>
                </c:pt>
                <c:pt idx="7">
                  <c:v>2.2227E-2</c:v>
                </c:pt>
                <c:pt idx="8">
                  <c:v>2.3755000000000002E-2</c:v>
                </c:pt>
                <c:pt idx="9">
                  <c:v>2.8905E-2</c:v>
                </c:pt>
              </c:numCache>
            </c:numRef>
          </c:yVal>
          <c:smooth val="1"/>
        </c:ser>
        <c:ser>
          <c:idx val="1"/>
          <c:order val="1"/>
          <c:tx>
            <c:strRef>
              <c:f>[Treasury_Yield_Curve.xls]Sheet3!$C$1</c:f>
              <c:strCache>
                <c:ptCount val="1"/>
                <c:pt idx="0">
                  <c:v>9/20/2017</c:v>
                </c:pt>
              </c:strCache>
            </c:strRef>
          </c:tx>
          <c:spPr>
            <a:ln w="19050" cap="rnd">
              <a:solidFill>
                <a:srgbClr val="002060"/>
              </a:solidFill>
              <a:round/>
            </a:ln>
            <a:effectLst/>
          </c:spPr>
          <c:marker>
            <c:symbol val="circle"/>
            <c:size val="5"/>
            <c:spPr>
              <a:solidFill>
                <a:srgbClr val="002060"/>
              </a:solidFill>
              <a:ln w="9525">
                <a:solidFill>
                  <a:srgbClr val="002060"/>
                </a:solidFill>
              </a:ln>
              <a:effectLst/>
            </c:spPr>
          </c:marker>
          <c:xVal>
            <c:numRef>
              <c:f>[Treasury_Yield_Curve.xls]Sheet3!$A$2:$A$11</c:f>
              <c:numCache>
                <c:formatCode>General</c:formatCode>
                <c:ptCount val="10"/>
                <c:pt idx="0">
                  <c:v>30</c:v>
                </c:pt>
                <c:pt idx="1">
                  <c:v>90</c:v>
                </c:pt>
                <c:pt idx="2">
                  <c:v>180</c:v>
                </c:pt>
                <c:pt idx="3">
                  <c:v>360</c:v>
                </c:pt>
                <c:pt idx="4">
                  <c:v>720</c:v>
                </c:pt>
                <c:pt idx="5">
                  <c:v>1080</c:v>
                </c:pt>
                <c:pt idx="6">
                  <c:v>1800</c:v>
                </c:pt>
                <c:pt idx="7">
                  <c:v>2520</c:v>
                </c:pt>
                <c:pt idx="8">
                  <c:v>3600</c:v>
                </c:pt>
                <c:pt idx="9">
                  <c:v>10800</c:v>
                </c:pt>
              </c:numCache>
            </c:numRef>
          </c:xVal>
          <c:yVal>
            <c:numRef>
              <c:f>[Treasury_Yield_Curve.xls]Sheet3!$C$2:$C$11</c:f>
              <c:numCache>
                <c:formatCode>0.00%</c:formatCode>
                <c:ptCount val="10"/>
                <c:pt idx="0">
                  <c:v>9.7789999999999995E-3</c:v>
                </c:pt>
                <c:pt idx="1">
                  <c:v>1.0279E-2</c:v>
                </c:pt>
                <c:pt idx="2">
                  <c:v>1.1881999999999998E-2</c:v>
                </c:pt>
                <c:pt idx="3">
                  <c:v>1.2947999999999999E-2</c:v>
                </c:pt>
                <c:pt idx="4">
                  <c:v>1.4381999999999999E-2</c:v>
                </c:pt>
                <c:pt idx="5">
                  <c:v>1.5875999999999998E-2</c:v>
                </c:pt>
                <c:pt idx="6">
                  <c:v>1.8742999999999999E-2</c:v>
                </c:pt>
                <c:pt idx="7">
                  <c:v>2.1034000000000001E-2</c:v>
                </c:pt>
                <c:pt idx="8">
                  <c:v>2.2675999999999998E-2</c:v>
                </c:pt>
                <c:pt idx="9">
                  <c:v>2.8081000000000002E-2</c:v>
                </c:pt>
              </c:numCache>
            </c:numRef>
          </c:yVal>
          <c:smooth val="1"/>
        </c:ser>
        <c:ser>
          <c:idx val="2"/>
          <c:order val="2"/>
          <c:tx>
            <c:strRef>
              <c:f>[Treasury_Yield_Curve.xls]Sheet3!$D$1</c:f>
              <c:strCache>
                <c:ptCount val="1"/>
                <c:pt idx="0">
                  <c:v>1/1/2017</c:v>
                </c:pt>
              </c:strCache>
            </c:strRef>
          </c:tx>
          <c:spPr>
            <a:ln w="19050" cap="rnd">
              <a:solidFill>
                <a:schemeClr val="bg1">
                  <a:lumMod val="50000"/>
                </a:schemeClr>
              </a:solidFill>
              <a:round/>
            </a:ln>
            <a:effectLst/>
          </c:spPr>
          <c:marker>
            <c:symbol val="circle"/>
            <c:size val="5"/>
            <c:spPr>
              <a:solidFill>
                <a:schemeClr val="accent3"/>
              </a:solidFill>
              <a:ln w="9525">
                <a:solidFill>
                  <a:schemeClr val="accent3"/>
                </a:solidFill>
              </a:ln>
              <a:effectLst/>
            </c:spPr>
          </c:marker>
          <c:xVal>
            <c:numRef>
              <c:f>[Treasury_Yield_Curve.xls]Sheet3!$A$2:$A$11</c:f>
              <c:numCache>
                <c:formatCode>General</c:formatCode>
                <c:ptCount val="10"/>
                <c:pt idx="0">
                  <c:v>30</c:v>
                </c:pt>
                <c:pt idx="1">
                  <c:v>90</c:v>
                </c:pt>
                <c:pt idx="2">
                  <c:v>180</c:v>
                </c:pt>
                <c:pt idx="3">
                  <c:v>360</c:v>
                </c:pt>
                <c:pt idx="4">
                  <c:v>720</c:v>
                </c:pt>
                <c:pt idx="5">
                  <c:v>1080</c:v>
                </c:pt>
                <c:pt idx="6">
                  <c:v>1800</c:v>
                </c:pt>
                <c:pt idx="7">
                  <c:v>2520</c:v>
                </c:pt>
                <c:pt idx="8">
                  <c:v>3600</c:v>
                </c:pt>
                <c:pt idx="9">
                  <c:v>10800</c:v>
                </c:pt>
              </c:numCache>
            </c:numRef>
          </c:xVal>
          <c:yVal>
            <c:numRef>
              <c:f>[Treasury_Yield_Curve.xls]Sheet3!$D$2:$D$11</c:f>
              <c:numCache>
                <c:formatCode>0.00%</c:formatCode>
                <c:ptCount val="10"/>
                <c:pt idx="0">
                  <c:v>4.1580000000000002E-3</c:v>
                </c:pt>
                <c:pt idx="1">
                  <c:v>4.9740000000000001E-3</c:v>
                </c:pt>
                <c:pt idx="2">
                  <c:v>6.1009999999999997E-3</c:v>
                </c:pt>
                <c:pt idx="3">
                  <c:v>8.1060000000000004E-3</c:v>
                </c:pt>
                <c:pt idx="4">
                  <c:v>1.1882999999999999E-2</c:v>
                </c:pt>
                <c:pt idx="5">
                  <c:v>1.451E-2</c:v>
                </c:pt>
                <c:pt idx="6">
                  <c:v>1.9273999999999999E-2</c:v>
                </c:pt>
                <c:pt idx="7">
                  <c:v>2.2450999999999999E-2</c:v>
                </c:pt>
                <c:pt idx="8">
                  <c:v>2.4443000000000003E-2</c:v>
                </c:pt>
                <c:pt idx="9">
                  <c:v>3.0651000000000001E-2</c:v>
                </c:pt>
              </c:numCache>
            </c:numRef>
          </c:yVal>
          <c:smooth val="1"/>
        </c:ser>
        <c:dLbls>
          <c:showLegendKey val="0"/>
          <c:showVal val="0"/>
          <c:showCatName val="0"/>
          <c:showSerName val="0"/>
          <c:showPercent val="0"/>
          <c:showBubbleSize val="0"/>
        </c:dLbls>
        <c:axId val="-1087475904"/>
        <c:axId val="-1087475360"/>
      </c:scatterChart>
      <c:scatterChart>
        <c:scatterStyle val="smoothMarker"/>
        <c:varyColors val="0"/>
        <c:ser>
          <c:idx val="3"/>
          <c:order val="3"/>
          <c:tx>
            <c:strRef>
              <c:f>[Treasury_Yield_Curve.xls]Sheet3!$E$1</c:f>
              <c:strCache>
                <c:ptCount val="1"/>
                <c:pt idx="0">
                  <c:v>Ootober to September Spread</c:v>
                </c:pt>
              </c:strCache>
            </c:strRef>
          </c:tx>
          <c:spPr>
            <a:ln w="19050" cap="rnd">
              <a:solidFill>
                <a:srgbClr val="7030A0"/>
              </a:solidFill>
              <a:round/>
            </a:ln>
            <a:effectLst>
              <a:glow rad="38100">
                <a:srgbClr val="7030A0">
                  <a:alpha val="40000"/>
                </a:srgbClr>
              </a:glow>
            </a:effectLst>
          </c:spPr>
          <c:marker>
            <c:symbol val="circle"/>
            <c:size val="5"/>
            <c:spPr>
              <a:solidFill>
                <a:srgbClr val="7030A0"/>
              </a:solidFill>
              <a:ln w="9525">
                <a:solidFill>
                  <a:srgbClr val="7030A0"/>
                </a:solidFill>
              </a:ln>
              <a:effectLst>
                <a:glow rad="38100">
                  <a:srgbClr val="7030A0">
                    <a:alpha val="40000"/>
                  </a:srgbClr>
                </a:glow>
              </a:effectLst>
            </c:spPr>
          </c:marker>
          <c:xVal>
            <c:numRef>
              <c:f>[Treasury_Yield_Curve.xls]Sheet3!$A$2:$A$11</c:f>
              <c:numCache>
                <c:formatCode>General</c:formatCode>
                <c:ptCount val="10"/>
                <c:pt idx="0">
                  <c:v>30</c:v>
                </c:pt>
                <c:pt idx="1">
                  <c:v>90</c:v>
                </c:pt>
                <c:pt idx="2">
                  <c:v>180</c:v>
                </c:pt>
                <c:pt idx="3">
                  <c:v>360</c:v>
                </c:pt>
                <c:pt idx="4">
                  <c:v>720</c:v>
                </c:pt>
                <c:pt idx="5">
                  <c:v>1080</c:v>
                </c:pt>
                <c:pt idx="6">
                  <c:v>1800</c:v>
                </c:pt>
                <c:pt idx="7">
                  <c:v>2520</c:v>
                </c:pt>
                <c:pt idx="8">
                  <c:v>3600</c:v>
                </c:pt>
                <c:pt idx="9">
                  <c:v>10800</c:v>
                </c:pt>
              </c:numCache>
            </c:numRef>
          </c:xVal>
          <c:yVal>
            <c:numRef>
              <c:f>[Treasury_Yield_Curve.xls]Sheet3!$E$2:$E$11</c:f>
              <c:numCache>
                <c:formatCode>0.00%</c:formatCode>
                <c:ptCount val="10"/>
                <c:pt idx="0">
                  <c:v>6.1999999999999555E-5</c:v>
                </c:pt>
                <c:pt idx="1">
                  <c:v>5.9699999999999857E-4</c:v>
                </c:pt>
                <c:pt idx="2">
                  <c:v>6.3900000000000068E-4</c:v>
                </c:pt>
                <c:pt idx="3">
                  <c:v>1.1350000000000023E-3</c:v>
                </c:pt>
                <c:pt idx="4">
                  <c:v>1.2600000000000007E-3</c:v>
                </c:pt>
                <c:pt idx="5">
                  <c:v>1.1310000000000035E-3</c:v>
                </c:pt>
                <c:pt idx="6">
                  <c:v>1.3430000000000004E-3</c:v>
                </c:pt>
                <c:pt idx="7">
                  <c:v>1.1929999999999996E-3</c:v>
                </c:pt>
                <c:pt idx="8">
                  <c:v>1.0790000000000036E-3</c:v>
                </c:pt>
                <c:pt idx="9">
                  <c:v>8.2399999999999834E-4</c:v>
                </c:pt>
              </c:numCache>
            </c:numRef>
          </c:yVal>
          <c:smooth val="1"/>
        </c:ser>
        <c:dLbls>
          <c:showLegendKey val="0"/>
          <c:showVal val="0"/>
          <c:showCatName val="0"/>
          <c:showSerName val="0"/>
          <c:showPercent val="0"/>
          <c:showBubbleSize val="0"/>
        </c:dLbls>
        <c:axId val="-1087461760"/>
        <c:axId val="-1087474816"/>
      </c:scatterChart>
      <c:valAx>
        <c:axId val="-1087475904"/>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087475360"/>
        <c:crosses val="autoZero"/>
        <c:crossBetween val="midCat"/>
      </c:valAx>
      <c:valAx>
        <c:axId val="-1087475360"/>
        <c:scaling>
          <c:orientation val="minMax"/>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087475904"/>
        <c:crosses val="autoZero"/>
        <c:crossBetween val="midCat"/>
      </c:valAx>
      <c:valAx>
        <c:axId val="-1087474816"/>
        <c:scaling>
          <c:orientation val="minMax"/>
        </c:scaling>
        <c:delete val="0"/>
        <c:axPos val="r"/>
        <c:numFmt formatCode="0.00%" sourceLinked="1"/>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087461760"/>
        <c:crosses val="max"/>
        <c:crossBetween val="midCat"/>
      </c:valAx>
      <c:valAx>
        <c:axId val="-1087461760"/>
        <c:scaling>
          <c:orientation val="minMax"/>
        </c:scaling>
        <c:delete val="1"/>
        <c:axPos val="b"/>
        <c:numFmt formatCode="General" sourceLinked="1"/>
        <c:majorTickMark val="out"/>
        <c:minorTickMark val="none"/>
        <c:tickLblPos val="nextTo"/>
        <c:crossAx val="-1087474816"/>
        <c:crosses val="autoZero"/>
        <c:crossBetween val="midCat"/>
      </c:valAx>
      <c:spPr>
        <a:noFill/>
        <a:ln>
          <a:noFill/>
        </a:ln>
        <a:effectLst/>
      </c:spPr>
    </c:plotArea>
    <c:legend>
      <c:legendPos val="b"/>
      <c:layout>
        <c:manualLayout>
          <c:xMode val="edge"/>
          <c:yMode val="edge"/>
          <c:x val="8.5645661921105912E-2"/>
          <c:y val="0.67210661405249184"/>
          <c:w val="0.86415486619792103"/>
          <c:h val="0.13829994128758713"/>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span"/>
    <c:showDLblsOverMax val="0"/>
  </c:chart>
  <c:spPr>
    <a:noFill/>
    <a:ln>
      <a:noFill/>
    </a:ln>
    <a:effectLst/>
  </c:spPr>
  <c:txPr>
    <a:bodyPr/>
    <a:lstStyle/>
    <a:p>
      <a:pPr>
        <a:defRPr/>
      </a:pPr>
      <a:endParaRPr lang="en-US"/>
    </a:p>
  </c:txPr>
  <c:externalData r:id="rId3">
    <c:autoUpdate val="0"/>
  </c:externalData>
  <c:userShapes r:id="rId4"/>
</c:chartSpace>
</file>

<file path=ppt/charts/chart3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342825896762904"/>
          <c:y val="0.1960241023193727"/>
          <c:w val="0.79937948381452317"/>
          <c:h val="0.75243642826452106"/>
        </c:manualLayout>
      </c:layout>
      <c:scatterChart>
        <c:scatterStyle val="smoothMarker"/>
        <c:varyColors val="0"/>
        <c:ser>
          <c:idx val="0"/>
          <c:order val="0"/>
          <c:tx>
            <c:strRef>
              <c:f>[Treasury_Yield_Curve.xls]Sheet3!$J$1</c:f>
              <c:strCache>
                <c:ptCount val="1"/>
                <c:pt idx="0">
                  <c:v>5/1/2013</c:v>
                </c:pt>
              </c:strCache>
            </c:strRef>
          </c:tx>
          <c:spPr>
            <a:ln w="19050" cap="rnd">
              <a:solidFill>
                <a:srgbClr val="002060"/>
              </a:solidFill>
              <a:round/>
            </a:ln>
            <a:effectLst/>
          </c:spPr>
          <c:marker>
            <c:symbol val="circle"/>
            <c:size val="5"/>
            <c:spPr>
              <a:solidFill>
                <a:srgbClr val="002060"/>
              </a:solidFill>
              <a:ln w="9525">
                <a:solidFill>
                  <a:srgbClr val="002060"/>
                </a:solidFill>
              </a:ln>
              <a:effectLst/>
            </c:spPr>
          </c:marker>
          <c:xVal>
            <c:numRef>
              <c:f>[Treasury_Yield_Curve.xls]Sheet3!$I$2:$I$11</c:f>
              <c:numCache>
                <c:formatCode>General</c:formatCode>
                <c:ptCount val="10"/>
                <c:pt idx="0">
                  <c:v>30</c:v>
                </c:pt>
                <c:pt idx="1">
                  <c:v>90</c:v>
                </c:pt>
                <c:pt idx="2">
                  <c:v>180</c:v>
                </c:pt>
                <c:pt idx="3">
                  <c:v>360</c:v>
                </c:pt>
                <c:pt idx="4">
                  <c:v>720</c:v>
                </c:pt>
                <c:pt idx="5">
                  <c:v>1080</c:v>
                </c:pt>
                <c:pt idx="6">
                  <c:v>1800</c:v>
                </c:pt>
                <c:pt idx="7">
                  <c:v>2520</c:v>
                </c:pt>
                <c:pt idx="8">
                  <c:v>3600</c:v>
                </c:pt>
                <c:pt idx="9">
                  <c:v>10800</c:v>
                </c:pt>
              </c:numCache>
            </c:numRef>
          </c:xVal>
          <c:yVal>
            <c:numRef>
              <c:f>[Treasury_Yield_Curve.xls]Sheet3!$J$2:$J$11</c:f>
              <c:numCache>
                <c:formatCode>0.00%</c:formatCode>
                <c:ptCount val="10"/>
                <c:pt idx="0">
                  <c:v>2.5399999999999999E-4</c:v>
                </c:pt>
                <c:pt idx="1">
                  <c:v>5.0700000000000007E-4</c:v>
                </c:pt>
                <c:pt idx="2">
                  <c:v>7.6099999999999996E-4</c:v>
                </c:pt>
                <c:pt idx="3">
                  <c:v>1.065E-3</c:v>
                </c:pt>
                <c:pt idx="4">
                  <c:v>1.9959999999999999E-3</c:v>
                </c:pt>
                <c:pt idx="5">
                  <c:v>2.9249999999999996E-3</c:v>
                </c:pt>
                <c:pt idx="6">
                  <c:v>6.489E-3</c:v>
                </c:pt>
                <c:pt idx="7">
                  <c:v>1.0739E-2</c:v>
                </c:pt>
                <c:pt idx="8">
                  <c:v>1.6289999999999999E-2</c:v>
                </c:pt>
                <c:pt idx="9">
                  <c:v>2.8279000000000002E-2</c:v>
                </c:pt>
              </c:numCache>
            </c:numRef>
          </c:yVal>
          <c:smooth val="1"/>
        </c:ser>
        <c:ser>
          <c:idx val="1"/>
          <c:order val="1"/>
          <c:tx>
            <c:strRef>
              <c:f>[Treasury_Yield_Curve.xls]Sheet3!$K$1</c:f>
              <c:strCache>
                <c:ptCount val="1"/>
                <c:pt idx="0">
                  <c:v>6/1/2013</c:v>
                </c:pt>
              </c:strCache>
            </c:strRef>
          </c:tx>
          <c:spPr>
            <a:ln w="19050" cap="rnd">
              <a:solidFill>
                <a:srgbClr val="C00000"/>
              </a:solidFill>
              <a:round/>
            </a:ln>
            <a:effectLst/>
          </c:spPr>
          <c:marker>
            <c:symbol val="circle"/>
            <c:size val="5"/>
            <c:spPr>
              <a:solidFill>
                <a:srgbClr val="C00000"/>
              </a:solidFill>
              <a:ln w="9525">
                <a:solidFill>
                  <a:srgbClr val="C00000"/>
                </a:solidFill>
              </a:ln>
              <a:effectLst/>
            </c:spPr>
          </c:marker>
          <c:xVal>
            <c:numRef>
              <c:f>[Treasury_Yield_Curve.xls]Sheet3!$I$2:$I$11</c:f>
              <c:numCache>
                <c:formatCode>General</c:formatCode>
                <c:ptCount val="10"/>
                <c:pt idx="0">
                  <c:v>30</c:v>
                </c:pt>
                <c:pt idx="1">
                  <c:v>90</c:v>
                </c:pt>
                <c:pt idx="2">
                  <c:v>180</c:v>
                </c:pt>
                <c:pt idx="3">
                  <c:v>360</c:v>
                </c:pt>
                <c:pt idx="4">
                  <c:v>720</c:v>
                </c:pt>
                <c:pt idx="5">
                  <c:v>1080</c:v>
                </c:pt>
                <c:pt idx="6">
                  <c:v>1800</c:v>
                </c:pt>
                <c:pt idx="7">
                  <c:v>2520</c:v>
                </c:pt>
                <c:pt idx="8">
                  <c:v>3600</c:v>
                </c:pt>
                <c:pt idx="9">
                  <c:v>10800</c:v>
                </c:pt>
              </c:numCache>
            </c:numRef>
          </c:xVal>
          <c:yVal>
            <c:numRef>
              <c:f>[Treasury_Yield_Curve.xls]Sheet3!$K$2:$K$11</c:f>
              <c:numCache>
                <c:formatCode>0.00%</c:formatCode>
                <c:ptCount val="10"/>
                <c:pt idx="0">
                  <c:v>1.5200000000000001E-4</c:v>
                </c:pt>
                <c:pt idx="1">
                  <c:v>2.5399999999999999E-4</c:v>
                </c:pt>
                <c:pt idx="2">
                  <c:v>6.0800000000000003E-4</c:v>
                </c:pt>
                <c:pt idx="3">
                  <c:v>1.2690000000000002E-3</c:v>
                </c:pt>
                <c:pt idx="4">
                  <c:v>2.9329999999999998E-3</c:v>
                </c:pt>
                <c:pt idx="5">
                  <c:v>4.8509999999999994E-3</c:v>
                </c:pt>
                <c:pt idx="6">
                  <c:v>1.0177E-2</c:v>
                </c:pt>
                <c:pt idx="7">
                  <c:v>1.5263000000000001E-2</c:v>
                </c:pt>
                <c:pt idx="8">
                  <c:v>2.1282000000000002E-2</c:v>
                </c:pt>
                <c:pt idx="9">
                  <c:v>3.2791000000000001E-2</c:v>
                </c:pt>
              </c:numCache>
            </c:numRef>
          </c:yVal>
          <c:smooth val="1"/>
        </c:ser>
        <c:dLbls>
          <c:showLegendKey val="0"/>
          <c:showVal val="0"/>
          <c:showCatName val="0"/>
          <c:showSerName val="0"/>
          <c:showPercent val="0"/>
          <c:showBubbleSize val="0"/>
        </c:dLbls>
        <c:axId val="-1178753232"/>
        <c:axId val="-1087466656"/>
      </c:scatterChart>
      <c:scatterChart>
        <c:scatterStyle val="smoothMarker"/>
        <c:varyColors val="0"/>
        <c:ser>
          <c:idx val="2"/>
          <c:order val="2"/>
          <c:tx>
            <c:strRef>
              <c:f>[Treasury_Yield_Curve.xls]Sheet3!$L$1</c:f>
              <c:strCache>
                <c:ptCount val="1"/>
                <c:pt idx="0">
                  <c:v>June to May Spread</c:v>
                </c:pt>
              </c:strCache>
            </c:strRef>
          </c:tx>
          <c:spPr>
            <a:ln w="19050" cap="rnd">
              <a:solidFill>
                <a:schemeClr val="bg1">
                  <a:lumMod val="50000"/>
                </a:schemeClr>
              </a:solidFill>
              <a:round/>
            </a:ln>
            <a:effectLst>
              <a:glow rad="38100">
                <a:schemeClr val="bg1">
                  <a:lumMod val="50000"/>
                  <a:alpha val="40000"/>
                </a:schemeClr>
              </a:glow>
            </a:effectLst>
          </c:spPr>
          <c:marker>
            <c:symbol val="circle"/>
            <c:size val="5"/>
            <c:spPr>
              <a:solidFill>
                <a:schemeClr val="accent3"/>
              </a:solidFill>
              <a:ln w="9525">
                <a:solidFill>
                  <a:schemeClr val="accent3"/>
                </a:solidFill>
              </a:ln>
              <a:effectLst>
                <a:glow rad="38100">
                  <a:schemeClr val="bg1">
                    <a:lumMod val="50000"/>
                    <a:alpha val="40000"/>
                  </a:schemeClr>
                </a:glow>
              </a:effectLst>
            </c:spPr>
          </c:marker>
          <c:xVal>
            <c:numRef>
              <c:f>[Treasury_Yield_Curve.xls]Sheet3!$I$2:$I$11</c:f>
              <c:numCache>
                <c:formatCode>General</c:formatCode>
                <c:ptCount val="10"/>
                <c:pt idx="0">
                  <c:v>30</c:v>
                </c:pt>
                <c:pt idx="1">
                  <c:v>90</c:v>
                </c:pt>
                <c:pt idx="2">
                  <c:v>180</c:v>
                </c:pt>
                <c:pt idx="3">
                  <c:v>360</c:v>
                </c:pt>
                <c:pt idx="4">
                  <c:v>720</c:v>
                </c:pt>
                <c:pt idx="5">
                  <c:v>1080</c:v>
                </c:pt>
                <c:pt idx="6">
                  <c:v>1800</c:v>
                </c:pt>
                <c:pt idx="7">
                  <c:v>2520</c:v>
                </c:pt>
                <c:pt idx="8">
                  <c:v>3600</c:v>
                </c:pt>
                <c:pt idx="9">
                  <c:v>10800</c:v>
                </c:pt>
              </c:numCache>
            </c:numRef>
          </c:xVal>
          <c:yVal>
            <c:numRef>
              <c:f>[Treasury_Yield_Curve.xls]Sheet3!$L$2:$L$11</c:f>
              <c:numCache>
                <c:formatCode>0.00%</c:formatCode>
                <c:ptCount val="10"/>
                <c:pt idx="0">
                  <c:v>-1.0199999999999999E-4</c:v>
                </c:pt>
                <c:pt idx="1">
                  <c:v>-2.5300000000000008E-4</c:v>
                </c:pt>
                <c:pt idx="2">
                  <c:v>-1.5299999999999992E-4</c:v>
                </c:pt>
                <c:pt idx="3">
                  <c:v>2.0400000000000019E-4</c:v>
                </c:pt>
                <c:pt idx="4">
                  <c:v>9.369999999999999E-4</c:v>
                </c:pt>
                <c:pt idx="5">
                  <c:v>1.9259999999999998E-3</c:v>
                </c:pt>
                <c:pt idx="6">
                  <c:v>3.6880000000000003E-3</c:v>
                </c:pt>
                <c:pt idx="7">
                  <c:v>4.5240000000000002E-3</c:v>
                </c:pt>
                <c:pt idx="8">
                  <c:v>4.9920000000000034E-3</c:v>
                </c:pt>
                <c:pt idx="9">
                  <c:v>4.5119999999999987E-3</c:v>
                </c:pt>
              </c:numCache>
            </c:numRef>
          </c:yVal>
          <c:smooth val="1"/>
        </c:ser>
        <c:dLbls>
          <c:showLegendKey val="0"/>
          <c:showVal val="0"/>
          <c:showCatName val="0"/>
          <c:showSerName val="0"/>
          <c:showPercent val="0"/>
          <c:showBubbleSize val="0"/>
        </c:dLbls>
        <c:axId val="-1087456320"/>
        <c:axId val="-1087457408"/>
      </c:scatterChart>
      <c:valAx>
        <c:axId val="-1178753232"/>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087466656"/>
        <c:crosses val="autoZero"/>
        <c:crossBetween val="midCat"/>
      </c:valAx>
      <c:valAx>
        <c:axId val="-1087466656"/>
        <c:scaling>
          <c:orientation val="minMax"/>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78753232"/>
        <c:crosses val="autoZero"/>
        <c:crossBetween val="midCat"/>
      </c:valAx>
      <c:valAx>
        <c:axId val="-1087457408"/>
        <c:scaling>
          <c:orientation val="minMax"/>
        </c:scaling>
        <c:delete val="0"/>
        <c:axPos val="r"/>
        <c:numFmt formatCode="0.00%" sourceLinked="1"/>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087456320"/>
        <c:crosses val="max"/>
        <c:crossBetween val="midCat"/>
      </c:valAx>
      <c:valAx>
        <c:axId val="-1087456320"/>
        <c:scaling>
          <c:orientation val="minMax"/>
        </c:scaling>
        <c:delete val="1"/>
        <c:axPos val="b"/>
        <c:numFmt formatCode="General" sourceLinked="1"/>
        <c:majorTickMark val="out"/>
        <c:minorTickMark val="none"/>
        <c:tickLblPos val="nextTo"/>
        <c:crossAx val="-1087457408"/>
        <c:crosses val="autoZero"/>
        <c:crossBetween val="midCat"/>
      </c:valAx>
      <c:spPr>
        <a:noFill/>
        <a:ln>
          <a:noFill/>
        </a:ln>
        <a:effectLst/>
      </c:spPr>
    </c:plotArea>
    <c:legend>
      <c:legendPos val="b"/>
      <c:layout>
        <c:manualLayout>
          <c:xMode val="edge"/>
          <c:yMode val="edge"/>
          <c:x val="0.35140394630100785"/>
          <c:y val="0.57705583851174291"/>
          <c:w val="0.40194708543445151"/>
          <c:h val="0.11020162255890141"/>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userShapes r:id="rId4"/>
</c:chartSpace>
</file>

<file path=ppt/charts/chart3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'FRED Graph'!$B$11</c:f>
              <c:strCache>
                <c:ptCount val="1"/>
                <c:pt idx="0">
                  <c:v>STLFSI</c:v>
                </c:pt>
              </c:strCache>
            </c:strRef>
          </c:tx>
          <c:spPr>
            <a:ln w="28575" cap="rnd">
              <a:solidFill>
                <a:srgbClr val="002060"/>
              </a:solidFill>
              <a:round/>
            </a:ln>
            <a:effectLst/>
          </c:spPr>
          <c:marker>
            <c:symbol val="none"/>
          </c:marker>
          <c:cat>
            <c:numRef>
              <c:f>'FRED Graph'!$A$12:$A$938</c:f>
              <c:numCache>
                <c:formatCode>yyyy\-mm\-dd</c:formatCode>
                <c:ptCount val="927"/>
                <c:pt idx="0">
                  <c:v>43014</c:v>
                </c:pt>
                <c:pt idx="1">
                  <c:v>43007</c:v>
                </c:pt>
                <c:pt idx="2">
                  <c:v>43000</c:v>
                </c:pt>
                <c:pt idx="3">
                  <c:v>42993</c:v>
                </c:pt>
                <c:pt idx="4">
                  <c:v>42986</c:v>
                </c:pt>
                <c:pt idx="5">
                  <c:v>42979</c:v>
                </c:pt>
                <c:pt idx="6">
                  <c:v>42972</c:v>
                </c:pt>
                <c:pt idx="7">
                  <c:v>42965</c:v>
                </c:pt>
                <c:pt idx="8">
                  <c:v>42958</c:v>
                </c:pt>
                <c:pt idx="9">
                  <c:v>42951</c:v>
                </c:pt>
                <c:pt idx="10">
                  <c:v>42944</c:v>
                </c:pt>
                <c:pt idx="11">
                  <c:v>42937</c:v>
                </c:pt>
                <c:pt idx="12">
                  <c:v>42930</c:v>
                </c:pt>
                <c:pt idx="13">
                  <c:v>42923</c:v>
                </c:pt>
                <c:pt idx="14">
                  <c:v>42916</c:v>
                </c:pt>
                <c:pt idx="15">
                  <c:v>42909</c:v>
                </c:pt>
                <c:pt idx="16">
                  <c:v>42902</c:v>
                </c:pt>
                <c:pt idx="17">
                  <c:v>42895</c:v>
                </c:pt>
                <c:pt idx="18">
                  <c:v>42888</c:v>
                </c:pt>
                <c:pt idx="19">
                  <c:v>42881</c:v>
                </c:pt>
                <c:pt idx="20">
                  <c:v>42874</c:v>
                </c:pt>
                <c:pt idx="21">
                  <c:v>42867</c:v>
                </c:pt>
                <c:pt idx="22">
                  <c:v>42860</c:v>
                </c:pt>
                <c:pt idx="23">
                  <c:v>42853</c:v>
                </c:pt>
                <c:pt idx="24">
                  <c:v>42846</c:v>
                </c:pt>
                <c:pt idx="25">
                  <c:v>42839</c:v>
                </c:pt>
                <c:pt idx="26">
                  <c:v>42832</c:v>
                </c:pt>
                <c:pt idx="27">
                  <c:v>42825</c:v>
                </c:pt>
                <c:pt idx="28">
                  <c:v>42818</c:v>
                </c:pt>
                <c:pt idx="29">
                  <c:v>42811</c:v>
                </c:pt>
                <c:pt idx="30">
                  <c:v>42804</c:v>
                </c:pt>
                <c:pt idx="31">
                  <c:v>42797</c:v>
                </c:pt>
                <c:pt idx="32">
                  <c:v>42790</c:v>
                </c:pt>
                <c:pt idx="33">
                  <c:v>42783</c:v>
                </c:pt>
                <c:pt idx="34">
                  <c:v>42776</c:v>
                </c:pt>
                <c:pt idx="35">
                  <c:v>42769</c:v>
                </c:pt>
                <c:pt idx="36">
                  <c:v>42762</c:v>
                </c:pt>
                <c:pt idx="37">
                  <c:v>42755</c:v>
                </c:pt>
                <c:pt idx="38">
                  <c:v>42748</c:v>
                </c:pt>
                <c:pt idx="39">
                  <c:v>42741</c:v>
                </c:pt>
                <c:pt idx="40">
                  <c:v>42734</c:v>
                </c:pt>
                <c:pt idx="41">
                  <c:v>42727</c:v>
                </c:pt>
                <c:pt idx="42">
                  <c:v>42720</c:v>
                </c:pt>
                <c:pt idx="43">
                  <c:v>42713</c:v>
                </c:pt>
                <c:pt idx="44">
                  <c:v>42706</c:v>
                </c:pt>
                <c:pt idx="45">
                  <c:v>42699</c:v>
                </c:pt>
                <c:pt idx="46">
                  <c:v>42692</c:v>
                </c:pt>
                <c:pt idx="47">
                  <c:v>42685</c:v>
                </c:pt>
                <c:pt idx="48">
                  <c:v>42678</c:v>
                </c:pt>
                <c:pt idx="49">
                  <c:v>42671</c:v>
                </c:pt>
                <c:pt idx="50">
                  <c:v>42664</c:v>
                </c:pt>
                <c:pt idx="51">
                  <c:v>42657</c:v>
                </c:pt>
                <c:pt idx="52">
                  <c:v>42650</c:v>
                </c:pt>
                <c:pt idx="53">
                  <c:v>42643</c:v>
                </c:pt>
                <c:pt idx="54">
                  <c:v>42636</c:v>
                </c:pt>
                <c:pt idx="55">
                  <c:v>42629</c:v>
                </c:pt>
                <c:pt idx="56">
                  <c:v>42622</c:v>
                </c:pt>
                <c:pt idx="57">
                  <c:v>42615</c:v>
                </c:pt>
                <c:pt idx="58">
                  <c:v>42608</c:v>
                </c:pt>
                <c:pt idx="59">
                  <c:v>42601</c:v>
                </c:pt>
                <c:pt idx="60">
                  <c:v>42594</c:v>
                </c:pt>
                <c:pt idx="61">
                  <c:v>42587</c:v>
                </c:pt>
                <c:pt idx="62">
                  <c:v>42580</c:v>
                </c:pt>
                <c:pt idx="63">
                  <c:v>42573</c:v>
                </c:pt>
                <c:pt idx="64">
                  <c:v>42566</c:v>
                </c:pt>
                <c:pt idx="65">
                  <c:v>42559</c:v>
                </c:pt>
                <c:pt idx="66">
                  <c:v>42552</c:v>
                </c:pt>
                <c:pt idx="67">
                  <c:v>42545</c:v>
                </c:pt>
                <c:pt idx="68">
                  <c:v>42538</c:v>
                </c:pt>
                <c:pt idx="69">
                  <c:v>42531</c:v>
                </c:pt>
                <c:pt idx="70">
                  <c:v>42524</c:v>
                </c:pt>
                <c:pt idx="71">
                  <c:v>42517</c:v>
                </c:pt>
                <c:pt idx="72">
                  <c:v>42510</c:v>
                </c:pt>
                <c:pt idx="73">
                  <c:v>42503</c:v>
                </c:pt>
                <c:pt idx="74">
                  <c:v>42496</c:v>
                </c:pt>
                <c:pt idx="75">
                  <c:v>42489</c:v>
                </c:pt>
                <c:pt idx="76">
                  <c:v>42482</c:v>
                </c:pt>
                <c:pt idx="77">
                  <c:v>42475</c:v>
                </c:pt>
                <c:pt idx="78">
                  <c:v>42468</c:v>
                </c:pt>
                <c:pt idx="79">
                  <c:v>42461</c:v>
                </c:pt>
                <c:pt idx="80">
                  <c:v>42454</c:v>
                </c:pt>
                <c:pt idx="81">
                  <c:v>42447</c:v>
                </c:pt>
                <c:pt idx="82">
                  <c:v>42440</c:v>
                </c:pt>
                <c:pt idx="83">
                  <c:v>42433</c:v>
                </c:pt>
                <c:pt idx="84">
                  <c:v>42426</c:v>
                </c:pt>
                <c:pt idx="85">
                  <c:v>42419</c:v>
                </c:pt>
                <c:pt idx="86">
                  <c:v>42412</c:v>
                </c:pt>
                <c:pt idx="87">
                  <c:v>42405</c:v>
                </c:pt>
                <c:pt idx="88">
                  <c:v>42398</c:v>
                </c:pt>
                <c:pt idx="89">
                  <c:v>42391</c:v>
                </c:pt>
                <c:pt idx="90">
                  <c:v>42384</c:v>
                </c:pt>
                <c:pt idx="91">
                  <c:v>42377</c:v>
                </c:pt>
                <c:pt idx="92">
                  <c:v>42370</c:v>
                </c:pt>
                <c:pt idx="93">
                  <c:v>42363</c:v>
                </c:pt>
                <c:pt idx="94">
                  <c:v>42356</c:v>
                </c:pt>
                <c:pt idx="95">
                  <c:v>42349</c:v>
                </c:pt>
                <c:pt idx="96">
                  <c:v>42342</c:v>
                </c:pt>
                <c:pt idx="97">
                  <c:v>42335</c:v>
                </c:pt>
                <c:pt idx="98">
                  <c:v>42328</c:v>
                </c:pt>
                <c:pt idx="99">
                  <c:v>42321</c:v>
                </c:pt>
                <c:pt idx="100">
                  <c:v>42314</c:v>
                </c:pt>
                <c:pt idx="101">
                  <c:v>42307</c:v>
                </c:pt>
                <c:pt idx="102">
                  <c:v>42300</c:v>
                </c:pt>
                <c:pt idx="103">
                  <c:v>42293</c:v>
                </c:pt>
                <c:pt idx="104">
                  <c:v>42286</c:v>
                </c:pt>
                <c:pt idx="105">
                  <c:v>42279</c:v>
                </c:pt>
                <c:pt idx="106">
                  <c:v>42272</c:v>
                </c:pt>
                <c:pt idx="107">
                  <c:v>42265</c:v>
                </c:pt>
                <c:pt idx="108">
                  <c:v>42258</c:v>
                </c:pt>
                <c:pt idx="109">
                  <c:v>42251</c:v>
                </c:pt>
                <c:pt idx="110">
                  <c:v>42244</c:v>
                </c:pt>
                <c:pt idx="111">
                  <c:v>42237</c:v>
                </c:pt>
                <c:pt idx="112">
                  <c:v>42230</c:v>
                </c:pt>
                <c:pt idx="113">
                  <c:v>42223</c:v>
                </c:pt>
                <c:pt idx="114">
                  <c:v>42216</c:v>
                </c:pt>
                <c:pt idx="115">
                  <c:v>42209</c:v>
                </c:pt>
                <c:pt idx="116">
                  <c:v>42202</c:v>
                </c:pt>
                <c:pt idx="117">
                  <c:v>42195</c:v>
                </c:pt>
                <c:pt idx="118">
                  <c:v>42188</c:v>
                </c:pt>
                <c:pt idx="119">
                  <c:v>42181</c:v>
                </c:pt>
                <c:pt idx="120">
                  <c:v>42174</c:v>
                </c:pt>
                <c:pt idx="121">
                  <c:v>42167</c:v>
                </c:pt>
                <c:pt idx="122">
                  <c:v>42160</c:v>
                </c:pt>
                <c:pt idx="123">
                  <c:v>42153</c:v>
                </c:pt>
                <c:pt idx="124">
                  <c:v>42146</c:v>
                </c:pt>
                <c:pt idx="125">
                  <c:v>42139</c:v>
                </c:pt>
                <c:pt idx="126">
                  <c:v>42132</c:v>
                </c:pt>
                <c:pt idx="127">
                  <c:v>42125</c:v>
                </c:pt>
                <c:pt idx="128">
                  <c:v>42118</c:v>
                </c:pt>
                <c:pt idx="129">
                  <c:v>42111</c:v>
                </c:pt>
                <c:pt idx="130">
                  <c:v>42104</c:v>
                </c:pt>
                <c:pt idx="131">
                  <c:v>42097</c:v>
                </c:pt>
                <c:pt idx="132">
                  <c:v>42090</c:v>
                </c:pt>
                <c:pt idx="133">
                  <c:v>42083</c:v>
                </c:pt>
                <c:pt idx="134">
                  <c:v>42076</c:v>
                </c:pt>
                <c:pt idx="135">
                  <c:v>42069</c:v>
                </c:pt>
                <c:pt idx="136">
                  <c:v>42062</c:v>
                </c:pt>
                <c:pt idx="137">
                  <c:v>42055</c:v>
                </c:pt>
                <c:pt idx="138">
                  <c:v>42048</c:v>
                </c:pt>
                <c:pt idx="139">
                  <c:v>42041</c:v>
                </c:pt>
                <c:pt idx="140">
                  <c:v>42034</c:v>
                </c:pt>
                <c:pt idx="141">
                  <c:v>42027</c:v>
                </c:pt>
                <c:pt idx="142">
                  <c:v>42020</c:v>
                </c:pt>
                <c:pt idx="143">
                  <c:v>42013</c:v>
                </c:pt>
                <c:pt idx="144">
                  <c:v>42006</c:v>
                </c:pt>
                <c:pt idx="145">
                  <c:v>41999</c:v>
                </c:pt>
                <c:pt idx="146">
                  <c:v>41992</c:v>
                </c:pt>
                <c:pt idx="147">
                  <c:v>41985</c:v>
                </c:pt>
                <c:pt idx="148">
                  <c:v>41978</c:v>
                </c:pt>
                <c:pt idx="149">
                  <c:v>41971</c:v>
                </c:pt>
                <c:pt idx="150">
                  <c:v>41964</c:v>
                </c:pt>
                <c:pt idx="151">
                  <c:v>41957</c:v>
                </c:pt>
                <c:pt idx="152">
                  <c:v>41950</c:v>
                </c:pt>
                <c:pt idx="153">
                  <c:v>41943</c:v>
                </c:pt>
                <c:pt idx="154">
                  <c:v>41936</c:v>
                </c:pt>
                <c:pt idx="155">
                  <c:v>41929</c:v>
                </c:pt>
                <c:pt idx="156">
                  <c:v>41922</c:v>
                </c:pt>
                <c:pt idx="157">
                  <c:v>41915</c:v>
                </c:pt>
                <c:pt idx="158">
                  <c:v>41908</c:v>
                </c:pt>
                <c:pt idx="159">
                  <c:v>41901</c:v>
                </c:pt>
                <c:pt idx="160">
                  <c:v>41894</c:v>
                </c:pt>
                <c:pt idx="161">
                  <c:v>41887</c:v>
                </c:pt>
                <c:pt idx="162">
                  <c:v>41880</c:v>
                </c:pt>
                <c:pt idx="163">
                  <c:v>41873</c:v>
                </c:pt>
                <c:pt idx="164">
                  <c:v>41866</c:v>
                </c:pt>
                <c:pt idx="165">
                  <c:v>41859</c:v>
                </c:pt>
                <c:pt idx="166">
                  <c:v>41852</c:v>
                </c:pt>
                <c:pt idx="167">
                  <c:v>41845</c:v>
                </c:pt>
                <c:pt idx="168">
                  <c:v>41838</c:v>
                </c:pt>
                <c:pt idx="169">
                  <c:v>41831</c:v>
                </c:pt>
                <c:pt idx="170">
                  <c:v>41824</c:v>
                </c:pt>
                <c:pt idx="171">
                  <c:v>41817</c:v>
                </c:pt>
                <c:pt idx="172">
                  <c:v>41810</c:v>
                </c:pt>
                <c:pt idx="173">
                  <c:v>41803</c:v>
                </c:pt>
                <c:pt idx="174">
                  <c:v>41796</c:v>
                </c:pt>
                <c:pt idx="175">
                  <c:v>41789</c:v>
                </c:pt>
                <c:pt idx="176">
                  <c:v>41782</c:v>
                </c:pt>
                <c:pt idx="177">
                  <c:v>41775</c:v>
                </c:pt>
                <c:pt idx="178">
                  <c:v>41768</c:v>
                </c:pt>
                <c:pt idx="179">
                  <c:v>41761</c:v>
                </c:pt>
                <c:pt idx="180">
                  <c:v>41754</c:v>
                </c:pt>
                <c:pt idx="181">
                  <c:v>41747</c:v>
                </c:pt>
                <c:pt idx="182">
                  <c:v>41740</c:v>
                </c:pt>
                <c:pt idx="183">
                  <c:v>41733</c:v>
                </c:pt>
                <c:pt idx="184">
                  <c:v>41726</c:v>
                </c:pt>
                <c:pt idx="185">
                  <c:v>41719</c:v>
                </c:pt>
                <c:pt idx="186">
                  <c:v>41712</c:v>
                </c:pt>
                <c:pt idx="187">
                  <c:v>41705</c:v>
                </c:pt>
                <c:pt idx="188">
                  <c:v>41698</c:v>
                </c:pt>
                <c:pt idx="189">
                  <c:v>41691</c:v>
                </c:pt>
                <c:pt idx="190">
                  <c:v>41684</c:v>
                </c:pt>
                <c:pt idx="191">
                  <c:v>41677</c:v>
                </c:pt>
                <c:pt idx="192">
                  <c:v>41670</c:v>
                </c:pt>
                <c:pt idx="193">
                  <c:v>41663</c:v>
                </c:pt>
                <c:pt idx="194">
                  <c:v>41656</c:v>
                </c:pt>
                <c:pt idx="195">
                  <c:v>41649</c:v>
                </c:pt>
                <c:pt idx="196">
                  <c:v>41642</c:v>
                </c:pt>
                <c:pt idx="197">
                  <c:v>41635</c:v>
                </c:pt>
                <c:pt idx="198">
                  <c:v>41628</c:v>
                </c:pt>
                <c:pt idx="199">
                  <c:v>41621</c:v>
                </c:pt>
                <c:pt idx="200">
                  <c:v>41614</c:v>
                </c:pt>
                <c:pt idx="201">
                  <c:v>41607</c:v>
                </c:pt>
                <c:pt idx="202">
                  <c:v>41600</c:v>
                </c:pt>
                <c:pt idx="203">
                  <c:v>41593</c:v>
                </c:pt>
                <c:pt idx="204">
                  <c:v>41586</c:v>
                </c:pt>
                <c:pt idx="205">
                  <c:v>41579</c:v>
                </c:pt>
                <c:pt idx="206">
                  <c:v>41572</c:v>
                </c:pt>
                <c:pt idx="207">
                  <c:v>41565</c:v>
                </c:pt>
                <c:pt idx="208">
                  <c:v>41558</c:v>
                </c:pt>
                <c:pt idx="209">
                  <c:v>41551</c:v>
                </c:pt>
                <c:pt idx="210">
                  <c:v>41544</c:v>
                </c:pt>
                <c:pt idx="211">
                  <c:v>41537</c:v>
                </c:pt>
                <c:pt idx="212">
                  <c:v>41530</c:v>
                </c:pt>
                <c:pt idx="213">
                  <c:v>41523</c:v>
                </c:pt>
                <c:pt idx="214">
                  <c:v>41516</c:v>
                </c:pt>
                <c:pt idx="215">
                  <c:v>41509</c:v>
                </c:pt>
                <c:pt idx="216">
                  <c:v>41502</c:v>
                </c:pt>
                <c:pt idx="217">
                  <c:v>41495</c:v>
                </c:pt>
                <c:pt idx="218">
                  <c:v>41488</c:v>
                </c:pt>
                <c:pt idx="219">
                  <c:v>41481</c:v>
                </c:pt>
                <c:pt idx="220">
                  <c:v>41474</c:v>
                </c:pt>
                <c:pt idx="221">
                  <c:v>41467</c:v>
                </c:pt>
                <c:pt idx="222">
                  <c:v>41460</c:v>
                </c:pt>
                <c:pt idx="223">
                  <c:v>41453</c:v>
                </c:pt>
                <c:pt idx="224">
                  <c:v>41446</c:v>
                </c:pt>
                <c:pt idx="225">
                  <c:v>41439</c:v>
                </c:pt>
                <c:pt idx="226">
                  <c:v>41432</c:v>
                </c:pt>
                <c:pt idx="227">
                  <c:v>41425</c:v>
                </c:pt>
                <c:pt idx="228">
                  <c:v>41418</c:v>
                </c:pt>
                <c:pt idx="229">
                  <c:v>41411</c:v>
                </c:pt>
                <c:pt idx="230">
                  <c:v>41404</c:v>
                </c:pt>
                <c:pt idx="231">
                  <c:v>41397</c:v>
                </c:pt>
                <c:pt idx="232">
                  <c:v>41390</c:v>
                </c:pt>
                <c:pt idx="233">
                  <c:v>41383</c:v>
                </c:pt>
                <c:pt idx="234">
                  <c:v>41376</c:v>
                </c:pt>
                <c:pt idx="235">
                  <c:v>41369</c:v>
                </c:pt>
                <c:pt idx="236">
                  <c:v>41362</c:v>
                </c:pt>
                <c:pt idx="237">
                  <c:v>41355</c:v>
                </c:pt>
                <c:pt idx="238">
                  <c:v>41348</c:v>
                </c:pt>
                <c:pt idx="239">
                  <c:v>41341</c:v>
                </c:pt>
                <c:pt idx="240">
                  <c:v>41334</c:v>
                </c:pt>
                <c:pt idx="241">
                  <c:v>41327</c:v>
                </c:pt>
                <c:pt idx="242">
                  <c:v>41320</c:v>
                </c:pt>
                <c:pt idx="243">
                  <c:v>41313</c:v>
                </c:pt>
                <c:pt idx="244">
                  <c:v>41306</c:v>
                </c:pt>
                <c:pt idx="245">
                  <c:v>41299</c:v>
                </c:pt>
                <c:pt idx="246">
                  <c:v>41292</c:v>
                </c:pt>
                <c:pt idx="247">
                  <c:v>41285</c:v>
                </c:pt>
                <c:pt idx="248">
                  <c:v>41278</c:v>
                </c:pt>
                <c:pt idx="249">
                  <c:v>41271</c:v>
                </c:pt>
                <c:pt idx="250">
                  <c:v>41264</c:v>
                </c:pt>
                <c:pt idx="251">
                  <c:v>41257</c:v>
                </c:pt>
                <c:pt idx="252">
                  <c:v>41250</c:v>
                </c:pt>
                <c:pt idx="253">
                  <c:v>41243</c:v>
                </c:pt>
                <c:pt idx="254">
                  <c:v>41236</c:v>
                </c:pt>
                <c:pt idx="255">
                  <c:v>41229</c:v>
                </c:pt>
                <c:pt idx="256">
                  <c:v>41222</c:v>
                </c:pt>
                <c:pt idx="257">
                  <c:v>41215</c:v>
                </c:pt>
                <c:pt idx="258">
                  <c:v>41208</c:v>
                </c:pt>
                <c:pt idx="259">
                  <c:v>41201</c:v>
                </c:pt>
                <c:pt idx="260">
                  <c:v>41194</c:v>
                </c:pt>
                <c:pt idx="261">
                  <c:v>41187</c:v>
                </c:pt>
                <c:pt idx="262">
                  <c:v>41180</c:v>
                </c:pt>
                <c:pt idx="263">
                  <c:v>41173</c:v>
                </c:pt>
                <c:pt idx="264">
                  <c:v>41166</c:v>
                </c:pt>
                <c:pt idx="265">
                  <c:v>41159</c:v>
                </c:pt>
                <c:pt idx="266">
                  <c:v>41152</c:v>
                </c:pt>
                <c:pt idx="267">
                  <c:v>41145</c:v>
                </c:pt>
                <c:pt idx="268">
                  <c:v>41138</c:v>
                </c:pt>
                <c:pt idx="269">
                  <c:v>41131</c:v>
                </c:pt>
                <c:pt idx="270">
                  <c:v>41124</c:v>
                </c:pt>
                <c:pt idx="271">
                  <c:v>41117</c:v>
                </c:pt>
                <c:pt idx="272">
                  <c:v>41110</c:v>
                </c:pt>
                <c:pt idx="273">
                  <c:v>41103</c:v>
                </c:pt>
                <c:pt idx="274">
                  <c:v>41096</c:v>
                </c:pt>
                <c:pt idx="275">
                  <c:v>41089</c:v>
                </c:pt>
                <c:pt idx="276">
                  <c:v>41082</c:v>
                </c:pt>
                <c:pt idx="277">
                  <c:v>41075</c:v>
                </c:pt>
                <c:pt idx="278">
                  <c:v>41068</c:v>
                </c:pt>
                <c:pt idx="279">
                  <c:v>41061</c:v>
                </c:pt>
                <c:pt idx="280">
                  <c:v>41054</c:v>
                </c:pt>
                <c:pt idx="281">
                  <c:v>41047</c:v>
                </c:pt>
                <c:pt idx="282">
                  <c:v>41040</c:v>
                </c:pt>
                <c:pt idx="283">
                  <c:v>41033</c:v>
                </c:pt>
                <c:pt idx="284">
                  <c:v>41026</c:v>
                </c:pt>
                <c:pt idx="285">
                  <c:v>41019</c:v>
                </c:pt>
                <c:pt idx="286">
                  <c:v>41012</c:v>
                </c:pt>
                <c:pt idx="287">
                  <c:v>41005</c:v>
                </c:pt>
                <c:pt idx="288">
                  <c:v>40998</c:v>
                </c:pt>
                <c:pt idx="289">
                  <c:v>40991</c:v>
                </c:pt>
                <c:pt idx="290">
                  <c:v>40984</c:v>
                </c:pt>
                <c:pt idx="291">
                  <c:v>40977</c:v>
                </c:pt>
                <c:pt idx="292">
                  <c:v>40970</c:v>
                </c:pt>
                <c:pt idx="293">
                  <c:v>40963</c:v>
                </c:pt>
                <c:pt idx="294">
                  <c:v>40956</c:v>
                </c:pt>
                <c:pt idx="295">
                  <c:v>40949</c:v>
                </c:pt>
                <c:pt idx="296">
                  <c:v>40942</c:v>
                </c:pt>
                <c:pt idx="297">
                  <c:v>40935</c:v>
                </c:pt>
                <c:pt idx="298">
                  <c:v>40928</c:v>
                </c:pt>
                <c:pt idx="299">
                  <c:v>40921</c:v>
                </c:pt>
                <c:pt idx="300">
                  <c:v>40914</c:v>
                </c:pt>
                <c:pt idx="301">
                  <c:v>40907</c:v>
                </c:pt>
                <c:pt idx="302">
                  <c:v>40900</c:v>
                </c:pt>
                <c:pt idx="303">
                  <c:v>40893</c:v>
                </c:pt>
                <c:pt idx="304">
                  <c:v>40886</c:v>
                </c:pt>
                <c:pt idx="305">
                  <c:v>40879</c:v>
                </c:pt>
                <c:pt idx="306">
                  <c:v>40872</c:v>
                </c:pt>
                <c:pt idx="307">
                  <c:v>40865</c:v>
                </c:pt>
                <c:pt idx="308">
                  <c:v>40858</c:v>
                </c:pt>
                <c:pt idx="309">
                  <c:v>40851</c:v>
                </c:pt>
                <c:pt idx="310">
                  <c:v>40844</c:v>
                </c:pt>
                <c:pt idx="311">
                  <c:v>40837</c:v>
                </c:pt>
                <c:pt idx="312">
                  <c:v>40830</c:v>
                </c:pt>
                <c:pt idx="313">
                  <c:v>40823</c:v>
                </c:pt>
                <c:pt idx="314">
                  <c:v>40816</c:v>
                </c:pt>
                <c:pt idx="315">
                  <c:v>40809</c:v>
                </c:pt>
                <c:pt idx="316">
                  <c:v>40802</c:v>
                </c:pt>
                <c:pt idx="317">
                  <c:v>40795</c:v>
                </c:pt>
                <c:pt idx="318">
                  <c:v>40788</c:v>
                </c:pt>
                <c:pt idx="319">
                  <c:v>40781</c:v>
                </c:pt>
                <c:pt idx="320">
                  <c:v>40774</c:v>
                </c:pt>
                <c:pt idx="321">
                  <c:v>40767</c:v>
                </c:pt>
                <c:pt idx="322">
                  <c:v>40760</c:v>
                </c:pt>
                <c:pt idx="323">
                  <c:v>40753</c:v>
                </c:pt>
                <c:pt idx="324">
                  <c:v>40746</c:v>
                </c:pt>
                <c:pt idx="325">
                  <c:v>40739</c:v>
                </c:pt>
                <c:pt idx="326">
                  <c:v>40732</c:v>
                </c:pt>
                <c:pt idx="327">
                  <c:v>40725</c:v>
                </c:pt>
                <c:pt idx="328">
                  <c:v>40718</c:v>
                </c:pt>
                <c:pt idx="329">
                  <c:v>40711</c:v>
                </c:pt>
                <c:pt idx="330">
                  <c:v>40704</c:v>
                </c:pt>
                <c:pt idx="331">
                  <c:v>40697</c:v>
                </c:pt>
                <c:pt idx="332">
                  <c:v>40690</c:v>
                </c:pt>
                <c:pt idx="333">
                  <c:v>40683</c:v>
                </c:pt>
                <c:pt idx="334">
                  <c:v>40676</c:v>
                </c:pt>
                <c:pt idx="335">
                  <c:v>40669</c:v>
                </c:pt>
                <c:pt idx="336">
                  <c:v>40662</c:v>
                </c:pt>
                <c:pt idx="337">
                  <c:v>40655</c:v>
                </c:pt>
                <c:pt idx="338">
                  <c:v>40648</c:v>
                </c:pt>
                <c:pt idx="339">
                  <c:v>40641</c:v>
                </c:pt>
                <c:pt idx="340">
                  <c:v>40634</c:v>
                </c:pt>
                <c:pt idx="341">
                  <c:v>40627</c:v>
                </c:pt>
                <c:pt idx="342">
                  <c:v>40620</c:v>
                </c:pt>
                <c:pt idx="343">
                  <c:v>40613</c:v>
                </c:pt>
                <c:pt idx="344">
                  <c:v>40606</c:v>
                </c:pt>
                <c:pt idx="345">
                  <c:v>40599</c:v>
                </c:pt>
                <c:pt idx="346">
                  <c:v>40592</c:v>
                </c:pt>
                <c:pt idx="347">
                  <c:v>40585</c:v>
                </c:pt>
                <c:pt idx="348">
                  <c:v>40578</c:v>
                </c:pt>
                <c:pt idx="349">
                  <c:v>40571</c:v>
                </c:pt>
                <c:pt idx="350">
                  <c:v>40564</c:v>
                </c:pt>
                <c:pt idx="351">
                  <c:v>40557</c:v>
                </c:pt>
                <c:pt idx="352">
                  <c:v>40550</c:v>
                </c:pt>
                <c:pt idx="353">
                  <c:v>40543</c:v>
                </c:pt>
                <c:pt idx="354">
                  <c:v>40536</c:v>
                </c:pt>
                <c:pt idx="355">
                  <c:v>40529</c:v>
                </c:pt>
                <c:pt idx="356">
                  <c:v>40522</c:v>
                </c:pt>
                <c:pt idx="357">
                  <c:v>40515</c:v>
                </c:pt>
                <c:pt idx="358">
                  <c:v>40508</c:v>
                </c:pt>
                <c:pt idx="359">
                  <c:v>40501</c:v>
                </c:pt>
                <c:pt idx="360">
                  <c:v>40494</c:v>
                </c:pt>
                <c:pt idx="361">
                  <c:v>40487</c:v>
                </c:pt>
                <c:pt idx="362">
                  <c:v>40480</c:v>
                </c:pt>
                <c:pt idx="363">
                  <c:v>40473</c:v>
                </c:pt>
                <c:pt idx="364">
                  <c:v>40466</c:v>
                </c:pt>
                <c:pt idx="365">
                  <c:v>40459</c:v>
                </c:pt>
                <c:pt idx="366">
                  <c:v>40452</c:v>
                </c:pt>
                <c:pt idx="367">
                  <c:v>40445</c:v>
                </c:pt>
                <c:pt idx="368">
                  <c:v>40438</c:v>
                </c:pt>
                <c:pt idx="369">
                  <c:v>40431</c:v>
                </c:pt>
                <c:pt idx="370">
                  <c:v>40424</c:v>
                </c:pt>
                <c:pt idx="371">
                  <c:v>40417</c:v>
                </c:pt>
                <c:pt idx="372">
                  <c:v>40410</c:v>
                </c:pt>
                <c:pt idx="373">
                  <c:v>40403</c:v>
                </c:pt>
                <c:pt idx="374">
                  <c:v>40396</c:v>
                </c:pt>
                <c:pt idx="375">
                  <c:v>40389</c:v>
                </c:pt>
                <c:pt idx="376">
                  <c:v>40382</c:v>
                </c:pt>
                <c:pt idx="377">
                  <c:v>40375</c:v>
                </c:pt>
                <c:pt idx="378">
                  <c:v>40368</c:v>
                </c:pt>
                <c:pt idx="379">
                  <c:v>40361</c:v>
                </c:pt>
                <c:pt idx="380">
                  <c:v>40354</c:v>
                </c:pt>
                <c:pt idx="381">
                  <c:v>40347</c:v>
                </c:pt>
                <c:pt idx="382">
                  <c:v>40340</c:v>
                </c:pt>
                <c:pt idx="383">
                  <c:v>40333</c:v>
                </c:pt>
                <c:pt idx="384">
                  <c:v>40326</c:v>
                </c:pt>
                <c:pt idx="385">
                  <c:v>40319</c:v>
                </c:pt>
                <c:pt idx="386">
                  <c:v>40312</c:v>
                </c:pt>
                <c:pt idx="387">
                  <c:v>40305</c:v>
                </c:pt>
                <c:pt idx="388">
                  <c:v>40298</c:v>
                </c:pt>
                <c:pt idx="389">
                  <c:v>40291</c:v>
                </c:pt>
                <c:pt idx="390">
                  <c:v>40284</c:v>
                </c:pt>
                <c:pt idx="391">
                  <c:v>40277</c:v>
                </c:pt>
                <c:pt idx="392">
                  <c:v>40270</c:v>
                </c:pt>
                <c:pt idx="393">
                  <c:v>40263</c:v>
                </c:pt>
                <c:pt idx="394">
                  <c:v>40256</c:v>
                </c:pt>
                <c:pt idx="395">
                  <c:v>40249</c:v>
                </c:pt>
                <c:pt idx="396">
                  <c:v>40242</c:v>
                </c:pt>
                <c:pt idx="397">
                  <c:v>40235</c:v>
                </c:pt>
                <c:pt idx="398">
                  <c:v>40228</c:v>
                </c:pt>
                <c:pt idx="399">
                  <c:v>40221</c:v>
                </c:pt>
                <c:pt idx="400">
                  <c:v>40214</c:v>
                </c:pt>
                <c:pt idx="401">
                  <c:v>40207</c:v>
                </c:pt>
                <c:pt idx="402">
                  <c:v>40200</c:v>
                </c:pt>
                <c:pt idx="403">
                  <c:v>40193</c:v>
                </c:pt>
                <c:pt idx="404">
                  <c:v>40186</c:v>
                </c:pt>
                <c:pt idx="405">
                  <c:v>40179</c:v>
                </c:pt>
                <c:pt idx="406">
                  <c:v>40172</c:v>
                </c:pt>
                <c:pt idx="407">
                  <c:v>40165</c:v>
                </c:pt>
                <c:pt idx="408">
                  <c:v>40158</c:v>
                </c:pt>
                <c:pt idx="409">
                  <c:v>40151</c:v>
                </c:pt>
                <c:pt idx="410">
                  <c:v>40144</c:v>
                </c:pt>
                <c:pt idx="411">
                  <c:v>40137</c:v>
                </c:pt>
                <c:pt idx="412">
                  <c:v>40130</c:v>
                </c:pt>
                <c:pt idx="413">
                  <c:v>40123</c:v>
                </c:pt>
                <c:pt idx="414">
                  <c:v>40116</c:v>
                </c:pt>
                <c:pt idx="415">
                  <c:v>40109</c:v>
                </c:pt>
                <c:pt idx="416">
                  <c:v>40102</c:v>
                </c:pt>
                <c:pt idx="417">
                  <c:v>40095</c:v>
                </c:pt>
                <c:pt idx="418">
                  <c:v>40088</c:v>
                </c:pt>
                <c:pt idx="419">
                  <c:v>40081</c:v>
                </c:pt>
                <c:pt idx="420">
                  <c:v>40074</c:v>
                </c:pt>
                <c:pt idx="421">
                  <c:v>40067</c:v>
                </c:pt>
                <c:pt idx="422">
                  <c:v>40060</c:v>
                </c:pt>
                <c:pt idx="423">
                  <c:v>40053</c:v>
                </c:pt>
                <c:pt idx="424">
                  <c:v>40046</c:v>
                </c:pt>
                <c:pt idx="425">
                  <c:v>40039</c:v>
                </c:pt>
                <c:pt idx="426">
                  <c:v>40032</c:v>
                </c:pt>
                <c:pt idx="427">
                  <c:v>40025</c:v>
                </c:pt>
                <c:pt idx="428">
                  <c:v>40018</c:v>
                </c:pt>
                <c:pt idx="429">
                  <c:v>40011</c:v>
                </c:pt>
                <c:pt idx="430">
                  <c:v>40004</c:v>
                </c:pt>
                <c:pt idx="431">
                  <c:v>39997</c:v>
                </c:pt>
                <c:pt idx="432">
                  <c:v>39990</c:v>
                </c:pt>
                <c:pt idx="433">
                  <c:v>39983</c:v>
                </c:pt>
                <c:pt idx="434">
                  <c:v>39976</c:v>
                </c:pt>
                <c:pt idx="435">
                  <c:v>39969</c:v>
                </c:pt>
                <c:pt idx="436">
                  <c:v>39962</c:v>
                </c:pt>
                <c:pt idx="437">
                  <c:v>39955</c:v>
                </c:pt>
                <c:pt idx="438">
                  <c:v>39948</c:v>
                </c:pt>
                <c:pt idx="439">
                  <c:v>39941</c:v>
                </c:pt>
                <c:pt idx="440">
                  <c:v>39934</c:v>
                </c:pt>
                <c:pt idx="441">
                  <c:v>39927</c:v>
                </c:pt>
                <c:pt idx="442">
                  <c:v>39920</c:v>
                </c:pt>
                <c:pt idx="443">
                  <c:v>39913</c:v>
                </c:pt>
                <c:pt idx="444">
                  <c:v>39906</c:v>
                </c:pt>
                <c:pt idx="445">
                  <c:v>39899</c:v>
                </c:pt>
                <c:pt idx="446">
                  <c:v>39892</c:v>
                </c:pt>
                <c:pt idx="447">
                  <c:v>39885</c:v>
                </c:pt>
                <c:pt idx="448">
                  <c:v>39878</c:v>
                </c:pt>
                <c:pt idx="449">
                  <c:v>39871</c:v>
                </c:pt>
                <c:pt idx="450">
                  <c:v>39864</c:v>
                </c:pt>
                <c:pt idx="451">
                  <c:v>39857</c:v>
                </c:pt>
                <c:pt idx="452">
                  <c:v>39850</c:v>
                </c:pt>
                <c:pt idx="453">
                  <c:v>39843</c:v>
                </c:pt>
                <c:pt idx="454">
                  <c:v>39836</c:v>
                </c:pt>
                <c:pt idx="455">
                  <c:v>39829</c:v>
                </c:pt>
                <c:pt idx="456">
                  <c:v>39822</c:v>
                </c:pt>
                <c:pt idx="457">
                  <c:v>39815</c:v>
                </c:pt>
                <c:pt idx="458">
                  <c:v>39808</c:v>
                </c:pt>
                <c:pt idx="459">
                  <c:v>39801</c:v>
                </c:pt>
                <c:pt idx="460">
                  <c:v>39794</c:v>
                </c:pt>
                <c:pt idx="461">
                  <c:v>39787</c:v>
                </c:pt>
                <c:pt idx="462">
                  <c:v>39780</c:v>
                </c:pt>
                <c:pt idx="463">
                  <c:v>39773</c:v>
                </c:pt>
                <c:pt idx="464">
                  <c:v>39766</c:v>
                </c:pt>
                <c:pt idx="465">
                  <c:v>39759</c:v>
                </c:pt>
                <c:pt idx="466">
                  <c:v>39752</c:v>
                </c:pt>
                <c:pt idx="467">
                  <c:v>39745</c:v>
                </c:pt>
                <c:pt idx="468">
                  <c:v>39738</c:v>
                </c:pt>
                <c:pt idx="469">
                  <c:v>39731</c:v>
                </c:pt>
                <c:pt idx="470">
                  <c:v>39724</c:v>
                </c:pt>
                <c:pt idx="471">
                  <c:v>39717</c:v>
                </c:pt>
                <c:pt idx="472">
                  <c:v>39710</c:v>
                </c:pt>
                <c:pt idx="473">
                  <c:v>39703</c:v>
                </c:pt>
                <c:pt idx="474">
                  <c:v>39696</c:v>
                </c:pt>
                <c:pt idx="475">
                  <c:v>39689</c:v>
                </c:pt>
                <c:pt idx="476">
                  <c:v>39682</c:v>
                </c:pt>
                <c:pt idx="477">
                  <c:v>39675</c:v>
                </c:pt>
                <c:pt idx="478">
                  <c:v>39668</c:v>
                </c:pt>
                <c:pt idx="479">
                  <c:v>39661</c:v>
                </c:pt>
                <c:pt idx="480">
                  <c:v>39654</c:v>
                </c:pt>
                <c:pt idx="481">
                  <c:v>39647</c:v>
                </c:pt>
                <c:pt idx="482">
                  <c:v>39640</c:v>
                </c:pt>
                <c:pt idx="483">
                  <c:v>39633</c:v>
                </c:pt>
                <c:pt idx="484">
                  <c:v>39626</c:v>
                </c:pt>
                <c:pt idx="485">
                  <c:v>39619</c:v>
                </c:pt>
                <c:pt idx="486">
                  <c:v>39612</c:v>
                </c:pt>
                <c:pt idx="487">
                  <c:v>39605</c:v>
                </c:pt>
                <c:pt idx="488">
                  <c:v>39598</c:v>
                </c:pt>
                <c:pt idx="489">
                  <c:v>39591</c:v>
                </c:pt>
                <c:pt idx="490">
                  <c:v>39584</c:v>
                </c:pt>
                <c:pt idx="491">
                  <c:v>39577</c:v>
                </c:pt>
                <c:pt idx="492">
                  <c:v>39570</c:v>
                </c:pt>
                <c:pt idx="493">
                  <c:v>39563</c:v>
                </c:pt>
                <c:pt idx="494">
                  <c:v>39556</c:v>
                </c:pt>
                <c:pt idx="495">
                  <c:v>39549</c:v>
                </c:pt>
                <c:pt idx="496">
                  <c:v>39542</c:v>
                </c:pt>
                <c:pt idx="497">
                  <c:v>39535</c:v>
                </c:pt>
                <c:pt idx="498">
                  <c:v>39528</c:v>
                </c:pt>
                <c:pt idx="499">
                  <c:v>39521</c:v>
                </c:pt>
                <c:pt idx="500">
                  <c:v>39514</c:v>
                </c:pt>
                <c:pt idx="501">
                  <c:v>39507</c:v>
                </c:pt>
                <c:pt idx="502">
                  <c:v>39500</c:v>
                </c:pt>
                <c:pt idx="503">
                  <c:v>39493</c:v>
                </c:pt>
                <c:pt idx="504">
                  <c:v>39486</c:v>
                </c:pt>
                <c:pt idx="505">
                  <c:v>39479</c:v>
                </c:pt>
                <c:pt idx="506">
                  <c:v>39472</c:v>
                </c:pt>
                <c:pt idx="507">
                  <c:v>39465</c:v>
                </c:pt>
                <c:pt idx="508">
                  <c:v>39458</c:v>
                </c:pt>
                <c:pt idx="509">
                  <c:v>39451</c:v>
                </c:pt>
                <c:pt idx="510">
                  <c:v>39444</c:v>
                </c:pt>
                <c:pt idx="511">
                  <c:v>39437</c:v>
                </c:pt>
                <c:pt idx="512">
                  <c:v>39430</c:v>
                </c:pt>
                <c:pt idx="513">
                  <c:v>39423</c:v>
                </c:pt>
                <c:pt idx="514">
                  <c:v>39416</c:v>
                </c:pt>
                <c:pt idx="515">
                  <c:v>39409</c:v>
                </c:pt>
                <c:pt idx="516">
                  <c:v>39402</c:v>
                </c:pt>
                <c:pt idx="517">
                  <c:v>39395</c:v>
                </c:pt>
                <c:pt idx="518">
                  <c:v>39388</c:v>
                </c:pt>
                <c:pt idx="519">
                  <c:v>39381</c:v>
                </c:pt>
                <c:pt idx="520">
                  <c:v>39374</c:v>
                </c:pt>
                <c:pt idx="521">
                  <c:v>39367</c:v>
                </c:pt>
                <c:pt idx="522">
                  <c:v>39360</c:v>
                </c:pt>
                <c:pt idx="523">
                  <c:v>39353</c:v>
                </c:pt>
                <c:pt idx="524">
                  <c:v>39346</c:v>
                </c:pt>
                <c:pt idx="525">
                  <c:v>39339</c:v>
                </c:pt>
                <c:pt idx="526">
                  <c:v>39332</c:v>
                </c:pt>
                <c:pt idx="527">
                  <c:v>39325</c:v>
                </c:pt>
                <c:pt idx="528">
                  <c:v>39318</c:v>
                </c:pt>
                <c:pt idx="529">
                  <c:v>39311</c:v>
                </c:pt>
                <c:pt idx="530">
                  <c:v>39304</c:v>
                </c:pt>
                <c:pt idx="531">
                  <c:v>39297</c:v>
                </c:pt>
                <c:pt idx="532">
                  <c:v>39290</c:v>
                </c:pt>
                <c:pt idx="533">
                  <c:v>39283</c:v>
                </c:pt>
                <c:pt idx="534">
                  <c:v>39276</c:v>
                </c:pt>
                <c:pt idx="535">
                  <c:v>39269</c:v>
                </c:pt>
                <c:pt idx="536">
                  <c:v>39262</c:v>
                </c:pt>
                <c:pt idx="537">
                  <c:v>39255</c:v>
                </c:pt>
                <c:pt idx="538">
                  <c:v>39248</c:v>
                </c:pt>
                <c:pt idx="539">
                  <c:v>39241</c:v>
                </c:pt>
                <c:pt idx="540">
                  <c:v>39234</c:v>
                </c:pt>
                <c:pt idx="541">
                  <c:v>39227</c:v>
                </c:pt>
                <c:pt idx="542">
                  <c:v>39220</c:v>
                </c:pt>
                <c:pt idx="543">
                  <c:v>39213</c:v>
                </c:pt>
                <c:pt idx="544">
                  <c:v>39206</c:v>
                </c:pt>
                <c:pt idx="545">
                  <c:v>39199</c:v>
                </c:pt>
                <c:pt idx="546">
                  <c:v>39192</c:v>
                </c:pt>
                <c:pt idx="547">
                  <c:v>39185</c:v>
                </c:pt>
                <c:pt idx="548">
                  <c:v>39178</c:v>
                </c:pt>
                <c:pt idx="549">
                  <c:v>39171</c:v>
                </c:pt>
                <c:pt idx="550">
                  <c:v>39164</c:v>
                </c:pt>
                <c:pt idx="551">
                  <c:v>39157</c:v>
                </c:pt>
                <c:pt idx="552">
                  <c:v>39150</c:v>
                </c:pt>
                <c:pt idx="553">
                  <c:v>39143</c:v>
                </c:pt>
                <c:pt idx="554">
                  <c:v>39136</c:v>
                </c:pt>
                <c:pt idx="555">
                  <c:v>39129</c:v>
                </c:pt>
                <c:pt idx="556">
                  <c:v>39122</c:v>
                </c:pt>
                <c:pt idx="557">
                  <c:v>39115</c:v>
                </c:pt>
                <c:pt idx="558">
                  <c:v>39108</c:v>
                </c:pt>
                <c:pt idx="559">
                  <c:v>39101</c:v>
                </c:pt>
                <c:pt idx="560">
                  <c:v>39094</c:v>
                </c:pt>
                <c:pt idx="561">
                  <c:v>39087</c:v>
                </c:pt>
                <c:pt idx="562">
                  <c:v>39080</c:v>
                </c:pt>
                <c:pt idx="563">
                  <c:v>39073</c:v>
                </c:pt>
                <c:pt idx="564">
                  <c:v>39066</c:v>
                </c:pt>
                <c:pt idx="565">
                  <c:v>39059</c:v>
                </c:pt>
                <c:pt idx="566">
                  <c:v>39052</c:v>
                </c:pt>
                <c:pt idx="567">
                  <c:v>39045</c:v>
                </c:pt>
                <c:pt idx="568">
                  <c:v>39038</c:v>
                </c:pt>
                <c:pt idx="569">
                  <c:v>39031</c:v>
                </c:pt>
                <c:pt idx="570">
                  <c:v>39024</c:v>
                </c:pt>
                <c:pt idx="571">
                  <c:v>39017</c:v>
                </c:pt>
                <c:pt idx="572">
                  <c:v>39010</c:v>
                </c:pt>
                <c:pt idx="573">
                  <c:v>39003</c:v>
                </c:pt>
                <c:pt idx="574">
                  <c:v>38996</c:v>
                </c:pt>
                <c:pt idx="575">
                  <c:v>38989</c:v>
                </c:pt>
                <c:pt idx="576">
                  <c:v>38982</c:v>
                </c:pt>
                <c:pt idx="577">
                  <c:v>38975</c:v>
                </c:pt>
                <c:pt idx="578">
                  <c:v>38968</c:v>
                </c:pt>
                <c:pt idx="579">
                  <c:v>38961</c:v>
                </c:pt>
                <c:pt idx="580">
                  <c:v>38954</c:v>
                </c:pt>
                <c:pt idx="581">
                  <c:v>38947</c:v>
                </c:pt>
                <c:pt idx="582">
                  <c:v>38940</c:v>
                </c:pt>
                <c:pt idx="583">
                  <c:v>38933</c:v>
                </c:pt>
                <c:pt idx="584">
                  <c:v>38926</c:v>
                </c:pt>
                <c:pt idx="585">
                  <c:v>38919</c:v>
                </c:pt>
                <c:pt idx="586">
                  <c:v>38912</c:v>
                </c:pt>
                <c:pt idx="587">
                  <c:v>38905</c:v>
                </c:pt>
                <c:pt idx="588">
                  <c:v>38898</c:v>
                </c:pt>
                <c:pt idx="589">
                  <c:v>38891</c:v>
                </c:pt>
                <c:pt idx="590">
                  <c:v>38884</c:v>
                </c:pt>
                <c:pt idx="591">
                  <c:v>38877</c:v>
                </c:pt>
                <c:pt idx="592">
                  <c:v>38870</c:v>
                </c:pt>
                <c:pt idx="593">
                  <c:v>38863</c:v>
                </c:pt>
                <c:pt idx="594">
                  <c:v>38856</c:v>
                </c:pt>
                <c:pt idx="595">
                  <c:v>38849</c:v>
                </c:pt>
                <c:pt idx="596">
                  <c:v>38842</c:v>
                </c:pt>
                <c:pt idx="597">
                  <c:v>38835</c:v>
                </c:pt>
                <c:pt idx="598">
                  <c:v>38828</c:v>
                </c:pt>
                <c:pt idx="599">
                  <c:v>38821</c:v>
                </c:pt>
                <c:pt idx="600">
                  <c:v>38814</c:v>
                </c:pt>
                <c:pt idx="601">
                  <c:v>38807</c:v>
                </c:pt>
                <c:pt idx="602">
                  <c:v>38800</c:v>
                </c:pt>
                <c:pt idx="603">
                  <c:v>38793</c:v>
                </c:pt>
                <c:pt idx="604">
                  <c:v>38786</c:v>
                </c:pt>
                <c:pt idx="605">
                  <c:v>38779</c:v>
                </c:pt>
                <c:pt idx="606">
                  <c:v>38772</c:v>
                </c:pt>
                <c:pt idx="607">
                  <c:v>38765</c:v>
                </c:pt>
                <c:pt idx="608">
                  <c:v>38758</c:v>
                </c:pt>
                <c:pt idx="609">
                  <c:v>38751</c:v>
                </c:pt>
                <c:pt idx="610">
                  <c:v>38744</c:v>
                </c:pt>
                <c:pt idx="611">
                  <c:v>38737</c:v>
                </c:pt>
                <c:pt idx="612">
                  <c:v>38730</c:v>
                </c:pt>
                <c:pt idx="613">
                  <c:v>38723</c:v>
                </c:pt>
                <c:pt idx="614">
                  <c:v>38716</c:v>
                </c:pt>
                <c:pt idx="615">
                  <c:v>38709</c:v>
                </c:pt>
                <c:pt idx="616">
                  <c:v>38702</c:v>
                </c:pt>
                <c:pt idx="617">
                  <c:v>38695</c:v>
                </c:pt>
                <c:pt idx="618">
                  <c:v>38688</c:v>
                </c:pt>
                <c:pt idx="619">
                  <c:v>38681</c:v>
                </c:pt>
                <c:pt idx="620">
                  <c:v>38674</c:v>
                </c:pt>
                <c:pt idx="621">
                  <c:v>38667</c:v>
                </c:pt>
                <c:pt idx="622">
                  <c:v>38660</c:v>
                </c:pt>
                <c:pt idx="623">
                  <c:v>38653</c:v>
                </c:pt>
                <c:pt idx="624">
                  <c:v>38646</c:v>
                </c:pt>
                <c:pt idx="625">
                  <c:v>38639</c:v>
                </c:pt>
                <c:pt idx="626">
                  <c:v>38632</c:v>
                </c:pt>
                <c:pt idx="627">
                  <c:v>38625</c:v>
                </c:pt>
                <c:pt idx="628">
                  <c:v>38618</c:v>
                </c:pt>
                <c:pt idx="629">
                  <c:v>38611</c:v>
                </c:pt>
                <c:pt idx="630">
                  <c:v>38604</c:v>
                </c:pt>
                <c:pt idx="631">
                  <c:v>38597</c:v>
                </c:pt>
                <c:pt idx="632">
                  <c:v>38590</c:v>
                </c:pt>
                <c:pt idx="633">
                  <c:v>38583</c:v>
                </c:pt>
                <c:pt idx="634">
                  <c:v>38576</c:v>
                </c:pt>
                <c:pt idx="635">
                  <c:v>38569</c:v>
                </c:pt>
                <c:pt idx="636">
                  <c:v>38562</c:v>
                </c:pt>
                <c:pt idx="637">
                  <c:v>38555</c:v>
                </c:pt>
                <c:pt idx="638">
                  <c:v>38548</c:v>
                </c:pt>
                <c:pt idx="639">
                  <c:v>38541</c:v>
                </c:pt>
                <c:pt idx="640">
                  <c:v>38534</c:v>
                </c:pt>
                <c:pt idx="641">
                  <c:v>38527</c:v>
                </c:pt>
                <c:pt idx="642">
                  <c:v>38520</c:v>
                </c:pt>
                <c:pt idx="643">
                  <c:v>38513</c:v>
                </c:pt>
                <c:pt idx="644">
                  <c:v>38506</c:v>
                </c:pt>
                <c:pt idx="645">
                  <c:v>38499</c:v>
                </c:pt>
                <c:pt idx="646">
                  <c:v>38492</c:v>
                </c:pt>
                <c:pt idx="647">
                  <c:v>38485</c:v>
                </c:pt>
                <c:pt idx="648">
                  <c:v>38478</c:v>
                </c:pt>
                <c:pt idx="649">
                  <c:v>38471</c:v>
                </c:pt>
                <c:pt idx="650">
                  <c:v>38464</c:v>
                </c:pt>
                <c:pt idx="651">
                  <c:v>38457</c:v>
                </c:pt>
                <c:pt idx="652">
                  <c:v>38450</c:v>
                </c:pt>
                <c:pt idx="653">
                  <c:v>38443</c:v>
                </c:pt>
                <c:pt idx="654">
                  <c:v>38436</c:v>
                </c:pt>
                <c:pt idx="655">
                  <c:v>38429</c:v>
                </c:pt>
                <c:pt idx="656">
                  <c:v>38422</c:v>
                </c:pt>
                <c:pt idx="657">
                  <c:v>38415</c:v>
                </c:pt>
                <c:pt idx="658">
                  <c:v>38408</c:v>
                </c:pt>
                <c:pt idx="659">
                  <c:v>38401</c:v>
                </c:pt>
                <c:pt idx="660">
                  <c:v>38394</c:v>
                </c:pt>
                <c:pt idx="661">
                  <c:v>38387</c:v>
                </c:pt>
                <c:pt idx="662">
                  <c:v>38380</c:v>
                </c:pt>
                <c:pt idx="663">
                  <c:v>38373</c:v>
                </c:pt>
                <c:pt idx="664">
                  <c:v>38366</c:v>
                </c:pt>
                <c:pt idx="665">
                  <c:v>38359</c:v>
                </c:pt>
                <c:pt idx="666">
                  <c:v>38352</c:v>
                </c:pt>
                <c:pt idx="667">
                  <c:v>38345</c:v>
                </c:pt>
                <c:pt idx="668">
                  <c:v>38338</c:v>
                </c:pt>
                <c:pt idx="669">
                  <c:v>38331</c:v>
                </c:pt>
                <c:pt idx="670">
                  <c:v>38324</c:v>
                </c:pt>
                <c:pt idx="671">
                  <c:v>38317</c:v>
                </c:pt>
                <c:pt idx="672">
                  <c:v>38310</c:v>
                </c:pt>
                <c:pt idx="673">
                  <c:v>38303</c:v>
                </c:pt>
                <c:pt idx="674">
                  <c:v>38296</c:v>
                </c:pt>
                <c:pt idx="675">
                  <c:v>38289</c:v>
                </c:pt>
                <c:pt idx="676">
                  <c:v>38282</c:v>
                </c:pt>
                <c:pt idx="677">
                  <c:v>38275</c:v>
                </c:pt>
                <c:pt idx="678">
                  <c:v>38268</c:v>
                </c:pt>
                <c:pt idx="679">
                  <c:v>38261</c:v>
                </c:pt>
                <c:pt idx="680">
                  <c:v>38254</c:v>
                </c:pt>
                <c:pt idx="681">
                  <c:v>38247</c:v>
                </c:pt>
                <c:pt idx="682">
                  <c:v>38240</c:v>
                </c:pt>
                <c:pt idx="683">
                  <c:v>38233</c:v>
                </c:pt>
                <c:pt idx="684">
                  <c:v>38226</c:v>
                </c:pt>
                <c:pt idx="685">
                  <c:v>38219</c:v>
                </c:pt>
                <c:pt idx="686">
                  <c:v>38212</c:v>
                </c:pt>
                <c:pt idx="687">
                  <c:v>38205</c:v>
                </c:pt>
                <c:pt idx="688">
                  <c:v>38198</c:v>
                </c:pt>
                <c:pt idx="689">
                  <c:v>38191</c:v>
                </c:pt>
                <c:pt idx="690">
                  <c:v>38184</c:v>
                </c:pt>
                <c:pt idx="691">
                  <c:v>38177</c:v>
                </c:pt>
                <c:pt idx="692">
                  <c:v>38170</c:v>
                </c:pt>
                <c:pt idx="693">
                  <c:v>38163</c:v>
                </c:pt>
                <c:pt idx="694">
                  <c:v>38156</c:v>
                </c:pt>
                <c:pt idx="695">
                  <c:v>38149</c:v>
                </c:pt>
                <c:pt idx="696">
                  <c:v>38142</c:v>
                </c:pt>
                <c:pt idx="697">
                  <c:v>38135</c:v>
                </c:pt>
                <c:pt idx="698">
                  <c:v>38128</c:v>
                </c:pt>
                <c:pt idx="699">
                  <c:v>38121</c:v>
                </c:pt>
                <c:pt idx="700">
                  <c:v>38114</c:v>
                </c:pt>
                <c:pt idx="701">
                  <c:v>38107</c:v>
                </c:pt>
                <c:pt idx="702">
                  <c:v>38100</c:v>
                </c:pt>
                <c:pt idx="703">
                  <c:v>38093</c:v>
                </c:pt>
                <c:pt idx="704">
                  <c:v>38086</c:v>
                </c:pt>
                <c:pt idx="705">
                  <c:v>38079</c:v>
                </c:pt>
                <c:pt idx="706">
                  <c:v>38072</c:v>
                </c:pt>
                <c:pt idx="707">
                  <c:v>38065</c:v>
                </c:pt>
                <c:pt idx="708">
                  <c:v>38058</c:v>
                </c:pt>
                <c:pt idx="709">
                  <c:v>38051</c:v>
                </c:pt>
                <c:pt idx="710">
                  <c:v>38044</c:v>
                </c:pt>
                <c:pt idx="711">
                  <c:v>38037</c:v>
                </c:pt>
                <c:pt idx="712">
                  <c:v>38030</c:v>
                </c:pt>
                <c:pt idx="713">
                  <c:v>38023</c:v>
                </c:pt>
                <c:pt idx="714">
                  <c:v>38016</c:v>
                </c:pt>
                <c:pt idx="715">
                  <c:v>38009</c:v>
                </c:pt>
                <c:pt idx="716">
                  <c:v>38002</c:v>
                </c:pt>
                <c:pt idx="717">
                  <c:v>37995</c:v>
                </c:pt>
                <c:pt idx="718">
                  <c:v>37988</c:v>
                </c:pt>
                <c:pt idx="719">
                  <c:v>37981</c:v>
                </c:pt>
                <c:pt idx="720">
                  <c:v>37974</c:v>
                </c:pt>
                <c:pt idx="721">
                  <c:v>37967</c:v>
                </c:pt>
                <c:pt idx="722">
                  <c:v>37960</c:v>
                </c:pt>
                <c:pt idx="723">
                  <c:v>37953</c:v>
                </c:pt>
                <c:pt idx="724">
                  <c:v>37946</c:v>
                </c:pt>
                <c:pt idx="725">
                  <c:v>37939</c:v>
                </c:pt>
                <c:pt idx="726">
                  <c:v>37932</c:v>
                </c:pt>
                <c:pt idx="727">
                  <c:v>37925</c:v>
                </c:pt>
                <c:pt idx="728">
                  <c:v>37918</c:v>
                </c:pt>
                <c:pt idx="729">
                  <c:v>37911</c:v>
                </c:pt>
                <c:pt idx="730">
                  <c:v>37904</c:v>
                </c:pt>
                <c:pt idx="731">
                  <c:v>37897</c:v>
                </c:pt>
                <c:pt idx="732">
                  <c:v>37890</c:v>
                </c:pt>
                <c:pt idx="733">
                  <c:v>37883</c:v>
                </c:pt>
                <c:pt idx="734">
                  <c:v>37876</c:v>
                </c:pt>
                <c:pt idx="735">
                  <c:v>37869</c:v>
                </c:pt>
                <c:pt idx="736">
                  <c:v>37862</c:v>
                </c:pt>
                <c:pt idx="737">
                  <c:v>37855</c:v>
                </c:pt>
                <c:pt idx="738">
                  <c:v>37848</c:v>
                </c:pt>
                <c:pt idx="739">
                  <c:v>37841</c:v>
                </c:pt>
                <c:pt idx="740">
                  <c:v>37834</c:v>
                </c:pt>
                <c:pt idx="741">
                  <c:v>37827</c:v>
                </c:pt>
                <c:pt idx="742">
                  <c:v>37820</c:v>
                </c:pt>
                <c:pt idx="743">
                  <c:v>37813</c:v>
                </c:pt>
                <c:pt idx="744">
                  <c:v>37806</c:v>
                </c:pt>
                <c:pt idx="745">
                  <c:v>37799</c:v>
                </c:pt>
                <c:pt idx="746">
                  <c:v>37792</c:v>
                </c:pt>
                <c:pt idx="747">
                  <c:v>37785</c:v>
                </c:pt>
                <c:pt idx="748">
                  <c:v>37778</c:v>
                </c:pt>
                <c:pt idx="749">
                  <c:v>37771</c:v>
                </c:pt>
                <c:pt idx="750">
                  <c:v>37764</c:v>
                </c:pt>
                <c:pt idx="751">
                  <c:v>37757</c:v>
                </c:pt>
                <c:pt idx="752">
                  <c:v>37750</c:v>
                </c:pt>
                <c:pt idx="753">
                  <c:v>37743</c:v>
                </c:pt>
                <c:pt idx="754">
                  <c:v>37736</c:v>
                </c:pt>
                <c:pt idx="755">
                  <c:v>37729</c:v>
                </c:pt>
                <c:pt idx="756">
                  <c:v>37722</c:v>
                </c:pt>
                <c:pt idx="757">
                  <c:v>37715</c:v>
                </c:pt>
                <c:pt idx="758">
                  <c:v>37708</c:v>
                </c:pt>
                <c:pt idx="759">
                  <c:v>37701</c:v>
                </c:pt>
                <c:pt idx="760">
                  <c:v>37694</c:v>
                </c:pt>
                <c:pt idx="761">
                  <c:v>37687</c:v>
                </c:pt>
                <c:pt idx="762">
                  <c:v>37680</c:v>
                </c:pt>
                <c:pt idx="763">
                  <c:v>37673</c:v>
                </c:pt>
                <c:pt idx="764">
                  <c:v>37666</c:v>
                </c:pt>
                <c:pt idx="765">
                  <c:v>37659</c:v>
                </c:pt>
                <c:pt idx="766">
                  <c:v>37652</c:v>
                </c:pt>
                <c:pt idx="767">
                  <c:v>37645</c:v>
                </c:pt>
                <c:pt idx="768">
                  <c:v>37638</c:v>
                </c:pt>
                <c:pt idx="769">
                  <c:v>37631</c:v>
                </c:pt>
                <c:pt idx="770">
                  <c:v>37624</c:v>
                </c:pt>
                <c:pt idx="771">
                  <c:v>37617</c:v>
                </c:pt>
                <c:pt idx="772">
                  <c:v>37610</c:v>
                </c:pt>
                <c:pt idx="773">
                  <c:v>37603</c:v>
                </c:pt>
                <c:pt idx="774">
                  <c:v>37596</c:v>
                </c:pt>
                <c:pt idx="775">
                  <c:v>37589</c:v>
                </c:pt>
                <c:pt idx="776">
                  <c:v>37582</c:v>
                </c:pt>
                <c:pt idx="777">
                  <c:v>37575</c:v>
                </c:pt>
                <c:pt idx="778">
                  <c:v>37568</c:v>
                </c:pt>
                <c:pt idx="779">
                  <c:v>37561</c:v>
                </c:pt>
                <c:pt idx="780">
                  <c:v>37554</c:v>
                </c:pt>
                <c:pt idx="781">
                  <c:v>37547</c:v>
                </c:pt>
                <c:pt idx="782">
                  <c:v>37540</c:v>
                </c:pt>
                <c:pt idx="783">
                  <c:v>37533</c:v>
                </c:pt>
                <c:pt idx="784">
                  <c:v>37526</c:v>
                </c:pt>
                <c:pt idx="785">
                  <c:v>37519</c:v>
                </c:pt>
                <c:pt idx="786">
                  <c:v>37512</c:v>
                </c:pt>
                <c:pt idx="787">
                  <c:v>37505</c:v>
                </c:pt>
                <c:pt idx="788">
                  <c:v>37498</c:v>
                </c:pt>
                <c:pt idx="789">
                  <c:v>37491</c:v>
                </c:pt>
                <c:pt idx="790">
                  <c:v>37484</c:v>
                </c:pt>
                <c:pt idx="791">
                  <c:v>37477</c:v>
                </c:pt>
                <c:pt idx="792">
                  <c:v>37470</c:v>
                </c:pt>
                <c:pt idx="793">
                  <c:v>37463</c:v>
                </c:pt>
                <c:pt idx="794">
                  <c:v>37456</c:v>
                </c:pt>
                <c:pt idx="795">
                  <c:v>37449</c:v>
                </c:pt>
                <c:pt idx="796">
                  <c:v>37442</c:v>
                </c:pt>
                <c:pt idx="797">
                  <c:v>37435</c:v>
                </c:pt>
                <c:pt idx="798">
                  <c:v>37428</c:v>
                </c:pt>
                <c:pt idx="799">
                  <c:v>37421</c:v>
                </c:pt>
                <c:pt idx="800">
                  <c:v>37414</c:v>
                </c:pt>
                <c:pt idx="801">
                  <c:v>37407</c:v>
                </c:pt>
                <c:pt idx="802">
                  <c:v>37400</c:v>
                </c:pt>
                <c:pt idx="803">
                  <c:v>37393</c:v>
                </c:pt>
                <c:pt idx="804">
                  <c:v>37386</c:v>
                </c:pt>
                <c:pt idx="805">
                  <c:v>37379</c:v>
                </c:pt>
                <c:pt idx="806">
                  <c:v>37372</c:v>
                </c:pt>
                <c:pt idx="807">
                  <c:v>37365</c:v>
                </c:pt>
                <c:pt idx="808">
                  <c:v>37358</c:v>
                </c:pt>
                <c:pt idx="809">
                  <c:v>37351</c:v>
                </c:pt>
                <c:pt idx="810">
                  <c:v>37344</c:v>
                </c:pt>
                <c:pt idx="811">
                  <c:v>37337</c:v>
                </c:pt>
                <c:pt idx="812">
                  <c:v>37330</c:v>
                </c:pt>
                <c:pt idx="813">
                  <c:v>37323</c:v>
                </c:pt>
                <c:pt idx="814">
                  <c:v>37316</c:v>
                </c:pt>
                <c:pt idx="815">
                  <c:v>37309</c:v>
                </c:pt>
                <c:pt idx="816">
                  <c:v>37302</c:v>
                </c:pt>
                <c:pt idx="817">
                  <c:v>37295</c:v>
                </c:pt>
                <c:pt idx="818">
                  <c:v>37288</c:v>
                </c:pt>
                <c:pt idx="819">
                  <c:v>37281</c:v>
                </c:pt>
                <c:pt idx="820">
                  <c:v>37274</c:v>
                </c:pt>
                <c:pt idx="821">
                  <c:v>37267</c:v>
                </c:pt>
                <c:pt idx="822">
                  <c:v>37260</c:v>
                </c:pt>
                <c:pt idx="823">
                  <c:v>37253</c:v>
                </c:pt>
                <c:pt idx="824">
                  <c:v>37246</c:v>
                </c:pt>
                <c:pt idx="825">
                  <c:v>37239</c:v>
                </c:pt>
                <c:pt idx="826">
                  <c:v>37232</c:v>
                </c:pt>
                <c:pt idx="827">
                  <c:v>37225</c:v>
                </c:pt>
                <c:pt idx="828">
                  <c:v>37218</c:v>
                </c:pt>
                <c:pt idx="829">
                  <c:v>37211</c:v>
                </c:pt>
                <c:pt idx="830">
                  <c:v>37204</c:v>
                </c:pt>
                <c:pt idx="831">
                  <c:v>37197</c:v>
                </c:pt>
                <c:pt idx="832">
                  <c:v>37190</c:v>
                </c:pt>
                <c:pt idx="833">
                  <c:v>37183</c:v>
                </c:pt>
                <c:pt idx="834">
                  <c:v>37176</c:v>
                </c:pt>
                <c:pt idx="835">
                  <c:v>37169</c:v>
                </c:pt>
                <c:pt idx="836">
                  <c:v>37162</c:v>
                </c:pt>
                <c:pt idx="837">
                  <c:v>37155</c:v>
                </c:pt>
                <c:pt idx="838">
                  <c:v>37148</c:v>
                </c:pt>
                <c:pt idx="839">
                  <c:v>37141</c:v>
                </c:pt>
                <c:pt idx="840">
                  <c:v>37134</c:v>
                </c:pt>
                <c:pt idx="841">
                  <c:v>37127</c:v>
                </c:pt>
                <c:pt idx="842">
                  <c:v>37120</c:v>
                </c:pt>
                <c:pt idx="843">
                  <c:v>37113</c:v>
                </c:pt>
                <c:pt idx="844">
                  <c:v>37106</c:v>
                </c:pt>
                <c:pt idx="845">
                  <c:v>37099</c:v>
                </c:pt>
                <c:pt idx="846">
                  <c:v>37092</c:v>
                </c:pt>
                <c:pt idx="847">
                  <c:v>37085</c:v>
                </c:pt>
                <c:pt idx="848">
                  <c:v>37078</c:v>
                </c:pt>
                <c:pt idx="849">
                  <c:v>37071</c:v>
                </c:pt>
                <c:pt idx="850">
                  <c:v>37064</c:v>
                </c:pt>
                <c:pt idx="851">
                  <c:v>37057</c:v>
                </c:pt>
                <c:pt idx="852">
                  <c:v>37050</c:v>
                </c:pt>
                <c:pt idx="853">
                  <c:v>37043</c:v>
                </c:pt>
                <c:pt idx="854">
                  <c:v>37036</c:v>
                </c:pt>
                <c:pt idx="855">
                  <c:v>37029</c:v>
                </c:pt>
                <c:pt idx="856">
                  <c:v>37022</c:v>
                </c:pt>
                <c:pt idx="857">
                  <c:v>37015</c:v>
                </c:pt>
                <c:pt idx="858">
                  <c:v>37008</c:v>
                </c:pt>
                <c:pt idx="859">
                  <c:v>37001</c:v>
                </c:pt>
                <c:pt idx="860">
                  <c:v>36994</c:v>
                </c:pt>
                <c:pt idx="861">
                  <c:v>36987</c:v>
                </c:pt>
                <c:pt idx="862">
                  <c:v>36980</c:v>
                </c:pt>
                <c:pt idx="863">
                  <c:v>36973</c:v>
                </c:pt>
                <c:pt idx="864">
                  <c:v>36966</c:v>
                </c:pt>
                <c:pt idx="865">
                  <c:v>36959</c:v>
                </c:pt>
                <c:pt idx="866">
                  <c:v>36952</c:v>
                </c:pt>
                <c:pt idx="867">
                  <c:v>36945</c:v>
                </c:pt>
                <c:pt idx="868">
                  <c:v>36938</c:v>
                </c:pt>
                <c:pt idx="869">
                  <c:v>36931</c:v>
                </c:pt>
                <c:pt idx="870">
                  <c:v>36924</c:v>
                </c:pt>
                <c:pt idx="871">
                  <c:v>36917</c:v>
                </c:pt>
                <c:pt idx="872">
                  <c:v>36910</c:v>
                </c:pt>
                <c:pt idx="873">
                  <c:v>36903</c:v>
                </c:pt>
                <c:pt idx="874">
                  <c:v>36896</c:v>
                </c:pt>
                <c:pt idx="875">
                  <c:v>36889</c:v>
                </c:pt>
                <c:pt idx="876">
                  <c:v>36882</c:v>
                </c:pt>
                <c:pt idx="877">
                  <c:v>36875</c:v>
                </c:pt>
                <c:pt idx="878">
                  <c:v>36868</c:v>
                </c:pt>
                <c:pt idx="879">
                  <c:v>36861</c:v>
                </c:pt>
                <c:pt idx="880">
                  <c:v>36854</c:v>
                </c:pt>
                <c:pt idx="881">
                  <c:v>36847</c:v>
                </c:pt>
                <c:pt idx="882">
                  <c:v>36840</c:v>
                </c:pt>
                <c:pt idx="883">
                  <c:v>36833</c:v>
                </c:pt>
                <c:pt idx="884">
                  <c:v>36826</c:v>
                </c:pt>
                <c:pt idx="885">
                  <c:v>36819</c:v>
                </c:pt>
                <c:pt idx="886">
                  <c:v>36812</c:v>
                </c:pt>
                <c:pt idx="887">
                  <c:v>36805</c:v>
                </c:pt>
                <c:pt idx="888">
                  <c:v>36798</c:v>
                </c:pt>
                <c:pt idx="889">
                  <c:v>36791</c:v>
                </c:pt>
                <c:pt idx="890">
                  <c:v>36784</c:v>
                </c:pt>
                <c:pt idx="891">
                  <c:v>36777</c:v>
                </c:pt>
                <c:pt idx="892">
                  <c:v>36770</c:v>
                </c:pt>
                <c:pt idx="893">
                  <c:v>36763</c:v>
                </c:pt>
                <c:pt idx="894">
                  <c:v>36756</c:v>
                </c:pt>
                <c:pt idx="895">
                  <c:v>36749</c:v>
                </c:pt>
                <c:pt idx="896">
                  <c:v>36742</c:v>
                </c:pt>
                <c:pt idx="897">
                  <c:v>36735</c:v>
                </c:pt>
                <c:pt idx="898">
                  <c:v>36728</c:v>
                </c:pt>
                <c:pt idx="899">
                  <c:v>36721</c:v>
                </c:pt>
                <c:pt idx="900">
                  <c:v>36714</c:v>
                </c:pt>
                <c:pt idx="901">
                  <c:v>36707</c:v>
                </c:pt>
                <c:pt idx="902">
                  <c:v>36700</c:v>
                </c:pt>
                <c:pt idx="903">
                  <c:v>36693</c:v>
                </c:pt>
                <c:pt idx="904">
                  <c:v>36686</c:v>
                </c:pt>
                <c:pt idx="905">
                  <c:v>36679</c:v>
                </c:pt>
                <c:pt idx="906">
                  <c:v>36672</c:v>
                </c:pt>
                <c:pt idx="907">
                  <c:v>36665</c:v>
                </c:pt>
                <c:pt idx="908">
                  <c:v>36658</c:v>
                </c:pt>
                <c:pt idx="909">
                  <c:v>36651</c:v>
                </c:pt>
                <c:pt idx="910">
                  <c:v>36644</c:v>
                </c:pt>
                <c:pt idx="911">
                  <c:v>36637</c:v>
                </c:pt>
                <c:pt idx="912">
                  <c:v>36630</c:v>
                </c:pt>
                <c:pt idx="913">
                  <c:v>36623</c:v>
                </c:pt>
                <c:pt idx="914">
                  <c:v>36616</c:v>
                </c:pt>
                <c:pt idx="915">
                  <c:v>36609</c:v>
                </c:pt>
                <c:pt idx="916">
                  <c:v>36602</c:v>
                </c:pt>
                <c:pt idx="917">
                  <c:v>36595</c:v>
                </c:pt>
                <c:pt idx="918">
                  <c:v>36588</c:v>
                </c:pt>
                <c:pt idx="919">
                  <c:v>36581</c:v>
                </c:pt>
                <c:pt idx="920">
                  <c:v>36574</c:v>
                </c:pt>
                <c:pt idx="921">
                  <c:v>36567</c:v>
                </c:pt>
                <c:pt idx="922">
                  <c:v>36560</c:v>
                </c:pt>
                <c:pt idx="923">
                  <c:v>36553</c:v>
                </c:pt>
                <c:pt idx="924">
                  <c:v>36546</c:v>
                </c:pt>
                <c:pt idx="925">
                  <c:v>36539</c:v>
                </c:pt>
                <c:pt idx="926">
                  <c:v>36532</c:v>
                </c:pt>
              </c:numCache>
            </c:numRef>
          </c:cat>
          <c:val>
            <c:numRef>
              <c:f>'FRED Graph'!$B$12:$B$938</c:f>
              <c:numCache>
                <c:formatCode>0.000</c:formatCode>
                <c:ptCount val="927"/>
                <c:pt idx="0">
                  <c:v>-1.54</c:v>
                </c:pt>
                <c:pt idx="1">
                  <c:v>-1.55</c:v>
                </c:pt>
                <c:pt idx="2">
                  <c:v>-1.5429999999999999</c:v>
                </c:pt>
                <c:pt idx="3">
                  <c:v>-1.5289999999999999</c:v>
                </c:pt>
                <c:pt idx="4">
                  <c:v>-1.506</c:v>
                </c:pt>
                <c:pt idx="5">
                  <c:v>-1.4990000000000001</c:v>
                </c:pt>
                <c:pt idx="6">
                  <c:v>-1.4670000000000001</c:v>
                </c:pt>
                <c:pt idx="7">
                  <c:v>-1.4710000000000001</c:v>
                </c:pt>
                <c:pt idx="8">
                  <c:v>-1.496</c:v>
                </c:pt>
                <c:pt idx="9">
                  <c:v>-1.569</c:v>
                </c:pt>
                <c:pt idx="10">
                  <c:v>-1.5920000000000001</c:v>
                </c:pt>
                <c:pt idx="11">
                  <c:v>-1.579</c:v>
                </c:pt>
                <c:pt idx="12">
                  <c:v>-1.4890000000000001</c:v>
                </c:pt>
                <c:pt idx="13">
                  <c:v>-1.458</c:v>
                </c:pt>
                <c:pt idx="14">
                  <c:v>-1.488</c:v>
                </c:pt>
                <c:pt idx="15">
                  <c:v>-1.488</c:v>
                </c:pt>
                <c:pt idx="16">
                  <c:v>-1.5449999999999999</c:v>
                </c:pt>
                <c:pt idx="17">
                  <c:v>-1.5669999999999999</c:v>
                </c:pt>
                <c:pt idx="18">
                  <c:v>-1.556</c:v>
                </c:pt>
                <c:pt idx="19">
                  <c:v>-1.5209999999999999</c:v>
                </c:pt>
                <c:pt idx="20">
                  <c:v>-1.452</c:v>
                </c:pt>
                <c:pt idx="21">
                  <c:v>-1.468</c:v>
                </c:pt>
                <c:pt idx="22">
                  <c:v>-1.423</c:v>
                </c:pt>
                <c:pt idx="23">
                  <c:v>-1.3979999999999999</c:v>
                </c:pt>
                <c:pt idx="24">
                  <c:v>-1.2929999999999999</c:v>
                </c:pt>
                <c:pt idx="25">
                  <c:v>-1.282</c:v>
                </c:pt>
                <c:pt idx="26">
                  <c:v>-1.3380000000000001</c:v>
                </c:pt>
                <c:pt idx="27">
                  <c:v>-1.331</c:v>
                </c:pt>
                <c:pt idx="28">
                  <c:v>-1.2849999999999999</c:v>
                </c:pt>
                <c:pt idx="29">
                  <c:v>-1.2909999999999999</c:v>
                </c:pt>
                <c:pt idx="30">
                  <c:v>-1.327</c:v>
                </c:pt>
                <c:pt idx="31">
                  <c:v>-1.3029999999999999</c:v>
                </c:pt>
                <c:pt idx="32">
                  <c:v>-1.252</c:v>
                </c:pt>
                <c:pt idx="33">
                  <c:v>-1.236</c:v>
                </c:pt>
                <c:pt idx="34">
                  <c:v>-1.234</c:v>
                </c:pt>
                <c:pt idx="35">
                  <c:v>-1.177</c:v>
                </c:pt>
                <c:pt idx="36">
                  <c:v>-1.1739999999999999</c:v>
                </c:pt>
                <c:pt idx="37">
                  <c:v>-1.1579999999999999</c:v>
                </c:pt>
                <c:pt idx="38">
                  <c:v>-1.1779999999999999</c:v>
                </c:pt>
                <c:pt idx="39">
                  <c:v>-1.147</c:v>
                </c:pt>
                <c:pt idx="40">
                  <c:v>-1.1160000000000001</c:v>
                </c:pt>
                <c:pt idx="41">
                  <c:v>-1.103</c:v>
                </c:pt>
                <c:pt idx="42">
                  <c:v>-1.0760000000000001</c:v>
                </c:pt>
                <c:pt idx="43">
                  <c:v>-1.149</c:v>
                </c:pt>
                <c:pt idx="44">
                  <c:v>-1.073</c:v>
                </c:pt>
                <c:pt idx="45">
                  <c:v>-1.099</c:v>
                </c:pt>
                <c:pt idx="46">
                  <c:v>-1.0429999999999999</c:v>
                </c:pt>
                <c:pt idx="47">
                  <c:v>-1.095</c:v>
                </c:pt>
                <c:pt idx="48">
                  <c:v>-1.0349999999999999</c:v>
                </c:pt>
                <c:pt idx="49">
                  <c:v>-1.181</c:v>
                </c:pt>
                <c:pt idx="50">
                  <c:v>-1.18</c:v>
                </c:pt>
                <c:pt idx="51">
                  <c:v>-1.1319999999999999</c:v>
                </c:pt>
                <c:pt idx="52">
                  <c:v>-1.1759999999999999</c:v>
                </c:pt>
                <c:pt idx="53">
                  <c:v>-1.163</c:v>
                </c:pt>
                <c:pt idx="54">
                  <c:v>-1.06</c:v>
                </c:pt>
                <c:pt idx="55">
                  <c:v>-1.0249999999999999</c:v>
                </c:pt>
                <c:pt idx="56">
                  <c:v>-1.151</c:v>
                </c:pt>
                <c:pt idx="57">
                  <c:v>-1.145</c:v>
                </c:pt>
                <c:pt idx="58">
                  <c:v>-1.1419999999999999</c:v>
                </c:pt>
                <c:pt idx="59">
                  <c:v>-1.1719999999999999</c:v>
                </c:pt>
                <c:pt idx="60">
                  <c:v>-1.1279999999999999</c:v>
                </c:pt>
                <c:pt idx="61">
                  <c:v>-1.1060000000000001</c:v>
                </c:pt>
                <c:pt idx="62">
                  <c:v>-1.1639999999999999</c:v>
                </c:pt>
                <c:pt idx="63">
                  <c:v>-1.1890000000000001</c:v>
                </c:pt>
                <c:pt idx="64">
                  <c:v>-1.1830000000000001</c:v>
                </c:pt>
                <c:pt idx="65">
                  <c:v>-1.097</c:v>
                </c:pt>
                <c:pt idx="66">
                  <c:v>-0.99399999999999999</c:v>
                </c:pt>
                <c:pt idx="67">
                  <c:v>-0.96899999999999997</c:v>
                </c:pt>
                <c:pt idx="68">
                  <c:v>-0.93400000000000005</c:v>
                </c:pt>
                <c:pt idx="69">
                  <c:v>-1.077</c:v>
                </c:pt>
                <c:pt idx="70">
                  <c:v>-1.056</c:v>
                </c:pt>
                <c:pt idx="71">
                  <c:v>-1.052</c:v>
                </c:pt>
                <c:pt idx="72">
                  <c:v>-1.0269999999999999</c:v>
                </c:pt>
                <c:pt idx="73">
                  <c:v>-1.042</c:v>
                </c:pt>
                <c:pt idx="74">
                  <c:v>-0.97799999999999998</c:v>
                </c:pt>
                <c:pt idx="75">
                  <c:v>-1.0049999999999999</c:v>
                </c:pt>
                <c:pt idx="76">
                  <c:v>-0.98699999999999999</c:v>
                </c:pt>
                <c:pt idx="77">
                  <c:v>-0.93899999999999995</c:v>
                </c:pt>
                <c:pt idx="78">
                  <c:v>-0.89500000000000002</c:v>
                </c:pt>
                <c:pt idx="79">
                  <c:v>-0.88800000000000001</c:v>
                </c:pt>
                <c:pt idx="80">
                  <c:v>-0.91800000000000004</c:v>
                </c:pt>
                <c:pt idx="81">
                  <c:v>-0.85699999999999998</c:v>
                </c:pt>
                <c:pt idx="82">
                  <c:v>-0.755</c:v>
                </c:pt>
                <c:pt idx="83">
                  <c:v>-0.72299999999999998</c:v>
                </c:pt>
                <c:pt idx="84">
                  <c:v>-0.622</c:v>
                </c:pt>
                <c:pt idx="85">
                  <c:v>-0.52700000000000002</c:v>
                </c:pt>
                <c:pt idx="86">
                  <c:v>-0.42199999999999999</c:v>
                </c:pt>
                <c:pt idx="87">
                  <c:v>-0.61599999999999999</c:v>
                </c:pt>
                <c:pt idx="88">
                  <c:v>-0.624</c:v>
                </c:pt>
                <c:pt idx="89">
                  <c:v>-0.496</c:v>
                </c:pt>
                <c:pt idx="90">
                  <c:v>-0.55900000000000005</c:v>
                </c:pt>
                <c:pt idx="91">
                  <c:v>-0.61899999999999999</c:v>
                </c:pt>
                <c:pt idx="92">
                  <c:v>-0.72199999999999998</c:v>
                </c:pt>
                <c:pt idx="93">
                  <c:v>-0.72</c:v>
                </c:pt>
                <c:pt idx="94">
                  <c:v>-0.69</c:v>
                </c:pt>
                <c:pt idx="95">
                  <c:v>-0.81499999999999995</c:v>
                </c:pt>
                <c:pt idx="96">
                  <c:v>-0.94099999999999995</c:v>
                </c:pt>
                <c:pt idx="97">
                  <c:v>-0.96899999999999997</c:v>
                </c:pt>
                <c:pt idx="98">
                  <c:v>-0.94299999999999995</c:v>
                </c:pt>
                <c:pt idx="99">
                  <c:v>-0.96599999999999997</c:v>
                </c:pt>
                <c:pt idx="100">
                  <c:v>-1.0029999999999999</c:v>
                </c:pt>
                <c:pt idx="101">
                  <c:v>-1.024</c:v>
                </c:pt>
                <c:pt idx="102">
                  <c:v>-1</c:v>
                </c:pt>
                <c:pt idx="103">
                  <c:v>-0.94899999999999995</c:v>
                </c:pt>
                <c:pt idx="104">
                  <c:v>-0.876</c:v>
                </c:pt>
                <c:pt idx="105">
                  <c:v>-0.753</c:v>
                </c:pt>
                <c:pt idx="106">
                  <c:v>-0.86399999999999999</c:v>
                </c:pt>
                <c:pt idx="107">
                  <c:v>-0.88400000000000001</c:v>
                </c:pt>
                <c:pt idx="108">
                  <c:v>-0.85499999999999998</c:v>
                </c:pt>
                <c:pt idx="109">
                  <c:v>-0.78100000000000003</c:v>
                </c:pt>
                <c:pt idx="110">
                  <c:v>-0.71799999999999997</c:v>
                </c:pt>
                <c:pt idx="111">
                  <c:v>-0.98599999999999999</c:v>
                </c:pt>
                <c:pt idx="112">
                  <c:v>-1.121</c:v>
                </c:pt>
                <c:pt idx="113">
                  <c:v>-1.1359999999999999</c:v>
                </c:pt>
                <c:pt idx="114">
                  <c:v>-1.169</c:v>
                </c:pt>
                <c:pt idx="115">
                  <c:v>-1.18</c:v>
                </c:pt>
                <c:pt idx="116">
                  <c:v>-1.155</c:v>
                </c:pt>
                <c:pt idx="117">
                  <c:v>-1.06</c:v>
                </c:pt>
                <c:pt idx="118">
                  <c:v>-1.0549999999999999</c:v>
                </c:pt>
                <c:pt idx="119">
                  <c:v>-1.1719999999999999</c:v>
                </c:pt>
                <c:pt idx="120">
                  <c:v>-1.155</c:v>
                </c:pt>
                <c:pt idx="121">
                  <c:v>-1.1419999999999999</c:v>
                </c:pt>
                <c:pt idx="122">
                  <c:v>-1.1779999999999999</c:v>
                </c:pt>
                <c:pt idx="123">
                  <c:v>-1.25</c:v>
                </c:pt>
                <c:pt idx="124">
                  <c:v>-1.238</c:v>
                </c:pt>
                <c:pt idx="125">
                  <c:v>-1.2430000000000001</c:v>
                </c:pt>
                <c:pt idx="126">
                  <c:v>-1.2490000000000001</c:v>
                </c:pt>
                <c:pt idx="127">
                  <c:v>-1.363</c:v>
                </c:pt>
                <c:pt idx="128">
                  <c:v>-1.399</c:v>
                </c:pt>
                <c:pt idx="129">
                  <c:v>-1.383</c:v>
                </c:pt>
                <c:pt idx="130">
                  <c:v>-1.343</c:v>
                </c:pt>
                <c:pt idx="131">
                  <c:v>-1.2809999999999999</c:v>
                </c:pt>
                <c:pt idx="132">
                  <c:v>-1.2749999999999999</c:v>
                </c:pt>
                <c:pt idx="133">
                  <c:v>-1.2490000000000001</c:v>
                </c:pt>
                <c:pt idx="134">
                  <c:v>-1.2210000000000001</c:v>
                </c:pt>
                <c:pt idx="135">
                  <c:v>-1.258</c:v>
                </c:pt>
                <c:pt idx="136">
                  <c:v>-1.2689999999999999</c:v>
                </c:pt>
                <c:pt idx="137">
                  <c:v>-1.1930000000000001</c:v>
                </c:pt>
                <c:pt idx="138">
                  <c:v>-1.1839999999999999</c:v>
                </c:pt>
                <c:pt idx="139">
                  <c:v>-1.194</c:v>
                </c:pt>
                <c:pt idx="140">
                  <c:v>-1.1870000000000001</c:v>
                </c:pt>
                <c:pt idx="141">
                  <c:v>-1.163</c:v>
                </c:pt>
                <c:pt idx="142">
                  <c:v>-1.129</c:v>
                </c:pt>
                <c:pt idx="143">
                  <c:v>-1.1519999999999999</c:v>
                </c:pt>
                <c:pt idx="144">
                  <c:v>-1.2250000000000001</c:v>
                </c:pt>
                <c:pt idx="145">
                  <c:v>-1.2509999999999999</c:v>
                </c:pt>
                <c:pt idx="146">
                  <c:v>-1.1339999999999999</c:v>
                </c:pt>
                <c:pt idx="147">
                  <c:v>-1.2090000000000001</c:v>
                </c:pt>
                <c:pt idx="148">
                  <c:v>-1.3280000000000001</c:v>
                </c:pt>
                <c:pt idx="149">
                  <c:v>-1.3819999999999999</c:v>
                </c:pt>
                <c:pt idx="150">
                  <c:v>-1.3340000000000001</c:v>
                </c:pt>
                <c:pt idx="151">
                  <c:v>-1.373</c:v>
                </c:pt>
                <c:pt idx="152">
                  <c:v>-1.3680000000000001</c:v>
                </c:pt>
                <c:pt idx="153">
                  <c:v>-1.349</c:v>
                </c:pt>
                <c:pt idx="154">
                  <c:v>-1.29</c:v>
                </c:pt>
                <c:pt idx="155">
                  <c:v>-1.1339999999999999</c:v>
                </c:pt>
                <c:pt idx="156">
                  <c:v>-1.321</c:v>
                </c:pt>
                <c:pt idx="157">
                  <c:v>-1.33</c:v>
                </c:pt>
                <c:pt idx="158">
                  <c:v>-1.363</c:v>
                </c:pt>
                <c:pt idx="159">
                  <c:v>-1.3939999999999999</c:v>
                </c:pt>
                <c:pt idx="160">
                  <c:v>-1.427</c:v>
                </c:pt>
                <c:pt idx="161">
                  <c:v>-1.49</c:v>
                </c:pt>
                <c:pt idx="162">
                  <c:v>-1.54</c:v>
                </c:pt>
                <c:pt idx="163">
                  <c:v>-1.51</c:v>
                </c:pt>
                <c:pt idx="164">
                  <c:v>-1.4870000000000001</c:v>
                </c:pt>
                <c:pt idx="165">
                  <c:v>-1.4279999999999999</c:v>
                </c:pt>
                <c:pt idx="166">
                  <c:v>-1.49</c:v>
                </c:pt>
                <c:pt idx="167">
                  <c:v>-1.5549999999999999</c:v>
                </c:pt>
                <c:pt idx="168">
                  <c:v>-1.5469999999999999</c:v>
                </c:pt>
                <c:pt idx="169">
                  <c:v>-1.5609999999999999</c:v>
                </c:pt>
                <c:pt idx="170">
                  <c:v>-1.5680000000000001</c:v>
                </c:pt>
                <c:pt idx="171">
                  <c:v>-1.5940000000000001</c:v>
                </c:pt>
                <c:pt idx="172">
                  <c:v>-1.5629999999999999</c:v>
                </c:pt>
                <c:pt idx="173">
                  <c:v>-1.5549999999999999</c:v>
                </c:pt>
                <c:pt idx="174">
                  <c:v>-1.5269999999999999</c:v>
                </c:pt>
                <c:pt idx="175">
                  <c:v>-1.5649999999999999</c:v>
                </c:pt>
                <c:pt idx="176">
                  <c:v>-1.5229999999999999</c:v>
                </c:pt>
                <c:pt idx="177">
                  <c:v>-1.516</c:v>
                </c:pt>
                <c:pt idx="178">
                  <c:v>-1.4930000000000001</c:v>
                </c:pt>
                <c:pt idx="179">
                  <c:v>-1.4810000000000001</c:v>
                </c:pt>
                <c:pt idx="180">
                  <c:v>-1.476</c:v>
                </c:pt>
                <c:pt idx="181">
                  <c:v>-1.4419999999999999</c:v>
                </c:pt>
                <c:pt idx="182">
                  <c:v>-1.4350000000000001</c:v>
                </c:pt>
                <c:pt idx="183">
                  <c:v>-1.399</c:v>
                </c:pt>
                <c:pt idx="184">
                  <c:v>-1.415</c:v>
                </c:pt>
                <c:pt idx="185">
                  <c:v>-1.385</c:v>
                </c:pt>
                <c:pt idx="186">
                  <c:v>-1.3939999999999999</c:v>
                </c:pt>
                <c:pt idx="187">
                  <c:v>-1.403</c:v>
                </c:pt>
                <c:pt idx="188">
                  <c:v>-1.42</c:v>
                </c:pt>
                <c:pt idx="189">
                  <c:v>-1.3740000000000001</c:v>
                </c:pt>
                <c:pt idx="190">
                  <c:v>-1.357</c:v>
                </c:pt>
                <c:pt idx="191">
                  <c:v>-1.2729999999999999</c:v>
                </c:pt>
                <c:pt idx="192">
                  <c:v>-1.292</c:v>
                </c:pt>
                <c:pt idx="193">
                  <c:v>-1.357</c:v>
                </c:pt>
                <c:pt idx="194">
                  <c:v>-1.3879999999999999</c:v>
                </c:pt>
                <c:pt idx="195">
                  <c:v>-1.3180000000000001</c:v>
                </c:pt>
                <c:pt idx="196">
                  <c:v>-1.2829999999999999</c:v>
                </c:pt>
                <c:pt idx="197">
                  <c:v>-1.3240000000000001</c:v>
                </c:pt>
                <c:pt idx="198">
                  <c:v>-1.2849999999999999</c:v>
                </c:pt>
                <c:pt idx="199">
                  <c:v>-1.26</c:v>
                </c:pt>
                <c:pt idx="200">
                  <c:v>-1.2430000000000001</c:v>
                </c:pt>
                <c:pt idx="201">
                  <c:v>-1.319</c:v>
                </c:pt>
                <c:pt idx="202">
                  <c:v>-1.3240000000000001</c:v>
                </c:pt>
                <c:pt idx="203">
                  <c:v>-1.3080000000000001</c:v>
                </c:pt>
                <c:pt idx="204">
                  <c:v>-1.2929999999999999</c:v>
                </c:pt>
                <c:pt idx="205">
                  <c:v>-1.333</c:v>
                </c:pt>
                <c:pt idx="206">
                  <c:v>-1.329</c:v>
                </c:pt>
                <c:pt idx="207">
                  <c:v>-1.234</c:v>
                </c:pt>
                <c:pt idx="208">
                  <c:v>-1.1220000000000001</c:v>
                </c:pt>
                <c:pt idx="209">
                  <c:v>-1.1140000000000001</c:v>
                </c:pt>
                <c:pt idx="210">
                  <c:v>-1.1819999999999999</c:v>
                </c:pt>
                <c:pt idx="211">
                  <c:v>-1.125</c:v>
                </c:pt>
                <c:pt idx="212">
                  <c:v>-1.0049999999999999</c:v>
                </c:pt>
                <c:pt idx="213">
                  <c:v>-0.92600000000000005</c:v>
                </c:pt>
                <c:pt idx="214">
                  <c:v>-1.008</c:v>
                </c:pt>
                <c:pt idx="215">
                  <c:v>-0.996</c:v>
                </c:pt>
                <c:pt idx="216">
                  <c:v>-1.1339999999999999</c:v>
                </c:pt>
                <c:pt idx="217">
                  <c:v>-1.2070000000000001</c:v>
                </c:pt>
                <c:pt idx="218">
                  <c:v>-1.1739999999999999</c:v>
                </c:pt>
                <c:pt idx="219">
                  <c:v>-1.22</c:v>
                </c:pt>
                <c:pt idx="220">
                  <c:v>-1.1739999999999999</c:v>
                </c:pt>
                <c:pt idx="221">
                  <c:v>-1.0129999999999999</c:v>
                </c:pt>
                <c:pt idx="222">
                  <c:v>-0.93799999999999994</c:v>
                </c:pt>
                <c:pt idx="223">
                  <c:v>-0.92300000000000004</c:v>
                </c:pt>
                <c:pt idx="224">
                  <c:v>-1.073</c:v>
                </c:pt>
                <c:pt idx="225">
                  <c:v>-1.151</c:v>
                </c:pt>
                <c:pt idx="226">
                  <c:v>-1.21</c:v>
                </c:pt>
                <c:pt idx="227">
                  <c:v>-1.3169999999999999</c:v>
                </c:pt>
                <c:pt idx="228">
                  <c:v>-1.448</c:v>
                </c:pt>
                <c:pt idx="229">
                  <c:v>-1.5</c:v>
                </c:pt>
                <c:pt idx="230">
                  <c:v>-1.569</c:v>
                </c:pt>
                <c:pt idx="231">
                  <c:v>-1.575</c:v>
                </c:pt>
                <c:pt idx="232">
                  <c:v>-1.5509999999999999</c:v>
                </c:pt>
                <c:pt idx="233">
                  <c:v>-1.496</c:v>
                </c:pt>
                <c:pt idx="234">
                  <c:v>-1.5349999999999999</c:v>
                </c:pt>
                <c:pt idx="235">
                  <c:v>-1.4730000000000001</c:v>
                </c:pt>
                <c:pt idx="236">
                  <c:v>-1.4890000000000001</c:v>
                </c:pt>
                <c:pt idx="237">
                  <c:v>-1.458</c:v>
                </c:pt>
                <c:pt idx="238">
                  <c:v>-1.504</c:v>
                </c:pt>
                <c:pt idx="239">
                  <c:v>-1.472</c:v>
                </c:pt>
                <c:pt idx="240">
                  <c:v>-1.4410000000000001</c:v>
                </c:pt>
                <c:pt idx="241">
                  <c:v>-1.4510000000000001</c:v>
                </c:pt>
                <c:pt idx="242">
                  <c:v>-1.4370000000000001</c:v>
                </c:pt>
                <c:pt idx="243">
                  <c:v>-1.403</c:v>
                </c:pt>
                <c:pt idx="244">
                  <c:v>-1.393</c:v>
                </c:pt>
                <c:pt idx="245">
                  <c:v>-1.472</c:v>
                </c:pt>
                <c:pt idx="246">
                  <c:v>-1.4730000000000001</c:v>
                </c:pt>
                <c:pt idx="247">
                  <c:v>-1.421</c:v>
                </c:pt>
                <c:pt idx="248">
                  <c:v>-1.377</c:v>
                </c:pt>
                <c:pt idx="249">
                  <c:v>-1.335</c:v>
                </c:pt>
                <c:pt idx="250">
                  <c:v>-1.3620000000000001</c:v>
                </c:pt>
                <c:pt idx="251">
                  <c:v>-1.4059999999999999</c:v>
                </c:pt>
                <c:pt idx="252">
                  <c:v>-1.405</c:v>
                </c:pt>
                <c:pt idx="253">
                  <c:v>-1.381</c:v>
                </c:pt>
                <c:pt idx="254">
                  <c:v>-1.361</c:v>
                </c:pt>
                <c:pt idx="255">
                  <c:v>-1.32</c:v>
                </c:pt>
                <c:pt idx="256">
                  <c:v>-1.302</c:v>
                </c:pt>
                <c:pt idx="257">
                  <c:v>-1.2829999999999999</c:v>
                </c:pt>
                <c:pt idx="258">
                  <c:v>-1.2909999999999999</c:v>
                </c:pt>
                <c:pt idx="259">
                  <c:v>-1.343</c:v>
                </c:pt>
                <c:pt idx="260">
                  <c:v>-1.3180000000000001</c:v>
                </c:pt>
                <c:pt idx="261">
                  <c:v>-1.3149999999999999</c:v>
                </c:pt>
                <c:pt idx="262">
                  <c:v>-1.3</c:v>
                </c:pt>
                <c:pt idx="263">
                  <c:v>-1.321</c:v>
                </c:pt>
                <c:pt idx="264">
                  <c:v>-1.2230000000000001</c:v>
                </c:pt>
                <c:pt idx="265">
                  <c:v>-1.167</c:v>
                </c:pt>
                <c:pt idx="266">
                  <c:v>-1.1439999999999999</c:v>
                </c:pt>
                <c:pt idx="267">
                  <c:v>-1.1339999999999999</c:v>
                </c:pt>
                <c:pt idx="268">
                  <c:v>-1.0960000000000001</c:v>
                </c:pt>
                <c:pt idx="269">
                  <c:v>-1.107</c:v>
                </c:pt>
                <c:pt idx="270">
                  <c:v>-1.081</c:v>
                </c:pt>
                <c:pt idx="271">
                  <c:v>-1.071</c:v>
                </c:pt>
                <c:pt idx="272">
                  <c:v>-1.0760000000000001</c:v>
                </c:pt>
                <c:pt idx="273">
                  <c:v>-1.016</c:v>
                </c:pt>
                <c:pt idx="274">
                  <c:v>-0.96799999999999997</c:v>
                </c:pt>
                <c:pt idx="275">
                  <c:v>-0.93799999999999994</c:v>
                </c:pt>
                <c:pt idx="276">
                  <c:v>-0.88500000000000001</c:v>
                </c:pt>
                <c:pt idx="277">
                  <c:v>-0.755</c:v>
                </c:pt>
                <c:pt idx="278">
                  <c:v>-0.751</c:v>
                </c:pt>
                <c:pt idx="279">
                  <c:v>-0.80700000000000005</c:v>
                </c:pt>
                <c:pt idx="280">
                  <c:v>-0.85399999999999998</c:v>
                </c:pt>
                <c:pt idx="281">
                  <c:v>-0.89200000000000002</c:v>
                </c:pt>
                <c:pt idx="282">
                  <c:v>-1.0149999999999999</c:v>
                </c:pt>
                <c:pt idx="283">
                  <c:v>-1.0089999999999999</c:v>
                </c:pt>
                <c:pt idx="284">
                  <c:v>-0.97599999999999998</c:v>
                </c:pt>
                <c:pt idx="285">
                  <c:v>-0.92600000000000005</c:v>
                </c:pt>
                <c:pt idx="286">
                  <c:v>-0.874</c:v>
                </c:pt>
                <c:pt idx="287">
                  <c:v>-0.88500000000000001</c:v>
                </c:pt>
                <c:pt idx="288">
                  <c:v>-0.92300000000000004</c:v>
                </c:pt>
                <c:pt idx="289">
                  <c:v>-0.86</c:v>
                </c:pt>
                <c:pt idx="290">
                  <c:v>-0.90600000000000003</c:v>
                </c:pt>
                <c:pt idx="291">
                  <c:v>-0.88700000000000001</c:v>
                </c:pt>
                <c:pt idx="292">
                  <c:v>-0.91300000000000003</c:v>
                </c:pt>
                <c:pt idx="293">
                  <c:v>-0.876</c:v>
                </c:pt>
                <c:pt idx="294">
                  <c:v>-0.83199999999999996</c:v>
                </c:pt>
                <c:pt idx="295">
                  <c:v>-0.81100000000000005</c:v>
                </c:pt>
                <c:pt idx="296">
                  <c:v>-0.79700000000000004</c:v>
                </c:pt>
                <c:pt idx="297">
                  <c:v>-0.69099999999999995</c:v>
                </c:pt>
                <c:pt idx="298">
                  <c:v>-0.65700000000000003</c:v>
                </c:pt>
                <c:pt idx="299">
                  <c:v>-0.57999999999999996</c:v>
                </c:pt>
                <c:pt idx="300">
                  <c:v>-0.52700000000000002</c:v>
                </c:pt>
                <c:pt idx="301">
                  <c:v>-0.48399999999999999</c:v>
                </c:pt>
                <c:pt idx="302">
                  <c:v>-0.47599999999999998</c:v>
                </c:pt>
                <c:pt idx="303">
                  <c:v>-0.437</c:v>
                </c:pt>
                <c:pt idx="304">
                  <c:v>-0.38600000000000001</c:v>
                </c:pt>
                <c:pt idx="305">
                  <c:v>-0.33200000000000002</c:v>
                </c:pt>
                <c:pt idx="306">
                  <c:v>-0.27200000000000002</c:v>
                </c:pt>
                <c:pt idx="307">
                  <c:v>-0.30599999999999999</c:v>
                </c:pt>
                <c:pt idx="308">
                  <c:v>-0.376</c:v>
                </c:pt>
                <c:pt idx="309">
                  <c:v>-0.38600000000000001</c:v>
                </c:pt>
                <c:pt idx="310">
                  <c:v>-0.41399999999999998</c:v>
                </c:pt>
                <c:pt idx="311">
                  <c:v>-0.28499999999999998</c:v>
                </c:pt>
                <c:pt idx="312">
                  <c:v>-0.23699999999999999</c:v>
                </c:pt>
                <c:pt idx="313">
                  <c:v>-0.104</c:v>
                </c:pt>
                <c:pt idx="314">
                  <c:v>-0.185</c:v>
                </c:pt>
                <c:pt idx="315">
                  <c:v>-0.32300000000000001</c:v>
                </c:pt>
                <c:pt idx="316">
                  <c:v>-0.372</c:v>
                </c:pt>
                <c:pt idx="317">
                  <c:v>-0.374</c:v>
                </c:pt>
                <c:pt idx="318">
                  <c:v>-0.42099999999999999</c:v>
                </c:pt>
                <c:pt idx="319">
                  <c:v>-0.315</c:v>
                </c:pt>
                <c:pt idx="320">
                  <c:v>-0.45200000000000001</c:v>
                </c:pt>
                <c:pt idx="321">
                  <c:v>-0.34599999999999997</c:v>
                </c:pt>
                <c:pt idx="322">
                  <c:v>-0.72499999999999998</c:v>
                </c:pt>
                <c:pt idx="323">
                  <c:v>-0.82199999999999995</c:v>
                </c:pt>
                <c:pt idx="324">
                  <c:v>-0.82199999999999995</c:v>
                </c:pt>
                <c:pt idx="325">
                  <c:v>-0.78700000000000003</c:v>
                </c:pt>
                <c:pt idx="326">
                  <c:v>-0.82599999999999996</c:v>
                </c:pt>
                <c:pt idx="327">
                  <c:v>-0.79800000000000004</c:v>
                </c:pt>
                <c:pt idx="328">
                  <c:v>-0.80100000000000005</c:v>
                </c:pt>
                <c:pt idx="329">
                  <c:v>-0.80700000000000005</c:v>
                </c:pt>
                <c:pt idx="330">
                  <c:v>-0.878</c:v>
                </c:pt>
                <c:pt idx="331">
                  <c:v>-0.92</c:v>
                </c:pt>
                <c:pt idx="332">
                  <c:v>-0.93500000000000005</c:v>
                </c:pt>
                <c:pt idx="333">
                  <c:v>-0.91600000000000004</c:v>
                </c:pt>
                <c:pt idx="334">
                  <c:v>-0.89900000000000002</c:v>
                </c:pt>
                <c:pt idx="335">
                  <c:v>-0.89400000000000002</c:v>
                </c:pt>
                <c:pt idx="336">
                  <c:v>-0.93500000000000005</c:v>
                </c:pt>
                <c:pt idx="337">
                  <c:v>-0.90300000000000002</c:v>
                </c:pt>
                <c:pt idx="338">
                  <c:v>-0.84899999999999998</c:v>
                </c:pt>
                <c:pt idx="339">
                  <c:v>-0.78900000000000003</c:v>
                </c:pt>
                <c:pt idx="340">
                  <c:v>-0.76700000000000002</c:v>
                </c:pt>
                <c:pt idx="341">
                  <c:v>-0.754</c:v>
                </c:pt>
                <c:pt idx="342">
                  <c:v>-0.65200000000000002</c:v>
                </c:pt>
                <c:pt idx="343">
                  <c:v>-0.74</c:v>
                </c:pt>
                <c:pt idx="344">
                  <c:v>-0.751</c:v>
                </c:pt>
                <c:pt idx="345">
                  <c:v>-0.72899999999999998</c:v>
                </c:pt>
                <c:pt idx="346">
                  <c:v>-0.754</c:v>
                </c:pt>
                <c:pt idx="347">
                  <c:v>-0.73499999999999999</c:v>
                </c:pt>
                <c:pt idx="348">
                  <c:v>-0.72899999999999998</c:v>
                </c:pt>
                <c:pt idx="349">
                  <c:v>-0.77100000000000002</c:v>
                </c:pt>
                <c:pt idx="350">
                  <c:v>-0.749</c:v>
                </c:pt>
                <c:pt idx="351">
                  <c:v>-0.754</c:v>
                </c:pt>
                <c:pt idx="352">
                  <c:v>-0.67900000000000005</c:v>
                </c:pt>
                <c:pt idx="353">
                  <c:v>-0.65400000000000003</c:v>
                </c:pt>
                <c:pt idx="354">
                  <c:v>-0.66700000000000004</c:v>
                </c:pt>
                <c:pt idx="355">
                  <c:v>-0.57899999999999996</c:v>
                </c:pt>
                <c:pt idx="356">
                  <c:v>-0.627</c:v>
                </c:pt>
                <c:pt idx="357">
                  <c:v>-0.624</c:v>
                </c:pt>
                <c:pt idx="358">
                  <c:v>-0.69099999999999995</c:v>
                </c:pt>
                <c:pt idx="359">
                  <c:v>-0.66800000000000004</c:v>
                </c:pt>
                <c:pt idx="360">
                  <c:v>-0.77100000000000002</c:v>
                </c:pt>
                <c:pt idx="361">
                  <c:v>-0.77200000000000002</c:v>
                </c:pt>
                <c:pt idx="362">
                  <c:v>-0.74</c:v>
                </c:pt>
                <c:pt idx="363">
                  <c:v>-0.76500000000000001</c:v>
                </c:pt>
                <c:pt idx="364">
                  <c:v>-0.79700000000000004</c:v>
                </c:pt>
                <c:pt idx="365">
                  <c:v>-0.71599999999999997</c:v>
                </c:pt>
                <c:pt idx="366">
                  <c:v>-0.70899999999999996</c:v>
                </c:pt>
                <c:pt idx="367">
                  <c:v>-0.66100000000000003</c:v>
                </c:pt>
                <c:pt idx="368">
                  <c:v>-0.58299999999999996</c:v>
                </c:pt>
                <c:pt idx="369">
                  <c:v>-0.53300000000000003</c:v>
                </c:pt>
                <c:pt idx="370">
                  <c:v>-0.48799999999999999</c:v>
                </c:pt>
                <c:pt idx="371">
                  <c:v>-0.47899999999999998</c:v>
                </c:pt>
                <c:pt idx="372">
                  <c:v>-0.51100000000000001</c:v>
                </c:pt>
                <c:pt idx="373">
                  <c:v>-0.52400000000000002</c:v>
                </c:pt>
                <c:pt idx="374">
                  <c:v>-0.53</c:v>
                </c:pt>
                <c:pt idx="375">
                  <c:v>-0.46800000000000003</c:v>
                </c:pt>
                <c:pt idx="376">
                  <c:v>-0.378</c:v>
                </c:pt>
                <c:pt idx="377">
                  <c:v>-0.33</c:v>
                </c:pt>
                <c:pt idx="378">
                  <c:v>-0.23699999999999999</c:v>
                </c:pt>
                <c:pt idx="379">
                  <c:v>-0.16200000000000001</c:v>
                </c:pt>
                <c:pt idx="380">
                  <c:v>-0.21299999999999999</c:v>
                </c:pt>
                <c:pt idx="381">
                  <c:v>-0.11700000000000001</c:v>
                </c:pt>
                <c:pt idx="382">
                  <c:v>3.2000000000000001E-2</c:v>
                </c:pt>
                <c:pt idx="383">
                  <c:v>-3.0000000000000001E-3</c:v>
                </c:pt>
                <c:pt idx="384">
                  <c:v>0.01</c:v>
                </c:pt>
                <c:pt idx="385">
                  <c:v>-9.8000000000000004E-2</c:v>
                </c:pt>
                <c:pt idx="386">
                  <c:v>-0.28599999999999998</c:v>
                </c:pt>
                <c:pt idx="387">
                  <c:v>-0.37</c:v>
                </c:pt>
                <c:pt idx="388">
                  <c:v>-0.57799999999999996</c:v>
                </c:pt>
                <c:pt idx="389">
                  <c:v>-0.65700000000000003</c:v>
                </c:pt>
                <c:pt idx="390">
                  <c:v>-0.622</c:v>
                </c:pt>
                <c:pt idx="391">
                  <c:v>-0.56599999999999995</c:v>
                </c:pt>
                <c:pt idx="392">
                  <c:v>-0.53800000000000003</c:v>
                </c:pt>
                <c:pt idx="393">
                  <c:v>-0.54600000000000004</c:v>
                </c:pt>
                <c:pt idx="394">
                  <c:v>-0.61699999999999999</c:v>
                </c:pt>
                <c:pt idx="395">
                  <c:v>-0.59399999999999997</c:v>
                </c:pt>
                <c:pt idx="396">
                  <c:v>-0.52300000000000002</c:v>
                </c:pt>
                <c:pt idx="397">
                  <c:v>-0.46200000000000002</c:v>
                </c:pt>
                <c:pt idx="398">
                  <c:v>-0.38600000000000001</c:v>
                </c:pt>
                <c:pt idx="399">
                  <c:v>-0.33500000000000002</c:v>
                </c:pt>
                <c:pt idx="400">
                  <c:v>-0.41099999999999998</c:v>
                </c:pt>
                <c:pt idx="401">
                  <c:v>-0.40400000000000003</c:v>
                </c:pt>
                <c:pt idx="402">
                  <c:v>-0.46899999999999997</c:v>
                </c:pt>
                <c:pt idx="403">
                  <c:v>-0.48299999999999998</c:v>
                </c:pt>
                <c:pt idx="404">
                  <c:v>-0.376</c:v>
                </c:pt>
                <c:pt idx="405">
                  <c:v>-0.30499999999999999</c:v>
                </c:pt>
                <c:pt idx="406">
                  <c:v>-0.30399999999999999</c:v>
                </c:pt>
                <c:pt idx="407">
                  <c:v>-0.308</c:v>
                </c:pt>
                <c:pt idx="408">
                  <c:v>-0.26200000000000001</c:v>
                </c:pt>
                <c:pt idx="409">
                  <c:v>-0.27900000000000003</c:v>
                </c:pt>
                <c:pt idx="410">
                  <c:v>-0.29199999999999998</c:v>
                </c:pt>
                <c:pt idx="411">
                  <c:v>-0.253</c:v>
                </c:pt>
                <c:pt idx="412">
                  <c:v>-0.184</c:v>
                </c:pt>
                <c:pt idx="413">
                  <c:v>-2.8000000000000001E-2</c:v>
                </c:pt>
                <c:pt idx="414">
                  <c:v>-2.7E-2</c:v>
                </c:pt>
                <c:pt idx="415">
                  <c:v>-0.115</c:v>
                </c:pt>
                <c:pt idx="416">
                  <c:v>-5.0999999999999997E-2</c:v>
                </c:pt>
                <c:pt idx="417">
                  <c:v>-3.6999999999999998E-2</c:v>
                </c:pt>
                <c:pt idx="418">
                  <c:v>2E-3</c:v>
                </c:pt>
                <c:pt idx="419">
                  <c:v>2.4E-2</c:v>
                </c:pt>
                <c:pt idx="420">
                  <c:v>0.11899999999999999</c:v>
                </c:pt>
                <c:pt idx="421">
                  <c:v>0.217</c:v>
                </c:pt>
                <c:pt idx="422">
                  <c:v>0.379</c:v>
                </c:pt>
                <c:pt idx="423">
                  <c:v>0.38200000000000001</c:v>
                </c:pt>
                <c:pt idx="424">
                  <c:v>0.48</c:v>
                </c:pt>
                <c:pt idx="425">
                  <c:v>0.54100000000000004</c:v>
                </c:pt>
                <c:pt idx="426">
                  <c:v>0.57399999999999995</c:v>
                </c:pt>
                <c:pt idx="427">
                  <c:v>0.68500000000000005</c:v>
                </c:pt>
                <c:pt idx="428">
                  <c:v>0.79600000000000004</c:v>
                </c:pt>
                <c:pt idx="429">
                  <c:v>0.91800000000000004</c:v>
                </c:pt>
                <c:pt idx="430">
                  <c:v>0.96299999999999997</c:v>
                </c:pt>
                <c:pt idx="431">
                  <c:v>1.0429999999999999</c:v>
                </c:pt>
                <c:pt idx="432">
                  <c:v>1.1950000000000001</c:v>
                </c:pt>
                <c:pt idx="433">
                  <c:v>1.264</c:v>
                </c:pt>
                <c:pt idx="434">
                  <c:v>1.2709999999999999</c:v>
                </c:pt>
                <c:pt idx="435">
                  <c:v>1.3819999999999999</c:v>
                </c:pt>
                <c:pt idx="436">
                  <c:v>1.4510000000000001</c:v>
                </c:pt>
                <c:pt idx="437">
                  <c:v>1.393</c:v>
                </c:pt>
                <c:pt idx="438">
                  <c:v>1.5649999999999999</c:v>
                </c:pt>
                <c:pt idx="439">
                  <c:v>1.722</c:v>
                </c:pt>
                <c:pt idx="440">
                  <c:v>2.0049999999999999</c:v>
                </c:pt>
                <c:pt idx="441">
                  <c:v>2.1349999999999998</c:v>
                </c:pt>
                <c:pt idx="442">
                  <c:v>2.1440000000000001</c:v>
                </c:pt>
                <c:pt idx="443">
                  <c:v>2.33</c:v>
                </c:pt>
                <c:pt idx="444">
                  <c:v>2.4209999999999998</c:v>
                </c:pt>
                <c:pt idx="445">
                  <c:v>2.5760000000000001</c:v>
                </c:pt>
                <c:pt idx="446">
                  <c:v>2.7559999999999998</c:v>
                </c:pt>
                <c:pt idx="447">
                  <c:v>2.9940000000000002</c:v>
                </c:pt>
                <c:pt idx="448">
                  <c:v>3.05</c:v>
                </c:pt>
                <c:pt idx="449">
                  <c:v>2.8410000000000002</c:v>
                </c:pt>
                <c:pt idx="450">
                  <c:v>2.7050000000000001</c:v>
                </c:pt>
                <c:pt idx="451">
                  <c:v>2.5920000000000001</c:v>
                </c:pt>
                <c:pt idx="452">
                  <c:v>2.6469999999999998</c:v>
                </c:pt>
                <c:pt idx="453">
                  <c:v>2.952</c:v>
                </c:pt>
                <c:pt idx="454">
                  <c:v>2.7650000000000001</c:v>
                </c:pt>
                <c:pt idx="455">
                  <c:v>2.5129999999999999</c:v>
                </c:pt>
                <c:pt idx="456">
                  <c:v>2.8359999999999999</c:v>
                </c:pt>
                <c:pt idx="457">
                  <c:v>3.2549999999999999</c:v>
                </c:pt>
                <c:pt idx="458">
                  <c:v>3.3180000000000001</c:v>
                </c:pt>
                <c:pt idx="459">
                  <c:v>3.7029999999999998</c:v>
                </c:pt>
                <c:pt idx="460">
                  <c:v>4.2240000000000002</c:v>
                </c:pt>
                <c:pt idx="461">
                  <c:v>4.3499999999999996</c:v>
                </c:pt>
                <c:pt idx="462">
                  <c:v>4.3540000000000001</c:v>
                </c:pt>
                <c:pt idx="463">
                  <c:v>4.3129999999999997</c:v>
                </c:pt>
                <c:pt idx="464">
                  <c:v>3.7450000000000001</c:v>
                </c:pt>
                <c:pt idx="465">
                  <c:v>3.9329999999999998</c:v>
                </c:pt>
                <c:pt idx="466">
                  <c:v>4.6820000000000004</c:v>
                </c:pt>
                <c:pt idx="467">
                  <c:v>4.4800000000000004</c:v>
                </c:pt>
                <c:pt idx="468">
                  <c:v>5.2750000000000004</c:v>
                </c:pt>
                <c:pt idx="469">
                  <c:v>4.9950000000000001</c:v>
                </c:pt>
                <c:pt idx="470">
                  <c:v>3.778</c:v>
                </c:pt>
                <c:pt idx="471">
                  <c:v>2.7080000000000002</c:v>
                </c:pt>
                <c:pt idx="472">
                  <c:v>2.3519999999999999</c:v>
                </c:pt>
                <c:pt idx="473">
                  <c:v>1.246</c:v>
                </c:pt>
                <c:pt idx="474">
                  <c:v>1.0980000000000001</c:v>
                </c:pt>
                <c:pt idx="475">
                  <c:v>1.0309999999999999</c:v>
                </c:pt>
                <c:pt idx="476">
                  <c:v>1.0349999999999999</c:v>
                </c:pt>
                <c:pt idx="477">
                  <c:v>0.98799999999999999</c:v>
                </c:pt>
                <c:pt idx="478">
                  <c:v>1.0660000000000001</c:v>
                </c:pt>
                <c:pt idx="479">
                  <c:v>1.1200000000000001</c:v>
                </c:pt>
                <c:pt idx="480">
                  <c:v>1.157</c:v>
                </c:pt>
                <c:pt idx="481">
                  <c:v>1.274</c:v>
                </c:pt>
                <c:pt idx="482">
                  <c:v>1.0429999999999999</c:v>
                </c:pt>
                <c:pt idx="483">
                  <c:v>0.98</c:v>
                </c:pt>
                <c:pt idx="484">
                  <c:v>0.97399999999999998</c:v>
                </c:pt>
                <c:pt idx="485">
                  <c:v>0.86499999999999999</c:v>
                </c:pt>
                <c:pt idx="486">
                  <c:v>0.86699999999999999</c:v>
                </c:pt>
                <c:pt idx="487">
                  <c:v>0.72099999999999997</c:v>
                </c:pt>
                <c:pt idx="488">
                  <c:v>0.64500000000000002</c:v>
                </c:pt>
                <c:pt idx="489">
                  <c:v>0.56200000000000006</c:v>
                </c:pt>
                <c:pt idx="490">
                  <c:v>0.63200000000000001</c:v>
                </c:pt>
                <c:pt idx="491">
                  <c:v>0.73799999999999999</c:v>
                </c:pt>
                <c:pt idx="492">
                  <c:v>0.97499999999999998</c:v>
                </c:pt>
                <c:pt idx="493">
                  <c:v>1.2010000000000001</c:v>
                </c:pt>
                <c:pt idx="494">
                  <c:v>1.2410000000000001</c:v>
                </c:pt>
                <c:pt idx="495">
                  <c:v>1.052</c:v>
                </c:pt>
                <c:pt idx="496">
                  <c:v>1.0620000000000001</c:v>
                </c:pt>
                <c:pt idx="497">
                  <c:v>1.149</c:v>
                </c:pt>
                <c:pt idx="498">
                  <c:v>1.387</c:v>
                </c:pt>
                <c:pt idx="499">
                  <c:v>1.2509999999999999</c:v>
                </c:pt>
                <c:pt idx="500">
                  <c:v>1.206</c:v>
                </c:pt>
                <c:pt idx="501">
                  <c:v>0.85799999999999998</c:v>
                </c:pt>
                <c:pt idx="502">
                  <c:v>0.76800000000000002</c:v>
                </c:pt>
                <c:pt idx="503">
                  <c:v>0.68200000000000005</c:v>
                </c:pt>
                <c:pt idx="504">
                  <c:v>0.71599999999999997</c:v>
                </c:pt>
                <c:pt idx="505">
                  <c:v>0.70499999999999996</c:v>
                </c:pt>
                <c:pt idx="506">
                  <c:v>0.89400000000000002</c:v>
                </c:pt>
                <c:pt idx="507">
                  <c:v>0.57799999999999996</c:v>
                </c:pt>
                <c:pt idx="508">
                  <c:v>0.78500000000000003</c:v>
                </c:pt>
                <c:pt idx="509">
                  <c:v>0.85799999999999998</c:v>
                </c:pt>
                <c:pt idx="510">
                  <c:v>0.998</c:v>
                </c:pt>
                <c:pt idx="511">
                  <c:v>1.2250000000000001</c:v>
                </c:pt>
                <c:pt idx="512">
                  <c:v>1.341</c:v>
                </c:pt>
                <c:pt idx="513">
                  <c:v>1.288</c:v>
                </c:pt>
                <c:pt idx="514">
                  <c:v>1.2170000000000001</c:v>
                </c:pt>
                <c:pt idx="515">
                  <c:v>0.95399999999999996</c:v>
                </c:pt>
                <c:pt idx="516">
                  <c:v>0.745</c:v>
                </c:pt>
                <c:pt idx="517">
                  <c:v>0.61499999999999999</c:v>
                </c:pt>
                <c:pt idx="518">
                  <c:v>0.317</c:v>
                </c:pt>
                <c:pt idx="519">
                  <c:v>0.38900000000000001</c:v>
                </c:pt>
                <c:pt idx="520">
                  <c:v>0.38600000000000001</c:v>
                </c:pt>
                <c:pt idx="521">
                  <c:v>0.34</c:v>
                </c:pt>
                <c:pt idx="522">
                  <c:v>0.503</c:v>
                </c:pt>
                <c:pt idx="523">
                  <c:v>0.59</c:v>
                </c:pt>
                <c:pt idx="524">
                  <c:v>0.70299999999999996</c:v>
                </c:pt>
                <c:pt idx="525">
                  <c:v>1.0289999999999999</c:v>
                </c:pt>
                <c:pt idx="526">
                  <c:v>0.85799999999999998</c:v>
                </c:pt>
                <c:pt idx="527">
                  <c:v>0.77</c:v>
                </c:pt>
                <c:pt idx="528">
                  <c:v>0.97</c:v>
                </c:pt>
                <c:pt idx="529">
                  <c:v>0.73499999999999999</c:v>
                </c:pt>
                <c:pt idx="530">
                  <c:v>0.22700000000000001</c:v>
                </c:pt>
                <c:pt idx="531">
                  <c:v>5.2999999999999999E-2</c:v>
                </c:pt>
                <c:pt idx="532">
                  <c:v>-0.11</c:v>
                </c:pt>
                <c:pt idx="533">
                  <c:v>-0.27800000000000002</c:v>
                </c:pt>
                <c:pt idx="534">
                  <c:v>-0.252</c:v>
                </c:pt>
                <c:pt idx="535">
                  <c:v>-0.27800000000000002</c:v>
                </c:pt>
                <c:pt idx="536">
                  <c:v>-0.186</c:v>
                </c:pt>
                <c:pt idx="537">
                  <c:v>-0.20699999999999999</c:v>
                </c:pt>
                <c:pt idx="538">
                  <c:v>-0.155</c:v>
                </c:pt>
                <c:pt idx="539">
                  <c:v>-0.33</c:v>
                </c:pt>
                <c:pt idx="540">
                  <c:v>-0.42299999999999999</c:v>
                </c:pt>
                <c:pt idx="541">
                  <c:v>-0.48</c:v>
                </c:pt>
                <c:pt idx="542">
                  <c:v>-0.46899999999999997</c:v>
                </c:pt>
                <c:pt idx="543">
                  <c:v>-0.52</c:v>
                </c:pt>
                <c:pt idx="544">
                  <c:v>-0.504</c:v>
                </c:pt>
                <c:pt idx="545">
                  <c:v>-0.55400000000000005</c:v>
                </c:pt>
                <c:pt idx="546">
                  <c:v>-0.55200000000000005</c:v>
                </c:pt>
                <c:pt idx="547">
                  <c:v>-0.53400000000000003</c:v>
                </c:pt>
                <c:pt idx="548">
                  <c:v>-0.51900000000000002</c:v>
                </c:pt>
                <c:pt idx="549">
                  <c:v>-0.52400000000000002</c:v>
                </c:pt>
                <c:pt idx="550">
                  <c:v>-0.55200000000000005</c:v>
                </c:pt>
                <c:pt idx="551">
                  <c:v>-0.502</c:v>
                </c:pt>
                <c:pt idx="552">
                  <c:v>-0.54100000000000004</c:v>
                </c:pt>
                <c:pt idx="553">
                  <c:v>-0.55700000000000005</c:v>
                </c:pt>
                <c:pt idx="554">
                  <c:v>-0.69299999999999995</c:v>
                </c:pt>
                <c:pt idx="555">
                  <c:v>-0.64900000000000002</c:v>
                </c:pt>
                <c:pt idx="556">
                  <c:v>-0.63900000000000001</c:v>
                </c:pt>
                <c:pt idx="557">
                  <c:v>-0.59499999999999997</c:v>
                </c:pt>
                <c:pt idx="558">
                  <c:v>-0.60599999999999998</c:v>
                </c:pt>
                <c:pt idx="559">
                  <c:v>-0.59299999999999997</c:v>
                </c:pt>
                <c:pt idx="560">
                  <c:v>-0.56000000000000005</c:v>
                </c:pt>
                <c:pt idx="561">
                  <c:v>-0.51100000000000001</c:v>
                </c:pt>
                <c:pt idx="562">
                  <c:v>-0.51100000000000001</c:v>
                </c:pt>
                <c:pt idx="563">
                  <c:v>-0.51800000000000002</c:v>
                </c:pt>
                <c:pt idx="564">
                  <c:v>-0.50900000000000001</c:v>
                </c:pt>
                <c:pt idx="565">
                  <c:v>-0.50800000000000001</c:v>
                </c:pt>
                <c:pt idx="566">
                  <c:v>-0.52100000000000002</c:v>
                </c:pt>
                <c:pt idx="567">
                  <c:v>-0.55000000000000004</c:v>
                </c:pt>
                <c:pt idx="568">
                  <c:v>-0.54600000000000004</c:v>
                </c:pt>
                <c:pt idx="569">
                  <c:v>-0.54600000000000004</c:v>
                </c:pt>
                <c:pt idx="570">
                  <c:v>-0.52600000000000002</c:v>
                </c:pt>
                <c:pt idx="571">
                  <c:v>-0.52600000000000002</c:v>
                </c:pt>
                <c:pt idx="572">
                  <c:v>-0.495</c:v>
                </c:pt>
                <c:pt idx="573">
                  <c:v>-0.44900000000000001</c:v>
                </c:pt>
                <c:pt idx="574">
                  <c:v>-0.40300000000000002</c:v>
                </c:pt>
                <c:pt idx="575">
                  <c:v>-0.38100000000000001</c:v>
                </c:pt>
                <c:pt idx="576">
                  <c:v>-0.39600000000000002</c:v>
                </c:pt>
                <c:pt idx="577">
                  <c:v>-0.39400000000000002</c:v>
                </c:pt>
                <c:pt idx="578">
                  <c:v>-0.39</c:v>
                </c:pt>
                <c:pt idx="579">
                  <c:v>-0.439</c:v>
                </c:pt>
                <c:pt idx="580">
                  <c:v>-0.44900000000000001</c:v>
                </c:pt>
                <c:pt idx="581">
                  <c:v>-0.42199999999999999</c:v>
                </c:pt>
                <c:pt idx="582">
                  <c:v>-0.36499999999999999</c:v>
                </c:pt>
                <c:pt idx="583">
                  <c:v>-0.32100000000000001</c:v>
                </c:pt>
                <c:pt idx="584">
                  <c:v>-0.28499999999999998</c:v>
                </c:pt>
                <c:pt idx="585">
                  <c:v>-0.217</c:v>
                </c:pt>
                <c:pt idx="586">
                  <c:v>-0.218</c:v>
                </c:pt>
                <c:pt idx="587">
                  <c:v>-0.22</c:v>
                </c:pt>
                <c:pt idx="588">
                  <c:v>-0.18</c:v>
                </c:pt>
                <c:pt idx="589">
                  <c:v>-0.156</c:v>
                </c:pt>
                <c:pt idx="590">
                  <c:v>-0.19700000000000001</c:v>
                </c:pt>
                <c:pt idx="591">
                  <c:v>-0.27100000000000002</c:v>
                </c:pt>
                <c:pt idx="592">
                  <c:v>-0.28499999999999998</c:v>
                </c:pt>
                <c:pt idx="593">
                  <c:v>-0.28499999999999998</c:v>
                </c:pt>
                <c:pt idx="594">
                  <c:v>-0.34499999999999997</c:v>
                </c:pt>
                <c:pt idx="595">
                  <c:v>-0.42799999999999999</c:v>
                </c:pt>
                <c:pt idx="596">
                  <c:v>-0.41199999999999998</c:v>
                </c:pt>
                <c:pt idx="597">
                  <c:v>-0.41699999999999998</c:v>
                </c:pt>
                <c:pt idx="598">
                  <c:v>-0.40500000000000003</c:v>
                </c:pt>
                <c:pt idx="599">
                  <c:v>-0.373</c:v>
                </c:pt>
                <c:pt idx="600">
                  <c:v>-0.43099999999999999</c:v>
                </c:pt>
                <c:pt idx="601">
                  <c:v>-0.45200000000000001</c:v>
                </c:pt>
                <c:pt idx="602">
                  <c:v>-0.52200000000000002</c:v>
                </c:pt>
                <c:pt idx="603">
                  <c:v>-0.50600000000000001</c:v>
                </c:pt>
                <c:pt idx="604">
                  <c:v>-0.49</c:v>
                </c:pt>
                <c:pt idx="605">
                  <c:v>-0.6</c:v>
                </c:pt>
                <c:pt idx="606">
                  <c:v>-0.61899999999999999</c:v>
                </c:pt>
                <c:pt idx="607">
                  <c:v>-0.55200000000000005</c:v>
                </c:pt>
                <c:pt idx="608">
                  <c:v>-0.51800000000000002</c:v>
                </c:pt>
                <c:pt idx="609">
                  <c:v>-0.52500000000000002</c:v>
                </c:pt>
                <c:pt idx="610">
                  <c:v>-0.53400000000000003</c:v>
                </c:pt>
                <c:pt idx="611">
                  <c:v>-0.55300000000000005</c:v>
                </c:pt>
                <c:pt idx="612">
                  <c:v>-0.55600000000000005</c:v>
                </c:pt>
                <c:pt idx="613">
                  <c:v>-0.48</c:v>
                </c:pt>
                <c:pt idx="614">
                  <c:v>-0.38700000000000001</c:v>
                </c:pt>
                <c:pt idx="615">
                  <c:v>-0.38500000000000001</c:v>
                </c:pt>
                <c:pt idx="616">
                  <c:v>-0.33</c:v>
                </c:pt>
                <c:pt idx="617">
                  <c:v>-0.38</c:v>
                </c:pt>
                <c:pt idx="618">
                  <c:v>-0.38700000000000001</c:v>
                </c:pt>
                <c:pt idx="619">
                  <c:v>-0.41199999999999998</c:v>
                </c:pt>
                <c:pt idx="620">
                  <c:v>-0.40500000000000003</c:v>
                </c:pt>
                <c:pt idx="621">
                  <c:v>-0.40200000000000002</c:v>
                </c:pt>
                <c:pt idx="622">
                  <c:v>-0.39500000000000002</c:v>
                </c:pt>
                <c:pt idx="623">
                  <c:v>-0.40500000000000003</c:v>
                </c:pt>
                <c:pt idx="624">
                  <c:v>-0.41699999999999998</c:v>
                </c:pt>
                <c:pt idx="625">
                  <c:v>-0.36599999999999999</c:v>
                </c:pt>
                <c:pt idx="626">
                  <c:v>-0.39</c:v>
                </c:pt>
                <c:pt idx="627">
                  <c:v>-0.434</c:v>
                </c:pt>
                <c:pt idx="628">
                  <c:v>-0.47499999999999998</c:v>
                </c:pt>
                <c:pt idx="629">
                  <c:v>-0.52400000000000002</c:v>
                </c:pt>
                <c:pt idx="630">
                  <c:v>-0.57599999999999996</c:v>
                </c:pt>
                <c:pt idx="631">
                  <c:v>-0.56000000000000005</c:v>
                </c:pt>
                <c:pt idx="632">
                  <c:v>-0.59899999999999998</c:v>
                </c:pt>
                <c:pt idx="633">
                  <c:v>-0.58899999999999997</c:v>
                </c:pt>
                <c:pt idx="634">
                  <c:v>-0.58799999999999997</c:v>
                </c:pt>
                <c:pt idx="635">
                  <c:v>-0.60299999999999998</c:v>
                </c:pt>
                <c:pt idx="636">
                  <c:v>-0.65200000000000002</c:v>
                </c:pt>
                <c:pt idx="637">
                  <c:v>-0.61399999999999999</c:v>
                </c:pt>
                <c:pt idx="638">
                  <c:v>-0.56999999999999995</c:v>
                </c:pt>
                <c:pt idx="639">
                  <c:v>-0.52900000000000003</c:v>
                </c:pt>
                <c:pt idx="640">
                  <c:v>-0.58799999999999997</c:v>
                </c:pt>
                <c:pt idx="641">
                  <c:v>-0.57099999999999995</c:v>
                </c:pt>
                <c:pt idx="642">
                  <c:v>-0.53700000000000003</c:v>
                </c:pt>
                <c:pt idx="643">
                  <c:v>-0.56100000000000005</c:v>
                </c:pt>
                <c:pt idx="644">
                  <c:v>-0.56899999999999995</c:v>
                </c:pt>
                <c:pt idx="645">
                  <c:v>-0.54200000000000004</c:v>
                </c:pt>
                <c:pt idx="646">
                  <c:v>-0.42799999999999999</c:v>
                </c:pt>
                <c:pt idx="647">
                  <c:v>-0.44</c:v>
                </c:pt>
                <c:pt idx="648">
                  <c:v>-0.48099999999999998</c:v>
                </c:pt>
                <c:pt idx="649">
                  <c:v>-0.52200000000000002</c:v>
                </c:pt>
                <c:pt idx="650">
                  <c:v>-0.53100000000000003</c:v>
                </c:pt>
                <c:pt idx="651">
                  <c:v>-0.52</c:v>
                </c:pt>
                <c:pt idx="652">
                  <c:v>-0.53400000000000003</c:v>
                </c:pt>
                <c:pt idx="653">
                  <c:v>-0.50600000000000001</c:v>
                </c:pt>
                <c:pt idx="654">
                  <c:v>-0.54500000000000004</c:v>
                </c:pt>
                <c:pt idx="655">
                  <c:v>-0.60199999999999998</c:v>
                </c:pt>
                <c:pt idx="656">
                  <c:v>-0.68200000000000005</c:v>
                </c:pt>
                <c:pt idx="657">
                  <c:v>-0.69499999999999995</c:v>
                </c:pt>
                <c:pt idx="658">
                  <c:v>-0.751</c:v>
                </c:pt>
                <c:pt idx="659">
                  <c:v>-0.75800000000000001</c:v>
                </c:pt>
                <c:pt idx="660">
                  <c:v>-0.752</c:v>
                </c:pt>
                <c:pt idx="661">
                  <c:v>-0.71299999999999997</c:v>
                </c:pt>
                <c:pt idx="662">
                  <c:v>-0.65600000000000003</c:v>
                </c:pt>
                <c:pt idx="663">
                  <c:v>-0.66500000000000004</c:v>
                </c:pt>
                <c:pt idx="664">
                  <c:v>-0.66800000000000004</c:v>
                </c:pt>
                <c:pt idx="665">
                  <c:v>-0.63600000000000001</c:v>
                </c:pt>
                <c:pt idx="666">
                  <c:v>-0.67500000000000004</c:v>
                </c:pt>
                <c:pt idx="667">
                  <c:v>-0.68700000000000006</c:v>
                </c:pt>
                <c:pt idx="668">
                  <c:v>-0.68200000000000005</c:v>
                </c:pt>
                <c:pt idx="669">
                  <c:v>-0.70799999999999996</c:v>
                </c:pt>
                <c:pt idx="670">
                  <c:v>-0.627</c:v>
                </c:pt>
                <c:pt idx="671">
                  <c:v>-0.71</c:v>
                </c:pt>
                <c:pt idx="672">
                  <c:v>-0.66700000000000004</c:v>
                </c:pt>
                <c:pt idx="673">
                  <c:v>-0.65100000000000002</c:v>
                </c:pt>
                <c:pt idx="674">
                  <c:v>-0.59699999999999998</c:v>
                </c:pt>
                <c:pt idx="675">
                  <c:v>-0.56799999999999995</c:v>
                </c:pt>
                <c:pt idx="676">
                  <c:v>-0.57999999999999996</c:v>
                </c:pt>
                <c:pt idx="677">
                  <c:v>-0.52200000000000002</c:v>
                </c:pt>
                <c:pt idx="678">
                  <c:v>-0.499</c:v>
                </c:pt>
                <c:pt idx="679">
                  <c:v>-0.55200000000000005</c:v>
                </c:pt>
                <c:pt idx="680">
                  <c:v>-0.57499999999999996</c:v>
                </c:pt>
                <c:pt idx="681">
                  <c:v>-0.56699999999999995</c:v>
                </c:pt>
                <c:pt idx="682">
                  <c:v>-0.53900000000000003</c:v>
                </c:pt>
                <c:pt idx="683">
                  <c:v>-0.499</c:v>
                </c:pt>
                <c:pt idx="684">
                  <c:v>-0.46100000000000002</c:v>
                </c:pt>
                <c:pt idx="685">
                  <c:v>-0.43099999999999999</c:v>
                </c:pt>
                <c:pt idx="686">
                  <c:v>-0.41899999999999998</c:v>
                </c:pt>
                <c:pt idx="687">
                  <c:v>-0.374</c:v>
                </c:pt>
                <c:pt idx="688">
                  <c:v>-0.39800000000000002</c:v>
                </c:pt>
                <c:pt idx="689">
                  <c:v>-0.42399999999999999</c:v>
                </c:pt>
                <c:pt idx="690">
                  <c:v>-0.41799999999999998</c:v>
                </c:pt>
                <c:pt idx="691">
                  <c:v>-0.38900000000000001</c:v>
                </c:pt>
                <c:pt idx="692">
                  <c:v>-0.36299999999999999</c:v>
                </c:pt>
                <c:pt idx="693">
                  <c:v>-0.36799999999999999</c:v>
                </c:pt>
                <c:pt idx="694">
                  <c:v>-0.34799999999999998</c:v>
                </c:pt>
                <c:pt idx="695">
                  <c:v>-0.41399999999999998</c:v>
                </c:pt>
                <c:pt idx="696">
                  <c:v>-0.32700000000000001</c:v>
                </c:pt>
                <c:pt idx="697">
                  <c:v>-0.34699999999999998</c:v>
                </c:pt>
                <c:pt idx="698">
                  <c:v>-0.26500000000000001</c:v>
                </c:pt>
                <c:pt idx="699">
                  <c:v>-0.247</c:v>
                </c:pt>
                <c:pt idx="700">
                  <c:v>-0.29499999999999998</c:v>
                </c:pt>
                <c:pt idx="701">
                  <c:v>-0.35699999999999998</c:v>
                </c:pt>
                <c:pt idx="702">
                  <c:v>-0.40899999999999997</c:v>
                </c:pt>
                <c:pt idx="703">
                  <c:v>-0.42599999999999999</c:v>
                </c:pt>
                <c:pt idx="704">
                  <c:v>-0.46300000000000002</c:v>
                </c:pt>
                <c:pt idx="705">
                  <c:v>-0.53300000000000003</c:v>
                </c:pt>
                <c:pt idx="706">
                  <c:v>-0.52600000000000002</c:v>
                </c:pt>
                <c:pt idx="707">
                  <c:v>-0.54500000000000004</c:v>
                </c:pt>
                <c:pt idx="708">
                  <c:v>-0.57999999999999996</c:v>
                </c:pt>
                <c:pt idx="709">
                  <c:v>-0.59399999999999997</c:v>
                </c:pt>
                <c:pt idx="710">
                  <c:v>-0.56200000000000006</c:v>
                </c:pt>
                <c:pt idx="711">
                  <c:v>-0.53300000000000003</c:v>
                </c:pt>
                <c:pt idx="712">
                  <c:v>-0.47799999999999998</c:v>
                </c:pt>
                <c:pt idx="713">
                  <c:v>-0.36599999999999999</c:v>
                </c:pt>
                <c:pt idx="714">
                  <c:v>-0.377</c:v>
                </c:pt>
                <c:pt idx="715">
                  <c:v>-0.45200000000000001</c:v>
                </c:pt>
                <c:pt idx="716">
                  <c:v>-0.434</c:v>
                </c:pt>
                <c:pt idx="717">
                  <c:v>-0.34</c:v>
                </c:pt>
                <c:pt idx="718">
                  <c:v>-0.26300000000000001</c:v>
                </c:pt>
                <c:pt idx="719">
                  <c:v>-0.25600000000000001</c:v>
                </c:pt>
                <c:pt idx="720">
                  <c:v>-0.28999999999999998</c:v>
                </c:pt>
                <c:pt idx="721">
                  <c:v>-0.25700000000000001</c:v>
                </c:pt>
                <c:pt idx="722">
                  <c:v>-0.221</c:v>
                </c:pt>
                <c:pt idx="723">
                  <c:v>-0.27900000000000003</c:v>
                </c:pt>
                <c:pt idx="724">
                  <c:v>-0.223</c:v>
                </c:pt>
                <c:pt idx="725">
                  <c:v>-0.20899999999999999</c:v>
                </c:pt>
                <c:pt idx="726">
                  <c:v>-0.19600000000000001</c:v>
                </c:pt>
                <c:pt idx="727">
                  <c:v>-0.224</c:v>
                </c:pt>
                <c:pt idx="728">
                  <c:v>-0.17899999999999999</c:v>
                </c:pt>
                <c:pt idx="729">
                  <c:v>-0.13700000000000001</c:v>
                </c:pt>
                <c:pt idx="730">
                  <c:v>-0.114</c:v>
                </c:pt>
                <c:pt idx="731">
                  <c:v>-0.113</c:v>
                </c:pt>
                <c:pt idx="732">
                  <c:v>-0.12</c:v>
                </c:pt>
                <c:pt idx="733">
                  <c:v>-0.13200000000000001</c:v>
                </c:pt>
                <c:pt idx="734">
                  <c:v>-3.9E-2</c:v>
                </c:pt>
                <c:pt idx="735">
                  <c:v>3.3000000000000002E-2</c:v>
                </c:pt>
                <c:pt idx="736">
                  <c:v>3.6999999999999998E-2</c:v>
                </c:pt>
                <c:pt idx="737">
                  <c:v>6.9000000000000006E-2</c:v>
                </c:pt>
                <c:pt idx="738">
                  <c:v>0.17</c:v>
                </c:pt>
                <c:pt idx="739">
                  <c:v>0.17499999999999999</c:v>
                </c:pt>
                <c:pt idx="740">
                  <c:v>0.13800000000000001</c:v>
                </c:pt>
                <c:pt idx="741">
                  <c:v>-4.5999999999999999E-2</c:v>
                </c:pt>
                <c:pt idx="742">
                  <c:v>-0.105</c:v>
                </c:pt>
                <c:pt idx="743">
                  <c:v>-0.125</c:v>
                </c:pt>
                <c:pt idx="744">
                  <c:v>-9.4E-2</c:v>
                </c:pt>
                <c:pt idx="745">
                  <c:v>-0.14899999999999999</c:v>
                </c:pt>
                <c:pt idx="746">
                  <c:v>-0.16600000000000001</c:v>
                </c:pt>
                <c:pt idx="747">
                  <c:v>-0.157</c:v>
                </c:pt>
                <c:pt idx="748">
                  <c:v>-9.8000000000000004E-2</c:v>
                </c:pt>
                <c:pt idx="749">
                  <c:v>-0.10100000000000001</c:v>
                </c:pt>
                <c:pt idx="750">
                  <c:v>-7.9000000000000001E-2</c:v>
                </c:pt>
                <c:pt idx="751">
                  <c:v>-0.126</c:v>
                </c:pt>
                <c:pt idx="752">
                  <c:v>-0.11600000000000001</c:v>
                </c:pt>
                <c:pt idx="753">
                  <c:v>-5.1999999999999998E-2</c:v>
                </c:pt>
                <c:pt idx="754">
                  <c:v>0.02</c:v>
                </c:pt>
                <c:pt idx="755">
                  <c:v>9.2999999999999999E-2</c:v>
                </c:pt>
                <c:pt idx="756">
                  <c:v>0.20399999999999999</c:v>
                </c:pt>
                <c:pt idx="757">
                  <c:v>0.27600000000000002</c:v>
                </c:pt>
                <c:pt idx="758">
                  <c:v>0.33</c:v>
                </c:pt>
                <c:pt idx="759">
                  <c:v>0.40300000000000002</c:v>
                </c:pt>
                <c:pt idx="760">
                  <c:v>0.33400000000000002</c:v>
                </c:pt>
                <c:pt idx="761">
                  <c:v>0.30299999999999999</c:v>
                </c:pt>
                <c:pt idx="762">
                  <c:v>0.34</c:v>
                </c:pt>
                <c:pt idx="763">
                  <c:v>0.40699999999999997</c:v>
                </c:pt>
                <c:pt idx="764">
                  <c:v>0.48099999999999998</c:v>
                </c:pt>
                <c:pt idx="765">
                  <c:v>0.47299999999999998</c:v>
                </c:pt>
                <c:pt idx="766">
                  <c:v>0.46600000000000003</c:v>
                </c:pt>
                <c:pt idx="767">
                  <c:v>0.40500000000000003</c:v>
                </c:pt>
                <c:pt idx="768">
                  <c:v>0.38500000000000001</c:v>
                </c:pt>
                <c:pt idx="769">
                  <c:v>0.442</c:v>
                </c:pt>
                <c:pt idx="770">
                  <c:v>0.53700000000000003</c:v>
                </c:pt>
                <c:pt idx="771">
                  <c:v>0.51</c:v>
                </c:pt>
                <c:pt idx="772">
                  <c:v>0.51300000000000001</c:v>
                </c:pt>
                <c:pt idx="773">
                  <c:v>0.53100000000000003</c:v>
                </c:pt>
                <c:pt idx="774">
                  <c:v>0.60399999999999998</c:v>
                </c:pt>
                <c:pt idx="775">
                  <c:v>0.56499999999999995</c:v>
                </c:pt>
                <c:pt idx="776">
                  <c:v>0.57399999999999995</c:v>
                </c:pt>
                <c:pt idx="777">
                  <c:v>0.66200000000000003</c:v>
                </c:pt>
                <c:pt idx="778">
                  <c:v>0.76100000000000001</c:v>
                </c:pt>
                <c:pt idx="779">
                  <c:v>0.83399999999999996</c:v>
                </c:pt>
                <c:pt idx="780">
                  <c:v>0.91300000000000003</c:v>
                </c:pt>
                <c:pt idx="781">
                  <c:v>0.94699999999999995</c:v>
                </c:pt>
                <c:pt idx="782">
                  <c:v>0.92400000000000004</c:v>
                </c:pt>
                <c:pt idx="783">
                  <c:v>0.86899999999999999</c:v>
                </c:pt>
                <c:pt idx="784">
                  <c:v>0.84599999999999997</c:v>
                </c:pt>
                <c:pt idx="785">
                  <c:v>0.77800000000000002</c:v>
                </c:pt>
                <c:pt idx="786">
                  <c:v>0.76200000000000001</c:v>
                </c:pt>
                <c:pt idx="787">
                  <c:v>0.81599999999999995</c:v>
                </c:pt>
                <c:pt idx="788">
                  <c:v>0.76600000000000001</c:v>
                </c:pt>
                <c:pt idx="789">
                  <c:v>0.81599999999999995</c:v>
                </c:pt>
                <c:pt idx="790">
                  <c:v>0.85699999999999998</c:v>
                </c:pt>
                <c:pt idx="791">
                  <c:v>0.95499999999999996</c:v>
                </c:pt>
                <c:pt idx="792">
                  <c:v>0.85399999999999998</c:v>
                </c:pt>
                <c:pt idx="793">
                  <c:v>0.92400000000000004</c:v>
                </c:pt>
                <c:pt idx="794">
                  <c:v>0.79400000000000004</c:v>
                </c:pt>
                <c:pt idx="795">
                  <c:v>0.70099999999999996</c:v>
                </c:pt>
                <c:pt idx="796">
                  <c:v>0.67500000000000004</c:v>
                </c:pt>
                <c:pt idx="797">
                  <c:v>0.68600000000000005</c:v>
                </c:pt>
                <c:pt idx="798">
                  <c:v>0.53800000000000003</c:v>
                </c:pt>
                <c:pt idx="799">
                  <c:v>0.48399999999999999</c:v>
                </c:pt>
                <c:pt idx="800">
                  <c:v>0.49299999999999999</c:v>
                </c:pt>
                <c:pt idx="801">
                  <c:v>0.41899999999999998</c:v>
                </c:pt>
                <c:pt idx="802">
                  <c:v>0.41099999999999998</c:v>
                </c:pt>
                <c:pt idx="803">
                  <c:v>0.40400000000000003</c:v>
                </c:pt>
                <c:pt idx="804">
                  <c:v>0.39900000000000002</c:v>
                </c:pt>
                <c:pt idx="805">
                  <c:v>0.38200000000000001</c:v>
                </c:pt>
                <c:pt idx="806">
                  <c:v>0.42499999999999999</c:v>
                </c:pt>
                <c:pt idx="807">
                  <c:v>0.46500000000000002</c:v>
                </c:pt>
                <c:pt idx="808">
                  <c:v>0.55400000000000005</c:v>
                </c:pt>
                <c:pt idx="809">
                  <c:v>0.59099999999999997</c:v>
                </c:pt>
                <c:pt idx="810">
                  <c:v>0.56499999999999995</c:v>
                </c:pt>
                <c:pt idx="811">
                  <c:v>0.55500000000000005</c:v>
                </c:pt>
                <c:pt idx="812">
                  <c:v>0.56899999999999995</c:v>
                </c:pt>
                <c:pt idx="813">
                  <c:v>0.53700000000000003</c:v>
                </c:pt>
                <c:pt idx="814">
                  <c:v>0.505</c:v>
                </c:pt>
                <c:pt idx="815">
                  <c:v>0.53200000000000003</c:v>
                </c:pt>
                <c:pt idx="816">
                  <c:v>0.51500000000000001</c:v>
                </c:pt>
                <c:pt idx="817">
                  <c:v>0.57299999999999995</c:v>
                </c:pt>
                <c:pt idx="818">
                  <c:v>0.54900000000000004</c:v>
                </c:pt>
                <c:pt idx="819">
                  <c:v>0.55200000000000005</c:v>
                </c:pt>
                <c:pt idx="820">
                  <c:v>0.53800000000000003</c:v>
                </c:pt>
                <c:pt idx="821">
                  <c:v>0.57099999999999995</c:v>
                </c:pt>
                <c:pt idx="822">
                  <c:v>0.69699999999999995</c:v>
                </c:pt>
                <c:pt idx="823">
                  <c:v>0.72199999999999998</c:v>
                </c:pt>
                <c:pt idx="824">
                  <c:v>0.83799999999999997</c:v>
                </c:pt>
                <c:pt idx="825">
                  <c:v>0.83699999999999997</c:v>
                </c:pt>
                <c:pt idx="826">
                  <c:v>0.73699999999999999</c:v>
                </c:pt>
                <c:pt idx="827">
                  <c:v>0.76500000000000001</c:v>
                </c:pt>
                <c:pt idx="828">
                  <c:v>0.71</c:v>
                </c:pt>
                <c:pt idx="829">
                  <c:v>0.66800000000000004</c:v>
                </c:pt>
                <c:pt idx="830">
                  <c:v>0.64500000000000002</c:v>
                </c:pt>
                <c:pt idx="831">
                  <c:v>0.72199999999999998</c:v>
                </c:pt>
                <c:pt idx="832">
                  <c:v>0.72699999999999998</c:v>
                </c:pt>
                <c:pt idx="833">
                  <c:v>0.83299999999999996</c:v>
                </c:pt>
                <c:pt idx="834">
                  <c:v>0.85099999999999998</c:v>
                </c:pt>
                <c:pt idx="835">
                  <c:v>0.90300000000000002</c:v>
                </c:pt>
                <c:pt idx="836">
                  <c:v>0.96199999999999997</c:v>
                </c:pt>
                <c:pt idx="837">
                  <c:v>1.1559999999999999</c:v>
                </c:pt>
                <c:pt idx="838">
                  <c:v>0.96199999999999997</c:v>
                </c:pt>
                <c:pt idx="839">
                  <c:v>0.63500000000000001</c:v>
                </c:pt>
                <c:pt idx="840">
                  <c:v>0.52100000000000002</c:v>
                </c:pt>
                <c:pt idx="841">
                  <c:v>0.54100000000000004</c:v>
                </c:pt>
                <c:pt idx="842">
                  <c:v>0.54200000000000004</c:v>
                </c:pt>
                <c:pt idx="843">
                  <c:v>0.52800000000000002</c:v>
                </c:pt>
                <c:pt idx="844">
                  <c:v>0.53</c:v>
                </c:pt>
                <c:pt idx="845">
                  <c:v>0.61299999999999999</c:v>
                </c:pt>
                <c:pt idx="846">
                  <c:v>0.64400000000000002</c:v>
                </c:pt>
                <c:pt idx="847">
                  <c:v>0.65700000000000003</c:v>
                </c:pt>
                <c:pt idx="848">
                  <c:v>0.626</c:v>
                </c:pt>
                <c:pt idx="849">
                  <c:v>0.63800000000000001</c:v>
                </c:pt>
                <c:pt idx="850">
                  <c:v>0.66500000000000004</c:v>
                </c:pt>
                <c:pt idx="851">
                  <c:v>0.68799999999999994</c:v>
                </c:pt>
                <c:pt idx="852">
                  <c:v>0.63900000000000001</c:v>
                </c:pt>
                <c:pt idx="853">
                  <c:v>0.73699999999999999</c:v>
                </c:pt>
                <c:pt idx="854">
                  <c:v>0.77800000000000002</c:v>
                </c:pt>
                <c:pt idx="855">
                  <c:v>0.81599999999999995</c:v>
                </c:pt>
                <c:pt idx="856">
                  <c:v>0.77600000000000002</c:v>
                </c:pt>
                <c:pt idx="857">
                  <c:v>0.85799999999999998</c:v>
                </c:pt>
                <c:pt idx="858">
                  <c:v>0.99199999999999999</c:v>
                </c:pt>
                <c:pt idx="859">
                  <c:v>1.05</c:v>
                </c:pt>
                <c:pt idx="860">
                  <c:v>1.1220000000000001</c:v>
                </c:pt>
                <c:pt idx="861">
                  <c:v>1.1539999999999999</c:v>
                </c:pt>
                <c:pt idx="862">
                  <c:v>0.996</c:v>
                </c:pt>
                <c:pt idx="863">
                  <c:v>0.98099999999999998</c:v>
                </c:pt>
                <c:pt idx="864">
                  <c:v>0.88900000000000001</c:v>
                </c:pt>
                <c:pt idx="865">
                  <c:v>0.77200000000000002</c:v>
                </c:pt>
                <c:pt idx="866">
                  <c:v>0.81899999999999995</c:v>
                </c:pt>
                <c:pt idx="867">
                  <c:v>0.86699999999999999</c:v>
                </c:pt>
                <c:pt idx="868">
                  <c:v>0.76100000000000001</c:v>
                </c:pt>
                <c:pt idx="869">
                  <c:v>0.746</c:v>
                </c:pt>
                <c:pt idx="870">
                  <c:v>0.83499999999999996</c:v>
                </c:pt>
                <c:pt idx="871">
                  <c:v>0.9</c:v>
                </c:pt>
                <c:pt idx="872">
                  <c:v>0.93200000000000005</c:v>
                </c:pt>
                <c:pt idx="873">
                  <c:v>1.0369999999999999</c:v>
                </c:pt>
                <c:pt idx="874">
                  <c:v>1.1910000000000001</c:v>
                </c:pt>
                <c:pt idx="875">
                  <c:v>1.1859999999999999</c:v>
                </c:pt>
                <c:pt idx="876">
                  <c:v>1.371</c:v>
                </c:pt>
                <c:pt idx="877">
                  <c:v>1.1419999999999999</c:v>
                </c:pt>
                <c:pt idx="878">
                  <c:v>1.171</c:v>
                </c:pt>
                <c:pt idx="879">
                  <c:v>1.125</c:v>
                </c:pt>
                <c:pt idx="880">
                  <c:v>1.0329999999999999</c:v>
                </c:pt>
                <c:pt idx="881">
                  <c:v>1.0129999999999999</c:v>
                </c:pt>
                <c:pt idx="882">
                  <c:v>1.016</c:v>
                </c:pt>
                <c:pt idx="883">
                  <c:v>0.98099999999999998</c:v>
                </c:pt>
                <c:pt idx="884">
                  <c:v>0.998</c:v>
                </c:pt>
                <c:pt idx="885">
                  <c:v>1.046</c:v>
                </c:pt>
                <c:pt idx="886">
                  <c:v>1.0660000000000001</c:v>
                </c:pt>
                <c:pt idx="887">
                  <c:v>0.94899999999999995</c:v>
                </c:pt>
                <c:pt idx="888">
                  <c:v>0.90200000000000002</c:v>
                </c:pt>
                <c:pt idx="889">
                  <c:v>0.91200000000000003</c:v>
                </c:pt>
                <c:pt idx="890">
                  <c:v>0.871</c:v>
                </c:pt>
                <c:pt idx="891">
                  <c:v>0.82699999999999996</c:v>
                </c:pt>
                <c:pt idx="892">
                  <c:v>0.75</c:v>
                </c:pt>
                <c:pt idx="893">
                  <c:v>0.75900000000000001</c:v>
                </c:pt>
                <c:pt idx="894">
                  <c:v>0.79600000000000004</c:v>
                </c:pt>
                <c:pt idx="895">
                  <c:v>0.81200000000000006</c:v>
                </c:pt>
                <c:pt idx="896">
                  <c:v>0.90700000000000003</c:v>
                </c:pt>
                <c:pt idx="897">
                  <c:v>0.91900000000000004</c:v>
                </c:pt>
                <c:pt idx="898">
                  <c:v>0.97899999999999998</c:v>
                </c:pt>
                <c:pt idx="899">
                  <c:v>1.0129999999999999</c:v>
                </c:pt>
                <c:pt idx="900">
                  <c:v>1.1240000000000001</c:v>
                </c:pt>
                <c:pt idx="901">
                  <c:v>1.238</c:v>
                </c:pt>
                <c:pt idx="902">
                  <c:v>1.224</c:v>
                </c:pt>
                <c:pt idx="903">
                  <c:v>1.2210000000000001</c:v>
                </c:pt>
                <c:pt idx="904">
                  <c:v>1.2410000000000001</c:v>
                </c:pt>
                <c:pt idx="905">
                  <c:v>1.4019999999999999</c:v>
                </c:pt>
                <c:pt idx="906">
                  <c:v>1.393</c:v>
                </c:pt>
                <c:pt idx="907">
                  <c:v>1.3129999999999999</c:v>
                </c:pt>
                <c:pt idx="908">
                  <c:v>1.3</c:v>
                </c:pt>
                <c:pt idx="909">
                  <c:v>1.2769999999999999</c:v>
                </c:pt>
                <c:pt idx="910">
                  <c:v>1.143</c:v>
                </c:pt>
                <c:pt idx="911">
                  <c:v>1.0840000000000001</c:v>
                </c:pt>
                <c:pt idx="912">
                  <c:v>1.0649999999999999</c:v>
                </c:pt>
                <c:pt idx="913">
                  <c:v>0.99</c:v>
                </c:pt>
                <c:pt idx="914">
                  <c:v>0.97399999999999998</c:v>
                </c:pt>
                <c:pt idx="915">
                  <c:v>0.84899999999999998</c:v>
                </c:pt>
                <c:pt idx="916">
                  <c:v>0.89</c:v>
                </c:pt>
                <c:pt idx="917">
                  <c:v>0.85699999999999998</c:v>
                </c:pt>
                <c:pt idx="918">
                  <c:v>0.872</c:v>
                </c:pt>
                <c:pt idx="919">
                  <c:v>0.91</c:v>
                </c:pt>
                <c:pt idx="920">
                  <c:v>0.90500000000000003</c:v>
                </c:pt>
                <c:pt idx="921">
                  <c:v>0.94599999999999995</c:v>
                </c:pt>
                <c:pt idx="922">
                  <c:v>0.92900000000000005</c:v>
                </c:pt>
                <c:pt idx="923">
                  <c:v>0.91200000000000003</c:v>
                </c:pt>
                <c:pt idx="924">
                  <c:v>0.93700000000000006</c:v>
                </c:pt>
                <c:pt idx="925">
                  <c:v>0.98</c:v>
                </c:pt>
                <c:pt idx="926">
                  <c:v>1.0009999999999999</c:v>
                </c:pt>
              </c:numCache>
            </c:numRef>
          </c:val>
          <c:smooth val="0"/>
        </c:ser>
        <c:dLbls>
          <c:showLegendKey val="0"/>
          <c:showVal val="0"/>
          <c:showCatName val="0"/>
          <c:showSerName val="0"/>
          <c:showPercent val="0"/>
          <c:showBubbleSize val="0"/>
        </c:dLbls>
        <c:smooth val="0"/>
        <c:axId val="-1296905728"/>
        <c:axId val="-1296931296"/>
      </c:lineChart>
      <c:dateAx>
        <c:axId val="-1296905728"/>
        <c:scaling>
          <c:orientation val="minMax"/>
        </c:scaling>
        <c:delete val="0"/>
        <c:axPos val="b"/>
        <c:numFmt formatCode="mmm\-yy" sourceLinked="0"/>
        <c:majorTickMark val="out"/>
        <c:minorTickMark val="none"/>
        <c:tickLblPos val="low"/>
        <c:spPr>
          <a:noFill/>
          <a:ln w="9525" cap="flat" cmpd="sng" algn="ctr">
            <a:solidFill>
              <a:schemeClr val="tx1"/>
            </a:solidFill>
            <a:round/>
          </a:ln>
          <a:effectLst/>
        </c:spPr>
        <c:txPr>
          <a:bodyPr rot="-2700000" spcFirstLastPara="1" vertOverflow="ellipsis" wrap="square" anchor="ctr" anchorCtr="1"/>
          <a:lstStyle/>
          <a:p>
            <a:pPr>
              <a:defRPr sz="900" b="1" i="0" u="none" strike="noStrike" kern="1200" baseline="0">
                <a:solidFill>
                  <a:schemeClr val="tx1">
                    <a:lumMod val="65000"/>
                    <a:lumOff val="35000"/>
                  </a:schemeClr>
                </a:solidFill>
                <a:latin typeface="+mn-lt"/>
                <a:ea typeface="+mn-ea"/>
                <a:cs typeface="+mn-cs"/>
              </a:defRPr>
            </a:pPr>
            <a:endParaRPr lang="en-US"/>
          </a:p>
        </c:txPr>
        <c:crossAx val="-1296931296"/>
        <c:crosses val="autoZero"/>
        <c:auto val="1"/>
        <c:lblOffset val="100"/>
        <c:baseTimeUnit val="days"/>
      </c:dateAx>
      <c:valAx>
        <c:axId val="-1296931296"/>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solidFill>
              <a:schemeClr val="tx1"/>
            </a:solidFill>
          </a:ln>
          <a:effectLst/>
        </c:spPr>
        <c:txPr>
          <a:bodyPr rot="-60000000" spcFirstLastPara="1" vertOverflow="ellipsis" vert="horz" wrap="square" anchor="ctr" anchorCtr="1"/>
          <a:lstStyle/>
          <a:p>
            <a:pPr>
              <a:defRPr sz="900" b="1" i="0" u="none" strike="noStrike" kern="1200" baseline="0">
                <a:solidFill>
                  <a:schemeClr val="tx1">
                    <a:lumMod val="65000"/>
                    <a:lumOff val="35000"/>
                  </a:schemeClr>
                </a:solidFill>
                <a:latin typeface="+mn-lt"/>
                <a:ea typeface="+mn-ea"/>
                <a:cs typeface="+mn-cs"/>
              </a:defRPr>
            </a:pPr>
            <a:endParaRPr lang="en-US"/>
          </a:p>
        </c:txPr>
        <c:crossAx val="-129690572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'FRED Graph'!$B$13</c:f>
              <c:strCache>
                <c:ptCount val="1"/>
                <c:pt idx="0">
                  <c:v>Productivity</c:v>
                </c:pt>
              </c:strCache>
            </c:strRef>
          </c:tx>
          <c:spPr>
            <a:ln w="19050" cap="rnd">
              <a:solidFill>
                <a:srgbClr val="002060"/>
              </a:solidFill>
              <a:round/>
            </a:ln>
            <a:effectLst/>
          </c:spPr>
          <c:marker>
            <c:symbol val="none"/>
          </c:marker>
          <c:cat>
            <c:numRef>
              <c:f>'FRED Graph'!$A$14:$A$83</c:f>
              <c:numCache>
                <c:formatCode>yyyy\-mm\-dd</c:formatCode>
                <c:ptCount val="70"/>
                <c:pt idx="0">
                  <c:v>42826</c:v>
                </c:pt>
                <c:pt idx="1">
                  <c:v>42736</c:v>
                </c:pt>
                <c:pt idx="2">
                  <c:v>42644</c:v>
                </c:pt>
                <c:pt idx="3">
                  <c:v>42552</c:v>
                </c:pt>
                <c:pt idx="4">
                  <c:v>42461</c:v>
                </c:pt>
                <c:pt idx="5">
                  <c:v>42370</c:v>
                </c:pt>
                <c:pt idx="6">
                  <c:v>42278</c:v>
                </c:pt>
                <c:pt idx="7">
                  <c:v>42186</c:v>
                </c:pt>
                <c:pt idx="8">
                  <c:v>42095</c:v>
                </c:pt>
                <c:pt idx="9">
                  <c:v>42005</c:v>
                </c:pt>
                <c:pt idx="10">
                  <c:v>41913</c:v>
                </c:pt>
                <c:pt idx="11">
                  <c:v>41821</c:v>
                </c:pt>
                <c:pt idx="12">
                  <c:v>41730</c:v>
                </c:pt>
                <c:pt idx="13">
                  <c:v>41640</c:v>
                </c:pt>
                <c:pt idx="14">
                  <c:v>41548</c:v>
                </c:pt>
                <c:pt idx="15">
                  <c:v>41456</c:v>
                </c:pt>
                <c:pt idx="16">
                  <c:v>41365</c:v>
                </c:pt>
                <c:pt idx="17">
                  <c:v>41275</c:v>
                </c:pt>
                <c:pt idx="18">
                  <c:v>41183</c:v>
                </c:pt>
                <c:pt idx="19">
                  <c:v>41091</c:v>
                </c:pt>
                <c:pt idx="20">
                  <c:v>41000</c:v>
                </c:pt>
                <c:pt idx="21">
                  <c:v>40909</c:v>
                </c:pt>
                <c:pt idx="22">
                  <c:v>40817</c:v>
                </c:pt>
                <c:pt idx="23">
                  <c:v>40725</c:v>
                </c:pt>
                <c:pt idx="24">
                  <c:v>40634</c:v>
                </c:pt>
                <c:pt idx="25">
                  <c:v>40544</c:v>
                </c:pt>
                <c:pt idx="26">
                  <c:v>40452</c:v>
                </c:pt>
                <c:pt idx="27">
                  <c:v>40360</c:v>
                </c:pt>
                <c:pt idx="28">
                  <c:v>40269</c:v>
                </c:pt>
                <c:pt idx="29">
                  <c:v>40179</c:v>
                </c:pt>
                <c:pt idx="30">
                  <c:v>40087</c:v>
                </c:pt>
                <c:pt idx="31">
                  <c:v>39995</c:v>
                </c:pt>
                <c:pt idx="32">
                  <c:v>39904</c:v>
                </c:pt>
                <c:pt idx="33">
                  <c:v>39814</c:v>
                </c:pt>
                <c:pt idx="34">
                  <c:v>39722</c:v>
                </c:pt>
                <c:pt idx="35">
                  <c:v>39630</c:v>
                </c:pt>
                <c:pt idx="36">
                  <c:v>39539</c:v>
                </c:pt>
                <c:pt idx="37">
                  <c:v>39448</c:v>
                </c:pt>
                <c:pt idx="38">
                  <c:v>39356</c:v>
                </c:pt>
                <c:pt idx="39">
                  <c:v>39264</c:v>
                </c:pt>
                <c:pt idx="40">
                  <c:v>39173</c:v>
                </c:pt>
                <c:pt idx="41">
                  <c:v>39083</c:v>
                </c:pt>
                <c:pt idx="42">
                  <c:v>38991</c:v>
                </c:pt>
                <c:pt idx="43">
                  <c:v>38899</c:v>
                </c:pt>
                <c:pt idx="44">
                  <c:v>38808</c:v>
                </c:pt>
                <c:pt idx="45">
                  <c:v>38718</c:v>
                </c:pt>
                <c:pt idx="46">
                  <c:v>38626</c:v>
                </c:pt>
                <c:pt idx="47">
                  <c:v>38534</c:v>
                </c:pt>
                <c:pt idx="48">
                  <c:v>38443</c:v>
                </c:pt>
                <c:pt idx="49">
                  <c:v>38353</c:v>
                </c:pt>
                <c:pt idx="50">
                  <c:v>38261</c:v>
                </c:pt>
                <c:pt idx="51">
                  <c:v>38169</c:v>
                </c:pt>
                <c:pt idx="52">
                  <c:v>38078</c:v>
                </c:pt>
                <c:pt idx="53">
                  <c:v>37987</c:v>
                </c:pt>
                <c:pt idx="54">
                  <c:v>37895</c:v>
                </c:pt>
                <c:pt idx="55">
                  <c:v>37803</c:v>
                </c:pt>
                <c:pt idx="56">
                  <c:v>37712</c:v>
                </c:pt>
                <c:pt idx="57">
                  <c:v>37622</c:v>
                </c:pt>
                <c:pt idx="58">
                  <c:v>37530</c:v>
                </c:pt>
                <c:pt idx="59">
                  <c:v>37438</c:v>
                </c:pt>
                <c:pt idx="60">
                  <c:v>37347</c:v>
                </c:pt>
                <c:pt idx="61">
                  <c:v>37257</c:v>
                </c:pt>
                <c:pt idx="62">
                  <c:v>37165</c:v>
                </c:pt>
                <c:pt idx="63">
                  <c:v>37073</c:v>
                </c:pt>
                <c:pt idx="64">
                  <c:v>36982</c:v>
                </c:pt>
                <c:pt idx="65">
                  <c:v>36892</c:v>
                </c:pt>
                <c:pt idx="66">
                  <c:v>36800</c:v>
                </c:pt>
                <c:pt idx="67">
                  <c:v>36708</c:v>
                </c:pt>
                <c:pt idx="68">
                  <c:v>36617</c:v>
                </c:pt>
                <c:pt idx="69">
                  <c:v>36526</c:v>
                </c:pt>
              </c:numCache>
            </c:numRef>
          </c:cat>
          <c:val>
            <c:numRef>
              <c:f>'FRED Graph'!$B$14:$B$83</c:f>
              <c:numCache>
                <c:formatCode>0.0%</c:formatCode>
                <c:ptCount val="70"/>
                <c:pt idx="0">
                  <c:v>1.4999999999999999E-2</c:v>
                </c:pt>
                <c:pt idx="1">
                  <c:v>1E-3</c:v>
                </c:pt>
                <c:pt idx="2">
                  <c:v>1.3000000000000001E-2</c:v>
                </c:pt>
                <c:pt idx="3">
                  <c:v>2.5000000000000001E-2</c:v>
                </c:pt>
                <c:pt idx="4">
                  <c:v>8.0000000000000002E-3</c:v>
                </c:pt>
                <c:pt idx="5">
                  <c:v>-1.2E-2</c:v>
                </c:pt>
                <c:pt idx="6">
                  <c:v>-2.6000000000000002E-2</c:v>
                </c:pt>
                <c:pt idx="7">
                  <c:v>1.3000000000000001E-2</c:v>
                </c:pt>
                <c:pt idx="8">
                  <c:v>1.3000000000000001E-2</c:v>
                </c:pt>
                <c:pt idx="9">
                  <c:v>2.7000000000000003E-2</c:v>
                </c:pt>
                <c:pt idx="10">
                  <c:v>-1.8000000000000002E-2</c:v>
                </c:pt>
                <c:pt idx="11">
                  <c:v>4.4000000000000004E-2</c:v>
                </c:pt>
                <c:pt idx="12">
                  <c:v>2.4E-2</c:v>
                </c:pt>
                <c:pt idx="13">
                  <c:v>-3.4000000000000002E-2</c:v>
                </c:pt>
                <c:pt idx="14">
                  <c:v>4.4000000000000004E-2</c:v>
                </c:pt>
                <c:pt idx="15">
                  <c:v>1.6E-2</c:v>
                </c:pt>
                <c:pt idx="16">
                  <c:v>-6.9999999999999993E-3</c:v>
                </c:pt>
                <c:pt idx="17">
                  <c:v>9.0000000000000011E-3</c:v>
                </c:pt>
                <c:pt idx="18">
                  <c:v>-1.8000000000000002E-2</c:v>
                </c:pt>
                <c:pt idx="19">
                  <c:v>-6.9999999999999993E-3</c:v>
                </c:pt>
                <c:pt idx="20">
                  <c:v>2.3E-2</c:v>
                </c:pt>
                <c:pt idx="21">
                  <c:v>6.0000000000000001E-3</c:v>
                </c:pt>
                <c:pt idx="22">
                  <c:v>2.7999999999999997E-2</c:v>
                </c:pt>
                <c:pt idx="23">
                  <c:v>-6.9999999999999993E-3</c:v>
                </c:pt>
                <c:pt idx="24">
                  <c:v>1.3000000000000001E-2</c:v>
                </c:pt>
                <c:pt idx="25">
                  <c:v>-3.3000000000000002E-2</c:v>
                </c:pt>
                <c:pt idx="26">
                  <c:v>1.6E-2</c:v>
                </c:pt>
                <c:pt idx="27">
                  <c:v>0.02</c:v>
                </c:pt>
                <c:pt idx="28">
                  <c:v>1.3999999999999999E-2</c:v>
                </c:pt>
                <c:pt idx="29">
                  <c:v>2.1000000000000001E-2</c:v>
                </c:pt>
                <c:pt idx="30">
                  <c:v>4.9000000000000002E-2</c:v>
                </c:pt>
                <c:pt idx="31">
                  <c:v>5.9000000000000004E-2</c:v>
                </c:pt>
                <c:pt idx="32">
                  <c:v>7.9000000000000001E-2</c:v>
                </c:pt>
                <c:pt idx="33">
                  <c:v>3.1E-2</c:v>
                </c:pt>
                <c:pt idx="34">
                  <c:v>-2.5000000000000001E-2</c:v>
                </c:pt>
                <c:pt idx="35">
                  <c:v>0.01</c:v>
                </c:pt>
                <c:pt idx="36">
                  <c:v>0.04</c:v>
                </c:pt>
                <c:pt idx="37">
                  <c:v>-3.7999999999999999E-2</c:v>
                </c:pt>
                <c:pt idx="38">
                  <c:v>1.7000000000000001E-2</c:v>
                </c:pt>
                <c:pt idx="39">
                  <c:v>4.9000000000000002E-2</c:v>
                </c:pt>
                <c:pt idx="40">
                  <c:v>2.5000000000000001E-2</c:v>
                </c:pt>
                <c:pt idx="41">
                  <c:v>4.0000000000000001E-3</c:v>
                </c:pt>
                <c:pt idx="42">
                  <c:v>0.03</c:v>
                </c:pt>
                <c:pt idx="43">
                  <c:v>-1.8000000000000002E-2</c:v>
                </c:pt>
                <c:pt idx="44">
                  <c:v>-3.0000000000000001E-3</c:v>
                </c:pt>
                <c:pt idx="45">
                  <c:v>2.4E-2</c:v>
                </c:pt>
                <c:pt idx="46">
                  <c:v>1E-3</c:v>
                </c:pt>
                <c:pt idx="47">
                  <c:v>0.03</c:v>
                </c:pt>
                <c:pt idx="48">
                  <c:v>-4.0000000000000001E-3</c:v>
                </c:pt>
                <c:pt idx="49">
                  <c:v>4.4999999999999998E-2</c:v>
                </c:pt>
                <c:pt idx="50">
                  <c:v>1.3000000000000001E-2</c:v>
                </c:pt>
                <c:pt idx="51">
                  <c:v>1.3999999999999999E-2</c:v>
                </c:pt>
                <c:pt idx="52">
                  <c:v>3.7999999999999999E-2</c:v>
                </c:pt>
                <c:pt idx="53">
                  <c:v>-1E-3</c:v>
                </c:pt>
                <c:pt idx="54">
                  <c:v>3.9E-2</c:v>
                </c:pt>
                <c:pt idx="55">
                  <c:v>0.09</c:v>
                </c:pt>
                <c:pt idx="56">
                  <c:v>5.5E-2</c:v>
                </c:pt>
                <c:pt idx="57">
                  <c:v>4.2000000000000003E-2</c:v>
                </c:pt>
                <c:pt idx="58">
                  <c:v>-6.9999999999999993E-3</c:v>
                </c:pt>
                <c:pt idx="59">
                  <c:v>3.1E-2</c:v>
                </c:pt>
                <c:pt idx="60">
                  <c:v>3.0000000000000001E-3</c:v>
                </c:pt>
                <c:pt idx="61">
                  <c:v>9.3000000000000013E-2</c:v>
                </c:pt>
                <c:pt idx="62">
                  <c:v>5.2000000000000005E-2</c:v>
                </c:pt>
                <c:pt idx="63">
                  <c:v>2.1000000000000001E-2</c:v>
                </c:pt>
                <c:pt idx="64">
                  <c:v>7.0000000000000007E-2</c:v>
                </c:pt>
                <c:pt idx="65">
                  <c:v>-1.6E-2</c:v>
                </c:pt>
                <c:pt idx="66">
                  <c:v>4.0999999999999995E-2</c:v>
                </c:pt>
                <c:pt idx="67">
                  <c:v>-2E-3</c:v>
                </c:pt>
                <c:pt idx="68">
                  <c:v>8.199999999999999E-2</c:v>
                </c:pt>
                <c:pt idx="69">
                  <c:v>-1.9E-2</c:v>
                </c:pt>
              </c:numCache>
            </c:numRef>
          </c:val>
          <c:smooth val="0"/>
        </c:ser>
        <c:dLbls>
          <c:showLegendKey val="0"/>
          <c:showVal val="0"/>
          <c:showCatName val="0"/>
          <c:showSerName val="0"/>
          <c:showPercent val="0"/>
          <c:showBubbleSize val="0"/>
        </c:dLbls>
        <c:marker val="1"/>
        <c:smooth val="0"/>
        <c:axId val="-1296926400"/>
        <c:axId val="-1296917696"/>
      </c:lineChart>
      <c:lineChart>
        <c:grouping val="standard"/>
        <c:varyColors val="0"/>
        <c:ser>
          <c:idx val="1"/>
          <c:order val="1"/>
          <c:tx>
            <c:strRef>
              <c:f>'FRED Graph'!$E$13</c:f>
              <c:strCache>
                <c:ptCount val="1"/>
                <c:pt idx="0">
                  <c:v>Prime Age Working Population Growth</c:v>
                </c:pt>
              </c:strCache>
            </c:strRef>
          </c:tx>
          <c:spPr>
            <a:ln w="19050" cap="rnd">
              <a:solidFill>
                <a:schemeClr val="bg1">
                  <a:lumMod val="50000"/>
                </a:schemeClr>
              </a:solidFill>
              <a:round/>
            </a:ln>
            <a:effectLst/>
          </c:spPr>
          <c:marker>
            <c:symbol val="none"/>
          </c:marker>
          <c:cat>
            <c:numRef>
              <c:f>'FRED Graph'!$D$14:$D$222</c:f>
              <c:numCache>
                <c:formatCode>yyyy\-mm\-dd</c:formatCode>
                <c:ptCount val="209"/>
                <c:pt idx="0">
                  <c:v>42856</c:v>
                </c:pt>
                <c:pt idx="1">
                  <c:v>42826</c:v>
                </c:pt>
                <c:pt idx="2">
                  <c:v>42795</c:v>
                </c:pt>
                <c:pt idx="3">
                  <c:v>42767</c:v>
                </c:pt>
                <c:pt idx="4">
                  <c:v>42736</c:v>
                </c:pt>
                <c:pt idx="5">
                  <c:v>42705</c:v>
                </c:pt>
                <c:pt idx="6">
                  <c:v>42675</c:v>
                </c:pt>
                <c:pt idx="7">
                  <c:v>42644</c:v>
                </c:pt>
                <c:pt idx="8">
                  <c:v>42614</c:v>
                </c:pt>
                <c:pt idx="9">
                  <c:v>42583</c:v>
                </c:pt>
                <c:pt idx="10">
                  <c:v>42552</c:v>
                </c:pt>
                <c:pt idx="11">
                  <c:v>42522</c:v>
                </c:pt>
                <c:pt idx="12">
                  <c:v>42491</c:v>
                </c:pt>
                <c:pt idx="13">
                  <c:v>42461</c:v>
                </c:pt>
                <c:pt idx="14">
                  <c:v>42430</c:v>
                </c:pt>
                <c:pt idx="15">
                  <c:v>42401</c:v>
                </c:pt>
                <c:pt idx="16">
                  <c:v>42370</c:v>
                </c:pt>
                <c:pt idx="17">
                  <c:v>42339</c:v>
                </c:pt>
                <c:pt idx="18">
                  <c:v>42309</c:v>
                </c:pt>
                <c:pt idx="19">
                  <c:v>42278</c:v>
                </c:pt>
                <c:pt idx="20">
                  <c:v>42248</c:v>
                </c:pt>
                <c:pt idx="21">
                  <c:v>42217</c:v>
                </c:pt>
                <c:pt idx="22">
                  <c:v>42186</c:v>
                </c:pt>
                <c:pt idx="23">
                  <c:v>42156</c:v>
                </c:pt>
                <c:pt idx="24">
                  <c:v>42125</c:v>
                </c:pt>
                <c:pt idx="25">
                  <c:v>42095</c:v>
                </c:pt>
                <c:pt idx="26">
                  <c:v>42064</c:v>
                </c:pt>
                <c:pt idx="27">
                  <c:v>42036</c:v>
                </c:pt>
                <c:pt idx="28">
                  <c:v>42005</c:v>
                </c:pt>
                <c:pt idx="29">
                  <c:v>41974</c:v>
                </c:pt>
                <c:pt idx="30">
                  <c:v>41944</c:v>
                </c:pt>
                <c:pt idx="31">
                  <c:v>41913</c:v>
                </c:pt>
                <c:pt idx="32">
                  <c:v>41883</c:v>
                </c:pt>
                <c:pt idx="33">
                  <c:v>41852</c:v>
                </c:pt>
                <c:pt idx="34">
                  <c:v>41821</c:v>
                </c:pt>
                <c:pt idx="35">
                  <c:v>41791</c:v>
                </c:pt>
                <c:pt idx="36">
                  <c:v>41760</c:v>
                </c:pt>
                <c:pt idx="37">
                  <c:v>41730</c:v>
                </c:pt>
                <c:pt idx="38">
                  <c:v>41699</c:v>
                </c:pt>
                <c:pt idx="39">
                  <c:v>41671</c:v>
                </c:pt>
                <c:pt idx="40">
                  <c:v>41640</c:v>
                </c:pt>
                <c:pt idx="41">
                  <c:v>41609</c:v>
                </c:pt>
                <c:pt idx="42">
                  <c:v>41579</c:v>
                </c:pt>
                <c:pt idx="43">
                  <c:v>41548</c:v>
                </c:pt>
                <c:pt idx="44">
                  <c:v>41518</c:v>
                </c:pt>
                <c:pt idx="45">
                  <c:v>41487</c:v>
                </c:pt>
                <c:pt idx="46">
                  <c:v>41456</c:v>
                </c:pt>
                <c:pt idx="47">
                  <c:v>41426</c:v>
                </c:pt>
                <c:pt idx="48">
                  <c:v>41395</c:v>
                </c:pt>
                <c:pt idx="49">
                  <c:v>41365</c:v>
                </c:pt>
                <c:pt idx="50">
                  <c:v>41334</c:v>
                </c:pt>
                <c:pt idx="51">
                  <c:v>41306</c:v>
                </c:pt>
                <c:pt idx="52">
                  <c:v>41275</c:v>
                </c:pt>
                <c:pt idx="53">
                  <c:v>41244</c:v>
                </c:pt>
                <c:pt idx="54">
                  <c:v>41214</c:v>
                </c:pt>
                <c:pt idx="55">
                  <c:v>41183</c:v>
                </c:pt>
                <c:pt idx="56">
                  <c:v>41153</c:v>
                </c:pt>
                <c:pt idx="57">
                  <c:v>41122</c:v>
                </c:pt>
                <c:pt idx="58">
                  <c:v>41091</c:v>
                </c:pt>
                <c:pt idx="59">
                  <c:v>41061</c:v>
                </c:pt>
                <c:pt idx="60">
                  <c:v>41030</c:v>
                </c:pt>
                <c:pt idx="61">
                  <c:v>41000</c:v>
                </c:pt>
                <c:pt idx="62">
                  <c:v>40969</c:v>
                </c:pt>
                <c:pt idx="63">
                  <c:v>40940</c:v>
                </c:pt>
                <c:pt idx="64">
                  <c:v>40909</c:v>
                </c:pt>
                <c:pt idx="65">
                  <c:v>40878</c:v>
                </c:pt>
                <c:pt idx="66">
                  <c:v>40848</c:v>
                </c:pt>
                <c:pt idx="67">
                  <c:v>40817</c:v>
                </c:pt>
                <c:pt idx="68">
                  <c:v>40787</c:v>
                </c:pt>
                <c:pt idx="69">
                  <c:v>40756</c:v>
                </c:pt>
                <c:pt idx="70">
                  <c:v>40725</c:v>
                </c:pt>
                <c:pt idx="71">
                  <c:v>40695</c:v>
                </c:pt>
                <c:pt idx="72">
                  <c:v>40664</c:v>
                </c:pt>
                <c:pt idx="73">
                  <c:v>40634</c:v>
                </c:pt>
                <c:pt idx="74">
                  <c:v>40603</c:v>
                </c:pt>
                <c:pt idx="75">
                  <c:v>40575</c:v>
                </c:pt>
                <c:pt idx="76">
                  <c:v>40544</c:v>
                </c:pt>
                <c:pt idx="77">
                  <c:v>40513</c:v>
                </c:pt>
                <c:pt idx="78">
                  <c:v>40483</c:v>
                </c:pt>
                <c:pt idx="79">
                  <c:v>40452</c:v>
                </c:pt>
                <c:pt idx="80">
                  <c:v>40422</c:v>
                </c:pt>
                <c:pt idx="81">
                  <c:v>40391</c:v>
                </c:pt>
                <c:pt idx="82">
                  <c:v>40360</c:v>
                </c:pt>
                <c:pt idx="83">
                  <c:v>40330</c:v>
                </c:pt>
                <c:pt idx="84">
                  <c:v>40299</c:v>
                </c:pt>
                <c:pt idx="85">
                  <c:v>40269</c:v>
                </c:pt>
                <c:pt idx="86">
                  <c:v>40238</c:v>
                </c:pt>
                <c:pt idx="87">
                  <c:v>40210</c:v>
                </c:pt>
                <c:pt idx="88">
                  <c:v>40179</c:v>
                </c:pt>
                <c:pt idx="89">
                  <c:v>40148</c:v>
                </c:pt>
                <c:pt idx="90">
                  <c:v>40118</c:v>
                </c:pt>
                <c:pt idx="91">
                  <c:v>40087</c:v>
                </c:pt>
                <c:pt idx="92">
                  <c:v>40057</c:v>
                </c:pt>
                <c:pt idx="93">
                  <c:v>40026</c:v>
                </c:pt>
                <c:pt idx="94">
                  <c:v>39995</c:v>
                </c:pt>
                <c:pt idx="95">
                  <c:v>39965</c:v>
                </c:pt>
                <c:pt idx="96">
                  <c:v>39934</c:v>
                </c:pt>
                <c:pt idx="97">
                  <c:v>39904</c:v>
                </c:pt>
                <c:pt idx="98">
                  <c:v>39873</c:v>
                </c:pt>
                <c:pt idx="99">
                  <c:v>39845</c:v>
                </c:pt>
                <c:pt idx="100">
                  <c:v>39814</c:v>
                </c:pt>
                <c:pt idx="101">
                  <c:v>39783</c:v>
                </c:pt>
                <c:pt idx="102">
                  <c:v>39753</c:v>
                </c:pt>
                <c:pt idx="103">
                  <c:v>39722</c:v>
                </c:pt>
                <c:pt idx="104">
                  <c:v>39692</c:v>
                </c:pt>
                <c:pt idx="105">
                  <c:v>39661</c:v>
                </c:pt>
                <c:pt idx="106">
                  <c:v>39630</c:v>
                </c:pt>
                <c:pt idx="107">
                  <c:v>39600</c:v>
                </c:pt>
                <c:pt idx="108">
                  <c:v>39569</c:v>
                </c:pt>
                <c:pt idx="109">
                  <c:v>39539</c:v>
                </c:pt>
                <c:pt idx="110">
                  <c:v>39508</c:v>
                </c:pt>
                <c:pt idx="111">
                  <c:v>39479</c:v>
                </c:pt>
                <c:pt idx="112">
                  <c:v>39448</c:v>
                </c:pt>
                <c:pt idx="113">
                  <c:v>39417</c:v>
                </c:pt>
                <c:pt idx="114">
                  <c:v>39387</c:v>
                </c:pt>
                <c:pt idx="115">
                  <c:v>39356</c:v>
                </c:pt>
                <c:pt idx="116">
                  <c:v>39326</c:v>
                </c:pt>
                <c:pt idx="117">
                  <c:v>39295</c:v>
                </c:pt>
                <c:pt idx="118">
                  <c:v>39264</c:v>
                </c:pt>
                <c:pt idx="119">
                  <c:v>39234</c:v>
                </c:pt>
                <c:pt idx="120">
                  <c:v>39203</c:v>
                </c:pt>
                <c:pt idx="121">
                  <c:v>39173</c:v>
                </c:pt>
                <c:pt idx="122">
                  <c:v>39142</c:v>
                </c:pt>
                <c:pt idx="123">
                  <c:v>39114</c:v>
                </c:pt>
                <c:pt idx="124">
                  <c:v>39083</c:v>
                </c:pt>
                <c:pt idx="125">
                  <c:v>39052</c:v>
                </c:pt>
                <c:pt idx="126">
                  <c:v>39022</c:v>
                </c:pt>
                <c:pt idx="127">
                  <c:v>38991</c:v>
                </c:pt>
                <c:pt idx="128">
                  <c:v>38961</c:v>
                </c:pt>
                <c:pt idx="129">
                  <c:v>38930</c:v>
                </c:pt>
                <c:pt idx="130">
                  <c:v>38899</c:v>
                </c:pt>
                <c:pt idx="131">
                  <c:v>38869</c:v>
                </c:pt>
                <c:pt idx="132">
                  <c:v>38838</c:v>
                </c:pt>
                <c:pt idx="133">
                  <c:v>38808</c:v>
                </c:pt>
                <c:pt idx="134">
                  <c:v>38777</c:v>
                </c:pt>
                <c:pt idx="135">
                  <c:v>38749</c:v>
                </c:pt>
                <c:pt idx="136">
                  <c:v>38718</c:v>
                </c:pt>
                <c:pt idx="137">
                  <c:v>38687</c:v>
                </c:pt>
                <c:pt idx="138">
                  <c:v>38657</c:v>
                </c:pt>
                <c:pt idx="139">
                  <c:v>38626</c:v>
                </c:pt>
                <c:pt idx="140">
                  <c:v>38596</c:v>
                </c:pt>
                <c:pt idx="141">
                  <c:v>38565</c:v>
                </c:pt>
                <c:pt idx="142">
                  <c:v>38534</c:v>
                </c:pt>
                <c:pt idx="143">
                  <c:v>38504</c:v>
                </c:pt>
                <c:pt idx="144">
                  <c:v>38473</c:v>
                </c:pt>
                <c:pt idx="145">
                  <c:v>38443</c:v>
                </c:pt>
                <c:pt idx="146">
                  <c:v>38412</c:v>
                </c:pt>
                <c:pt idx="147">
                  <c:v>38384</c:v>
                </c:pt>
                <c:pt idx="148">
                  <c:v>38353</c:v>
                </c:pt>
                <c:pt idx="149">
                  <c:v>38322</c:v>
                </c:pt>
                <c:pt idx="150">
                  <c:v>38292</c:v>
                </c:pt>
                <c:pt idx="151">
                  <c:v>38261</c:v>
                </c:pt>
                <c:pt idx="152">
                  <c:v>38231</c:v>
                </c:pt>
                <c:pt idx="153">
                  <c:v>38200</c:v>
                </c:pt>
                <c:pt idx="154">
                  <c:v>38169</c:v>
                </c:pt>
                <c:pt idx="155">
                  <c:v>38139</c:v>
                </c:pt>
                <c:pt idx="156">
                  <c:v>38108</c:v>
                </c:pt>
                <c:pt idx="157">
                  <c:v>38078</c:v>
                </c:pt>
                <c:pt idx="158">
                  <c:v>38047</c:v>
                </c:pt>
                <c:pt idx="159">
                  <c:v>38018</c:v>
                </c:pt>
                <c:pt idx="160">
                  <c:v>37987</c:v>
                </c:pt>
                <c:pt idx="161">
                  <c:v>37956</c:v>
                </c:pt>
                <c:pt idx="162">
                  <c:v>37926</c:v>
                </c:pt>
                <c:pt idx="163">
                  <c:v>37895</c:v>
                </c:pt>
                <c:pt idx="164">
                  <c:v>37865</c:v>
                </c:pt>
                <c:pt idx="165">
                  <c:v>37834</c:v>
                </c:pt>
                <c:pt idx="166">
                  <c:v>37803</c:v>
                </c:pt>
                <c:pt idx="167">
                  <c:v>37773</c:v>
                </c:pt>
                <c:pt idx="168">
                  <c:v>37742</c:v>
                </c:pt>
                <c:pt idx="169">
                  <c:v>37712</c:v>
                </c:pt>
                <c:pt idx="170">
                  <c:v>37681</c:v>
                </c:pt>
                <c:pt idx="171">
                  <c:v>37653</c:v>
                </c:pt>
                <c:pt idx="172">
                  <c:v>37622</c:v>
                </c:pt>
                <c:pt idx="173">
                  <c:v>37591</c:v>
                </c:pt>
                <c:pt idx="174">
                  <c:v>37561</c:v>
                </c:pt>
                <c:pt idx="175">
                  <c:v>37530</c:v>
                </c:pt>
                <c:pt idx="176">
                  <c:v>37500</c:v>
                </c:pt>
                <c:pt idx="177">
                  <c:v>37469</c:v>
                </c:pt>
                <c:pt idx="178">
                  <c:v>37438</c:v>
                </c:pt>
                <c:pt idx="179">
                  <c:v>37408</c:v>
                </c:pt>
                <c:pt idx="180">
                  <c:v>37377</c:v>
                </c:pt>
                <c:pt idx="181">
                  <c:v>37347</c:v>
                </c:pt>
                <c:pt idx="182">
                  <c:v>37316</c:v>
                </c:pt>
                <c:pt idx="183">
                  <c:v>37288</c:v>
                </c:pt>
                <c:pt idx="184">
                  <c:v>37257</c:v>
                </c:pt>
                <c:pt idx="185">
                  <c:v>37226</c:v>
                </c:pt>
                <c:pt idx="186">
                  <c:v>37196</c:v>
                </c:pt>
                <c:pt idx="187">
                  <c:v>37165</c:v>
                </c:pt>
                <c:pt idx="188">
                  <c:v>37135</c:v>
                </c:pt>
                <c:pt idx="189">
                  <c:v>37104</c:v>
                </c:pt>
                <c:pt idx="190">
                  <c:v>37073</c:v>
                </c:pt>
                <c:pt idx="191">
                  <c:v>37043</c:v>
                </c:pt>
                <c:pt idx="192">
                  <c:v>37012</c:v>
                </c:pt>
                <c:pt idx="193">
                  <c:v>36982</c:v>
                </c:pt>
                <c:pt idx="194">
                  <c:v>36951</c:v>
                </c:pt>
                <c:pt idx="195">
                  <c:v>36923</c:v>
                </c:pt>
                <c:pt idx="196">
                  <c:v>36892</c:v>
                </c:pt>
                <c:pt idx="197">
                  <c:v>36861</c:v>
                </c:pt>
                <c:pt idx="198">
                  <c:v>36831</c:v>
                </c:pt>
                <c:pt idx="199">
                  <c:v>36800</c:v>
                </c:pt>
                <c:pt idx="200">
                  <c:v>36770</c:v>
                </c:pt>
                <c:pt idx="201">
                  <c:v>36739</c:v>
                </c:pt>
                <c:pt idx="202">
                  <c:v>36708</c:v>
                </c:pt>
                <c:pt idx="203">
                  <c:v>36678</c:v>
                </c:pt>
                <c:pt idx="204">
                  <c:v>36647</c:v>
                </c:pt>
                <c:pt idx="205">
                  <c:v>36617</c:v>
                </c:pt>
                <c:pt idx="206">
                  <c:v>36586</c:v>
                </c:pt>
                <c:pt idx="207">
                  <c:v>36557</c:v>
                </c:pt>
                <c:pt idx="208">
                  <c:v>36526</c:v>
                </c:pt>
              </c:numCache>
            </c:numRef>
          </c:cat>
          <c:val>
            <c:numRef>
              <c:f>'FRED Graph'!$E$14:$E$222</c:f>
              <c:numCache>
                <c:formatCode>0.0%</c:formatCode>
                <c:ptCount val="209"/>
                <c:pt idx="0">
                  <c:v>1.3228999999999999E-3</c:v>
                </c:pt>
                <c:pt idx="1">
                  <c:v>1.0430000000000001E-3</c:v>
                </c:pt>
                <c:pt idx="2">
                  <c:v>5.7269999999999999E-4</c:v>
                </c:pt>
                <c:pt idx="3">
                  <c:v>6.3700000000000003E-5</c:v>
                </c:pt>
                <c:pt idx="4">
                  <c:v>-1.672E-4</c:v>
                </c:pt>
                <c:pt idx="5">
                  <c:v>4.9064E-3</c:v>
                </c:pt>
                <c:pt idx="6">
                  <c:v>5.4688999999999996E-3</c:v>
                </c:pt>
                <c:pt idx="7">
                  <c:v>6.9842000000000003E-3</c:v>
                </c:pt>
                <c:pt idx="8">
                  <c:v>7.7698999999999997E-3</c:v>
                </c:pt>
                <c:pt idx="9">
                  <c:v>6.9733E-3</c:v>
                </c:pt>
                <c:pt idx="10">
                  <c:v>5.9670000000000001E-3</c:v>
                </c:pt>
                <c:pt idx="11">
                  <c:v>4.5604E-3</c:v>
                </c:pt>
                <c:pt idx="12">
                  <c:v>3.9765E-3</c:v>
                </c:pt>
                <c:pt idx="13">
                  <c:v>5.1136000000000003E-3</c:v>
                </c:pt>
                <c:pt idx="14">
                  <c:v>6.4037999999999994E-3</c:v>
                </c:pt>
                <c:pt idx="15">
                  <c:v>6.0448000000000003E-3</c:v>
                </c:pt>
                <c:pt idx="16">
                  <c:v>4.8401E-3</c:v>
                </c:pt>
                <c:pt idx="17">
                  <c:v>5.2610000000000001E-3</c:v>
                </c:pt>
                <c:pt idx="18">
                  <c:v>4.5474000000000001E-3</c:v>
                </c:pt>
                <c:pt idx="19">
                  <c:v>3.9551999999999999E-3</c:v>
                </c:pt>
                <c:pt idx="20">
                  <c:v>3.3479999999999998E-3</c:v>
                </c:pt>
                <c:pt idx="21">
                  <c:v>3.7889E-3</c:v>
                </c:pt>
                <c:pt idx="22">
                  <c:v>4.6851000000000002E-3</c:v>
                </c:pt>
                <c:pt idx="23">
                  <c:v>4.7751E-3</c:v>
                </c:pt>
                <c:pt idx="24">
                  <c:v>5.3330000000000001E-3</c:v>
                </c:pt>
                <c:pt idx="25">
                  <c:v>3.4529999999999999E-3</c:v>
                </c:pt>
                <c:pt idx="26">
                  <c:v>2.0052E-3</c:v>
                </c:pt>
                <c:pt idx="27">
                  <c:v>2.3674999999999998E-3</c:v>
                </c:pt>
                <c:pt idx="28">
                  <c:v>3.8468E-3</c:v>
                </c:pt>
                <c:pt idx="29">
                  <c:v>2.2989999999999998E-3</c:v>
                </c:pt>
                <c:pt idx="30">
                  <c:v>2.2989999999999998E-3</c:v>
                </c:pt>
                <c:pt idx="31">
                  <c:v>2.5578000000000003E-3</c:v>
                </c:pt>
                <c:pt idx="32">
                  <c:v>1.3426E-3</c:v>
                </c:pt>
                <c:pt idx="33">
                  <c:v>9.9640000000000015E-4</c:v>
                </c:pt>
                <c:pt idx="34">
                  <c:v>4.9850000000000003E-4</c:v>
                </c:pt>
                <c:pt idx="35">
                  <c:v>-3.2949999999999999E-4</c:v>
                </c:pt>
                <c:pt idx="36">
                  <c:v>5.9560000000000006E-4</c:v>
                </c:pt>
                <c:pt idx="37">
                  <c:v>1.7213999999999999E-3</c:v>
                </c:pt>
                <c:pt idx="38">
                  <c:v>2.6941999999999999E-3</c:v>
                </c:pt>
                <c:pt idx="39">
                  <c:v>2.9378E-3</c:v>
                </c:pt>
                <c:pt idx="40">
                  <c:v>1.8504999999999999E-3</c:v>
                </c:pt>
                <c:pt idx="41">
                  <c:v>1.0541000000000001E-3</c:v>
                </c:pt>
                <c:pt idx="42">
                  <c:v>-2.41E-5</c:v>
                </c:pt>
                <c:pt idx="43">
                  <c:v>-2.2519999999999997E-4</c:v>
                </c:pt>
                <c:pt idx="44">
                  <c:v>2.332E-4</c:v>
                </c:pt>
                <c:pt idx="45">
                  <c:v>5.1449999999999998E-4</c:v>
                </c:pt>
                <c:pt idx="46">
                  <c:v>5.7120000000000001E-4</c:v>
                </c:pt>
                <c:pt idx="47">
                  <c:v>-9.6399999999999999E-5</c:v>
                </c:pt>
                <c:pt idx="48">
                  <c:v>-2.9770000000000003E-4</c:v>
                </c:pt>
                <c:pt idx="49">
                  <c:v>-4.9039999999999999E-4</c:v>
                </c:pt>
                <c:pt idx="50">
                  <c:v>-4.8230000000000001E-4</c:v>
                </c:pt>
                <c:pt idx="51">
                  <c:v>-7.7209999999999996E-4</c:v>
                </c:pt>
                <c:pt idx="52">
                  <c:v>-4.8250000000000002E-4</c:v>
                </c:pt>
                <c:pt idx="53">
                  <c:v>-2.9925000000000004E-3</c:v>
                </c:pt>
                <c:pt idx="54">
                  <c:v>-2.6936E-3</c:v>
                </c:pt>
                <c:pt idx="55">
                  <c:v>-2.3425999999999998E-3</c:v>
                </c:pt>
                <c:pt idx="56">
                  <c:v>-2.9825000000000003E-3</c:v>
                </c:pt>
                <c:pt idx="57">
                  <c:v>-3.3971000000000001E-3</c:v>
                </c:pt>
                <c:pt idx="58">
                  <c:v>-3.0636999999999999E-3</c:v>
                </c:pt>
                <c:pt idx="59">
                  <c:v>-3.0841000000000002E-3</c:v>
                </c:pt>
                <c:pt idx="60">
                  <c:v>-3.7115E-3</c:v>
                </c:pt>
                <c:pt idx="61">
                  <c:v>-3.3574999999999998E-3</c:v>
                </c:pt>
                <c:pt idx="62">
                  <c:v>-2.5817000000000001E-3</c:v>
                </c:pt>
                <c:pt idx="63">
                  <c:v>-2.0065999999999999E-3</c:v>
                </c:pt>
                <c:pt idx="64">
                  <c:v>-1.6298E-3</c:v>
                </c:pt>
                <c:pt idx="65">
                  <c:v>-5.7272999999999994E-3</c:v>
                </c:pt>
                <c:pt idx="66">
                  <c:v>-6.4200000000000004E-3</c:v>
                </c:pt>
                <c:pt idx="67">
                  <c:v>-5.6399999999999992E-3</c:v>
                </c:pt>
                <c:pt idx="68">
                  <c:v>-4.6842000000000003E-3</c:v>
                </c:pt>
                <c:pt idx="69">
                  <c:v>-3.6720000000000004E-3</c:v>
                </c:pt>
                <c:pt idx="70">
                  <c:v>-4.1054000000000004E-3</c:v>
                </c:pt>
                <c:pt idx="71">
                  <c:v>-4.2515999999999995E-3</c:v>
                </c:pt>
                <c:pt idx="72">
                  <c:v>-5.5245999999999993E-3</c:v>
                </c:pt>
                <c:pt idx="73">
                  <c:v>-4.7293000000000005E-3</c:v>
                </c:pt>
                <c:pt idx="74">
                  <c:v>-4.1202000000000001E-3</c:v>
                </c:pt>
                <c:pt idx="75">
                  <c:v>-4.1643999999999995E-3</c:v>
                </c:pt>
                <c:pt idx="76">
                  <c:v>-3.3847E-3</c:v>
                </c:pt>
                <c:pt idx="77">
                  <c:v>-2.7109999999999998E-4</c:v>
                </c:pt>
                <c:pt idx="78">
                  <c:v>-1.4340000000000002E-4</c:v>
                </c:pt>
                <c:pt idx="79">
                  <c:v>-1.9426999999999999E-3</c:v>
                </c:pt>
                <c:pt idx="80">
                  <c:v>-2.8089999999999999E-3</c:v>
                </c:pt>
                <c:pt idx="81">
                  <c:v>-3.8012000000000002E-3</c:v>
                </c:pt>
                <c:pt idx="82">
                  <c:v>-4.6350000000000002E-3</c:v>
                </c:pt>
                <c:pt idx="83">
                  <c:v>-3.7984E-3</c:v>
                </c:pt>
                <c:pt idx="84">
                  <c:v>-2.9964000000000002E-3</c:v>
                </c:pt>
                <c:pt idx="85">
                  <c:v>-1.7594000000000002E-3</c:v>
                </c:pt>
                <c:pt idx="86">
                  <c:v>-1.7138000000000001E-3</c:v>
                </c:pt>
                <c:pt idx="87">
                  <c:v>-2.7023000000000004E-3</c:v>
                </c:pt>
                <c:pt idx="88">
                  <c:v>-3.5560000000000001E-3</c:v>
                </c:pt>
                <c:pt idx="89">
                  <c:v>-3.1163000000000002E-3</c:v>
                </c:pt>
                <c:pt idx="90">
                  <c:v>-1.4632E-3</c:v>
                </c:pt>
                <c:pt idx="91">
                  <c:v>-3.502E-4</c:v>
                </c:pt>
                <c:pt idx="92">
                  <c:v>-8.587E-4</c:v>
                </c:pt>
                <c:pt idx="93">
                  <c:v>1.9090000000000001E-4</c:v>
                </c:pt>
                <c:pt idx="94">
                  <c:v>3.2610000000000001E-4</c:v>
                </c:pt>
                <c:pt idx="95">
                  <c:v>9.2259999999999998E-4</c:v>
                </c:pt>
                <c:pt idx="96">
                  <c:v>8.5119999999999998E-4</c:v>
                </c:pt>
                <c:pt idx="97">
                  <c:v>1.672E-4</c:v>
                </c:pt>
                <c:pt idx="98">
                  <c:v>-2.3062999999999998E-3</c:v>
                </c:pt>
                <c:pt idx="99">
                  <c:v>-2.2509000000000001E-3</c:v>
                </c:pt>
                <c:pt idx="100">
                  <c:v>-1.8146000000000002E-3</c:v>
                </c:pt>
                <c:pt idx="101">
                  <c:v>-6.4350000000000008E-4</c:v>
                </c:pt>
                <c:pt idx="102">
                  <c:v>5.7289999999999999E-4</c:v>
                </c:pt>
                <c:pt idx="103">
                  <c:v>5.8129999999999998E-4</c:v>
                </c:pt>
                <c:pt idx="104">
                  <c:v>7.0010000000000005E-4</c:v>
                </c:pt>
                <c:pt idx="105">
                  <c:v>2.1479999999999999E-4</c:v>
                </c:pt>
                <c:pt idx="106">
                  <c:v>8.3570000000000009E-4</c:v>
                </c:pt>
                <c:pt idx="107">
                  <c:v>1.5534000000000001E-3</c:v>
                </c:pt>
                <c:pt idx="108">
                  <c:v>1.8010000000000001E-3</c:v>
                </c:pt>
                <c:pt idx="109">
                  <c:v>1.2676E-3</c:v>
                </c:pt>
                <c:pt idx="110">
                  <c:v>1.0429E-3</c:v>
                </c:pt>
                <c:pt idx="111">
                  <c:v>5.8889999999999995E-4</c:v>
                </c:pt>
                <c:pt idx="112">
                  <c:v>7.9999999999999996E-6</c:v>
                </c:pt>
                <c:pt idx="113">
                  <c:v>5.2630999999999997E-3</c:v>
                </c:pt>
                <c:pt idx="114">
                  <c:v>4.8693999999999994E-3</c:v>
                </c:pt>
                <c:pt idx="115">
                  <c:v>5.0826000000000005E-3</c:v>
                </c:pt>
                <c:pt idx="116">
                  <c:v>5.5281000000000002E-3</c:v>
                </c:pt>
                <c:pt idx="117">
                  <c:v>5.2703000000000003E-3</c:v>
                </c:pt>
                <c:pt idx="118">
                  <c:v>5.4982E-3</c:v>
                </c:pt>
                <c:pt idx="119">
                  <c:v>5.7526000000000001E-3</c:v>
                </c:pt>
                <c:pt idx="120">
                  <c:v>5.9724999999999995E-3</c:v>
                </c:pt>
                <c:pt idx="121">
                  <c:v>6.1284000000000009E-3</c:v>
                </c:pt>
                <c:pt idx="122">
                  <c:v>6.2805999999999999E-3</c:v>
                </c:pt>
                <c:pt idx="123">
                  <c:v>6.5122000000000001E-3</c:v>
                </c:pt>
                <c:pt idx="124">
                  <c:v>7.2548999999999999E-3</c:v>
                </c:pt>
                <c:pt idx="125">
                  <c:v>5.1536999999999998E-3</c:v>
                </c:pt>
                <c:pt idx="126">
                  <c:v>5.0385999999999998E-3</c:v>
                </c:pt>
                <c:pt idx="127">
                  <c:v>4.8338000000000001E-3</c:v>
                </c:pt>
                <c:pt idx="128">
                  <c:v>5.1060999999999997E-3</c:v>
                </c:pt>
                <c:pt idx="129">
                  <c:v>6.1070999999999999E-3</c:v>
                </c:pt>
                <c:pt idx="130">
                  <c:v>6.7356999999999998E-3</c:v>
                </c:pt>
                <c:pt idx="131">
                  <c:v>5.9074000000000002E-3</c:v>
                </c:pt>
                <c:pt idx="132">
                  <c:v>5.5136999999999999E-3</c:v>
                </c:pt>
                <c:pt idx="133">
                  <c:v>6.1417999999999993E-3</c:v>
                </c:pt>
                <c:pt idx="134">
                  <c:v>7.392300000000001E-3</c:v>
                </c:pt>
                <c:pt idx="135">
                  <c:v>7.5297000000000003E-3</c:v>
                </c:pt>
                <c:pt idx="136">
                  <c:v>7.1209000000000003E-3</c:v>
                </c:pt>
                <c:pt idx="137">
                  <c:v>7.3995999999999992E-3</c:v>
                </c:pt>
                <c:pt idx="138">
                  <c:v>6.8287E-3</c:v>
                </c:pt>
                <c:pt idx="139">
                  <c:v>6.5737E-3</c:v>
                </c:pt>
                <c:pt idx="140">
                  <c:v>6.7596999999999996E-3</c:v>
                </c:pt>
                <c:pt idx="141">
                  <c:v>6.1202000000000001E-3</c:v>
                </c:pt>
                <c:pt idx="142">
                  <c:v>5.1507000000000002E-3</c:v>
                </c:pt>
                <c:pt idx="143">
                  <c:v>4.9566999999999996E-3</c:v>
                </c:pt>
                <c:pt idx="144">
                  <c:v>5.0148000000000007E-3</c:v>
                </c:pt>
                <c:pt idx="145">
                  <c:v>5.241E-3</c:v>
                </c:pt>
                <c:pt idx="146">
                  <c:v>5.6568E-3</c:v>
                </c:pt>
                <c:pt idx="147">
                  <c:v>6.0895999999999997E-3</c:v>
                </c:pt>
                <c:pt idx="148">
                  <c:v>7.0572999999999999E-3</c:v>
                </c:pt>
                <c:pt idx="149">
                  <c:v>1.1416E-3</c:v>
                </c:pt>
                <c:pt idx="150">
                  <c:v>1.4097999999999999E-3</c:v>
                </c:pt>
                <c:pt idx="151">
                  <c:v>5.3459999999999998E-4</c:v>
                </c:pt>
                <c:pt idx="152">
                  <c:v>5.9940000000000004E-4</c:v>
                </c:pt>
                <c:pt idx="153">
                  <c:v>8.3449999999999996E-4</c:v>
                </c:pt>
                <c:pt idx="154">
                  <c:v>5.8339999999999998E-4</c:v>
                </c:pt>
                <c:pt idx="155">
                  <c:v>6.3210000000000002E-4</c:v>
                </c:pt>
                <c:pt idx="156">
                  <c:v>-2.4299999999999998E-5</c:v>
                </c:pt>
                <c:pt idx="157">
                  <c:v>4.5449999999999999E-4</c:v>
                </c:pt>
                <c:pt idx="158">
                  <c:v>1.1781999999999999E-3</c:v>
                </c:pt>
                <c:pt idx="159">
                  <c:v>1.3497000000000001E-3</c:v>
                </c:pt>
                <c:pt idx="160">
                  <c:v>1.2944E-3</c:v>
                </c:pt>
                <c:pt idx="161">
                  <c:v>1.06205E-2</c:v>
                </c:pt>
                <c:pt idx="162">
                  <c:v>1.02728E-2</c:v>
                </c:pt>
                <c:pt idx="163">
                  <c:v>1.05346E-2</c:v>
                </c:pt>
                <c:pt idx="164">
                  <c:v>1.0179300000000001E-2</c:v>
                </c:pt>
                <c:pt idx="165">
                  <c:v>1.04879E-2</c:v>
                </c:pt>
                <c:pt idx="166">
                  <c:v>1.1574299999999999E-2</c:v>
                </c:pt>
                <c:pt idx="167">
                  <c:v>1.0979000000000001E-2</c:v>
                </c:pt>
                <c:pt idx="168">
                  <c:v>1.04534E-2</c:v>
                </c:pt>
                <c:pt idx="169">
                  <c:v>1.0142199999999999E-2</c:v>
                </c:pt>
                <c:pt idx="170">
                  <c:v>9.2172E-3</c:v>
                </c:pt>
                <c:pt idx="171">
                  <c:v>9.2891999999999992E-3</c:v>
                </c:pt>
                <c:pt idx="172">
                  <c:v>7.5627999999999997E-3</c:v>
                </c:pt>
                <c:pt idx="173">
                  <c:v>3.1765999999999999E-3</c:v>
                </c:pt>
                <c:pt idx="174">
                  <c:v>3.1036999999999996E-3</c:v>
                </c:pt>
                <c:pt idx="175">
                  <c:v>3.2271999999999999E-3</c:v>
                </c:pt>
                <c:pt idx="176">
                  <c:v>4.3886999999999997E-3</c:v>
                </c:pt>
                <c:pt idx="177">
                  <c:v>3.7391000000000004E-3</c:v>
                </c:pt>
                <c:pt idx="178">
                  <c:v>3.6775999999999996E-3</c:v>
                </c:pt>
                <c:pt idx="179">
                  <c:v>4.7416999999999997E-3</c:v>
                </c:pt>
                <c:pt idx="180">
                  <c:v>5.5561999999999999E-3</c:v>
                </c:pt>
                <c:pt idx="181">
                  <c:v>3.6536999999999997E-3</c:v>
                </c:pt>
                <c:pt idx="182">
                  <c:v>2.3343000000000001E-3</c:v>
                </c:pt>
                <c:pt idx="183">
                  <c:v>2.0474999999999998E-3</c:v>
                </c:pt>
                <c:pt idx="184">
                  <c:v>2.7637E-3</c:v>
                </c:pt>
                <c:pt idx="185">
                  <c:v>5.5630999999999996E-3</c:v>
                </c:pt>
                <c:pt idx="186">
                  <c:v>6.9700999999999999E-3</c:v>
                </c:pt>
                <c:pt idx="187">
                  <c:v>7.5622999999999992E-3</c:v>
                </c:pt>
                <c:pt idx="188">
                  <c:v>8.7548000000000001E-3</c:v>
                </c:pt>
                <c:pt idx="189">
                  <c:v>8.486500000000001E-3</c:v>
                </c:pt>
                <c:pt idx="190">
                  <c:v>7.7353999999999999E-3</c:v>
                </c:pt>
                <c:pt idx="191">
                  <c:v>8.1581999999999991E-3</c:v>
                </c:pt>
                <c:pt idx="192">
                  <c:v>7.3884000000000007E-3</c:v>
                </c:pt>
                <c:pt idx="193">
                  <c:v>8.6068999999999989E-3</c:v>
                </c:pt>
                <c:pt idx="194">
                  <c:v>1.02887E-2</c:v>
                </c:pt>
                <c:pt idx="195">
                  <c:v>1.0251E-2</c:v>
                </c:pt>
                <c:pt idx="196">
                  <c:v>9.9100000000000004E-3</c:v>
                </c:pt>
                <c:pt idx="197">
                  <c:v>2.0433099999999999E-2</c:v>
                </c:pt>
                <c:pt idx="198">
                  <c:v>1.9368199999999999E-2</c:v>
                </c:pt>
                <c:pt idx="199">
                  <c:v>1.9631300000000001E-2</c:v>
                </c:pt>
                <c:pt idx="200">
                  <c:v>1.8862E-2</c:v>
                </c:pt>
                <c:pt idx="201">
                  <c:v>1.9337200000000002E-2</c:v>
                </c:pt>
                <c:pt idx="202">
                  <c:v>2.0302199999999999E-2</c:v>
                </c:pt>
                <c:pt idx="203">
                  <c:v>1.93995E-2</c:v>
                </c:pt>
                <c:pt idx="204">
                  <c:v>2.2797600000000001E-2</c:v>
                </c:pt>
                <c:pt idx="205">
                  <c:v>2.28971E-2</c:v>
                </c:pt>
                <c:pt idx="206">
                  <c:v>2.2006299999999999E-2</c:v>
                </c:pt>
                <c:pt idx="207">
                  <c:v>2.0792500000000002E-2</c:v>
                </c:pt>
                <c:pt idx="208">
                  <c:v>1.90981E-2</c:v>
                </c:pt>
              </c:numCache>
            </c:numRef>
          </c:val>
          <c:smooth val="0"/>
        </c:ser>
        <c:dLbls>
          <c:showLegendKey val="0"/>
          <c:showVal val="0"/>
          <c:showCatName val="0"/>
          <c:showSerName val="0"/>
          <c:showPercent val="0"/>
          <c:showBubbleSize val="0"/>
        </c:dLbls>
        <c:marker val="1"/>
        <c:smooth val="0"/>
        <c:axId val="-1296925856"/>
        <c:axId val="-1296916608"/>
      </c:lineChart>
      <c:dateAx>
        <c:axId val="-1296926400"/>
        <c:scaling>
          <c:orientation val="minMax"/>
        </c:scaling>
        <c:delete val="0"/>
        <c:axPos val="b"/>
        <c:majorGridlines>
          <c:spPr>
            <a:ln w="9525" cap="flat" cmpd="sng" algn="ctr">
              <a:noFill/>
              <a:round/>
            </a:ln>
            <a:effectLst/>
          </c:spPr>
        </c:majorGridlines>
        <c:numFmt formatCode="mmm\-yy" sourceLinked="0"/>
        <c:majorTickMark val="out"/>
        <c:minorTickMark val="none"/>
        <c:tickLblPos val="low"/>
        <c:spPr>
          <a:noFill/>
          <a:ln w="9525" cap="flat" cmpd="sng" algn="ctr">
            <a:solidFill>
              <a:schemeClr val="tx1"/>
            </a:solidFill>
            <a:round/>
          </a:ln>
          <a:effectLst/>
        </c:spPr>
        <c:txPr>
          <a:bodyPr rot="-2700000" spcFirstLastPara="1" vertOverflow="ellipsis" wrap="square" anchor="ctr" anchorCtr="1"/>
          <a:lstStyle/>
          <a:p>
            <a:pPr>
              <a:defRPr sz="900" b="1" i="0" u="none" strike="noStrike" kern="1200" baseline="0">
                <a:solidFill>
                  <a:schemeClr val="tx1">
                    <a:lumMod val="65000"/>
                    <a:lumOff val="35000"/>
                  </a:schemeClr>
                </a:solidFill>
                <a:latin typeface="+mn-lt"/>
                <a:ea typeface="+mn-ea"/>
                <a:cs typeface="+mn-cs"/>
              </a:defRPr>
            </a:pPr>
            <a:endParaRPr lang="en-US"/>
          </a:p>
        </c:txPr>
        <c:crossAx val="-1296917696"/>
        <c:crosses val="autoZero"/>
        <c:auto val="1"/>
        <c:lblOffset val="100"/>
        <c:baseTimeUnit val="months"/>
      </c:dateAx>
      <c:valAx>
        <c:axId val="-1296917696"/>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0"/>
        <c:majorTickMark val="out"/>
        <c:minorTickMark val="none"/>
        <c:tickLblPos val="nextTo"/>
        <c:spPr>
          <a:noFill/>
          <a:ln w="9525" cap="flat" cmpd="sng" algn="ctr">
            <a:solidFill>
              <a:srgbClr val="002060"/>
            </a:solidFill>
            <a:round/>
          </a:ln>
          <a:effectLst/>
        </c:spPr>
        <c:txPr>
          <a:bodyPr rot="-60000000" spcFirstLastPara="1" vertOverflow="ellipsis" vert="horz" wrap="square" anchor="ctr" anchorCtr="1"/>
          <a:lstStyle/>
          <a:p>
            <a:pPr>
              <a:defRPr sz="900" b="1" i="0" u="none" strike="noStrike" kern="1200" baseline="0">
                <a:solidFill>
                  <a:schemeClr val="tx1">
                    <a:lumMod val="65000"/>
                    <a:lumOff val="35000"/>
                  </a:schemeClr>
                </a:solidFill>
                <a:latin typeface="+mn-lt"/>
                <a:ea typeface="+mn-ea"/>
                <a:cs typeface="+mn-cs"/>
              </a:defRPr>
            </a:pPr>
            <a:endParaRPr lang="en-US"/>
          </a:p>
        </c:txPr>
        <c:crossAx val="-1296926400"/>
        <c:crosses val="autoZero"/>
        <c:crossBetween val="between"/>
      </c:valAx>
      <c:valAx>
        <c:axId val="-1296916608"/>
        <c:scaling>
          <c:orientation val="minMax"/>
          <c:min val="-1.5000000000000003E-2"/>
        </c:scaling>
        <c:delete val="0"/>
        <c:axPos val="r"/>
        <c:numFmt formatCode="0.0%" sourceLinked="1"/>
        <c:majorTickMark val="out"/>
        <c:minorTickMark val="none"/>
        <c:tickLblPos val="nextTo"/>
        <c:spPr>
          <a:noFill/>
          <a:ln w="9525" cap="flat" cmpd="sng" algn="ctr">
            <a:solidFill>
              <a:schemeClr val="bg1">
                <a:lumMod val="50000"/>
              </a:schemeClr>
            </a:solidFill>
            <a:round/>
          </a:ln>
          <a:effectLst/>
        </c:spPr>
        <c:txPr>
          <a:bodyPr rot="-60000000" spcFirstLastPara="1" vertOverflow="ellipsis" vert="horz" wrap="square" anchor="ctr" anchorCtr="1"/>
          <a:lstStyle/>
          <a:p>
            <a:pPr>
              <a:defRPr sz="900" b="1" i="0" u="none" strike="noStrike" kern="1200" baseline="0">
                <a:solidFill>
                  <a:schemeClr val="tx1">
                    <a:lumMod val="65000"/>
                    <a:lumOff val="35000"/>
                  </a:schemeClr>
                </a:solidFill>
                <a:latin typeface="+mn-lt"/>
                <a:ea typeface="+mn-ea"/>
                <a:cs typeface="+mn-cs"/>
              </a:defRPr>
            </a:pPr>
            <a:endParaRPr lang="en-US"/>
          </a:p>
        </c:txPr>
        <c:crossAx val="-1296925856"/>
        <c:crosses val="max"/>
        <c:crossBetween val="between"/>
      </c:valAx>
      <c:dateAx>
        <c:axId val="-1296925856"/>
        <c:scaling>
          <c:orientation val="minMax"/>
        </c:scaling>
        <c:delete val="1"/>
        <c:axPos val="b"/>
        <c:numFmt formatCode="yyyy\-mm\-dd" sourceLinked="1"/>
        <c:majorTickMark val="out"/>
        <c:minorTickMark val="none"/>
        <c:tickLblPos val="nextTo"/>
        <c:crossAx val="-1296916608"/>
        <c:crosses val="autoZero"/>
        <c:auto val="1"/>
        <c:lblOffset val="100"/>
        <c:baseTimeUnit val="months"/>
      </c:dateAx>
      <c:spPr>
        <a:noFill/>
        <a:ln>
          <a:noFill/>
        </a:ln>
        <a:effectLst/>
      </c:spPr>
    </c:plotArea>
    <c:legend>
      <c:legendPos val="b"/>
      <c:overlay val="0"/>
      <c:spPr>
        <a:noFill/>
        <a:ln>
          <a:noFill/>
        </a:ln>
        <a:effectLst/>
      </c:spPr>
      <c:txPr>
        <a:bodyPr rot="0" spcFirstLastPara="1" vertOverflow="ellipsis" vert="horz" wrap="square" anchor="ctr" anchorCtr="1"/>
        <a:lstStyle/>
        <a:p>
          <a:pPr>
            <a:defRPr sz="900" b="1"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1"/>
          <c:order val="1"/>
          <c:tx>
            <c:strRef>
              <c:f>'[fredgraph (9).xls]FRED Graph'!$C$12</c:f>
              <c:strCache>
                <c:ptCount val="1"/>
                <c:pt idx="0">
                  <c:v>M2 (LHS)</c:v>
                </c:pt>
              </c:strCache>
            </c:strRef>
          </c:tx>
          <c:spPr>
            <a:ln w="28575" cap="rnd">
              <a:solidFill>
                <a:schemeClr val="accent6"/>
              </a:solidFill>
              <a:round/>
            </a:ln>
            <a:effectLst/>
          </c:spPr>
          <c:marker>
            <c:symbol val="none"/>
          </c:marker>
          <c:cat>
            <c:numRef>
              <c:f>'[fredgraph (9).xls]FRED Graph'!$A$13:$A$83</c:f>
              <c:numCache>
                <c:formatCode>yyyy\-mm\-dd</c:formatCode>
                <c:ptCount val="71"/>
                <c:pt idx="0">
                  <c:v>42917</c:v>
                </c:pt>
                <c:pt idx="1">
                  <c:v>42826</c:v>
                </c:pt>
                <c:pt idx="2">
                  <c:v>42736</c:v>
                </c:pt>
                <c:pt idx="3">
                  <c:v>42644</c:v>
                </c:pt>
                <c:pt idx="4">
                  <c:v>42552</c:v>
                </c:pt>
                <c:pt idx="5">
                  <c:v>42461</c:v>
                </c:pt>
                <c:pt idx="6">
                  <c:v>42370</c:v>
                </c:pt>
                <c:pt idx="7">
                  <c:v>42278</c:v>
                </c:pt>
                <c:pt idx="8">
                  <c:v>42186</c:v>
                </c:pt>
                <c:pt idx="9">
                  <c:v>42095</c:v>
                </c:pt>
                <c:pt idx="10">
                  <c:v>42005</c:v>
                </c:pt>
                <c:pt idx="11">
                  <c:v>41913</c:v>
                </c:pt>
                <c:pt idx="12">
                  <c:v>41821</c:v>
                </c:pt>
                <c:pt idx="13">
                  <c:v>41730</c:v>
                </c:pt>
                <c:pt idx="14">
                  <c:v>41640</c:v>
                </c:pt>
                <c:pt idx="15">
                  <c:v>41548</c:v>
                </c:pt>
                <c:pt idx="16">
                  <c:v>41456</c:v>
                </c:pt>
                <c:pt idx="17">
                  <c:v>41365</c:v>
                </c:pt>
                <c:pt idx="18">
                  <c:v>41275</c:v>
                </c:pt>
                <c:pt idx="19">
                  <c:v>41183</c:v>
                </c:pt>
                <c:pt idx="20">
                  <c:v>41091</c:v>
                </c:pt>
                <c:pt idx="21">
                  <c:v>41000</c:v>
                </c:pt>
                <c:pt idx="22">
                  <c:v>40909</c:v>
                </c:pt>
                <c:pt idx="23">
                  <c:v>40817</c:v>
                </c:pt>
                <c:pt idx="24">
                  <c:v>40725</c:v>
                </c:pt>
                <c:pt idx="25">
                  <c:v>40634</c:v>
                </c:pt>
                <c:pt idx="26">
                  <c:v>40544</c:v>
                </c:pt>
                <c:pt idx="27">
                  <c:v>40452</c:v>
                </c:pt>
                <c:pt idx="28">
                  <c:v>40360</c:v>
                </c:pt>
                <c:pt idx="29">
                  <c:v>40269</c:v>
                </c:pt>
                <c:pt idx="30">
                  <c:v>40179</c:v>
                </c:pt>
                <c:pt idx="31">
                  <c:v>40087</c:v>
                </c:pt>
                <c:pt idx="32">
                  <c:v>39995</c:v>
                </c:pt>
                <c:pt idx="33">
                  <c:v>39904</c:v>
                </c:pt>
                <c:pt idx="34">
                  <c:v>39814</c:v>
                </c:pt>
                <c:pt idx="35">
                  <c:v>39722</c:v>
                </c:pt>
                <c:pt idx="36">
                  <c:v>39630</c:v>
                </c:pt>
                <c:pt idx="37">
                  <c:v>39539</c:v>
                </c:pt>
                <c:pt idx="38">
                  <c:v>39448</c:v>
                </c:pt>
                <c:pt idx="39">
                  <c:v>39356</c:v>
                </c:pt>
                <c:pt idx="40">
                  <c:v>39264</c:v>
                </c:pt>
                <c:pt idx="41">
                  <c:v>39173</c:v>
                </c:pt>
                <c:pt idx="42">
                  <c:v>39083</c:v>
                </c:pt>
                <c:pt idx="43">
                  <c:v>38991</c:v>
                </c:pt>
                <c:pt idx="44">
                  <c:v>38899</c:v>
                </c:pt>
                <c:pt idx="45">
                  <c:v>38808</c:v>
                </c:pt>
                <c:pt idx="46">
                  <c:v>38718</c:v>
                </c:pt>
                <c:pt idx="47">
                  <c:v>38626</c:v>
                </c:pt>
                <c:pt idx="48">
                  <c:v>38534</c:v>
                </c:pt>
                <c:pt idx="49">
                  <c:v>38443</c:v>
                </c:pt>
                <c:pt idx="50">
                  <c:v>38353</c:v>
                </c:pt>
                <c:pt idx="51">
                  <c:v>38261</c:v>
                </c:pt>
                <c:pt idx="52">
                  <c:v>38169</c:v>
                </c:pt>
                <c:pt idx="53">
                  <c:v>38078</c:v>
                </c:pt>
                <c:pt idx="54">
                  <c:v>37987</c:v>
                </c:pt>
                <c:pt idx="55">
                  <c:v>37895</c:v>
                </c:pt>
                <c:pt idx="56">
                  <c:v>37803</c:v>
                </c:pt>
                <c:pt idx="57">
                  <c:v>37712</c:v>
                </c:pt>
                <c:pt idx="58">
                  <c:v>37622</c:v>
                </c:pt>
                <c:pt idx="59">
                  <c:v>37530</c:v>
                </c:pt>
                <c:pt idx="60">
                  <c:v>37438</c:v>
                </c:pt>
                <c:pt idx="61">
                  <c:v>37347</c:v>
                </c:pt>
                <c:pt idx="62">
                  <c:v>37257</c:v>
                </c:pt>
                <c:pt idx="63">
                  <c:v>37165</c:v>
                </c:pt>
                <c:pt idx="64">
                  <c:v>37073</c:v>
                </c:pt>
                <c:pt idx="65">
                  <c:v>36982</c:v>
                </c:pt>
                <c:pt idx="66">
                  <c:v>36892</c:v>
                </c:pt>
                <c:pt idx="67">
                  <c:v>36800</c:v>
                </c:pt>
                <c:pt idx="68">
                  <c:v>36708</c:v>
                </c:pt>
                <c:pt idx="69">
                  <c:v>36617</c:v>
                </c:pt>
                <c:pt idx="70">
                  <c:v>36526</c:v>
                </c:pt>
              </c:numCache>
            </c:numRef>
          </c:cat>
          <c:val>
            <c:numRef>
              <c:f>'[fredgraph (9).xls]FRED Graph'!$C$13:$C$83</c:f>
              <c:numCache>
                <c:formatCode>0.0</c:formatCode>
                <c:ptCount val="71"/>
                <c:pt idx="0">
                  <c:v>13638.1</c:v>
                </c:pt>
                <c:pt idx="1">
                  <c:v>13482.3</c:v>
                </c:pt>
                <c:pt idx="2">
                  <c:v>13312.4</c:v>
                </c:pt>
                <c:pt idx="3">
                  <c:v>13127.2</c:v>
                </c:pt>
                <c:pt idx="4">
                  <c:v>12944.7</c:v>
                </c:pt>
                <c:pt idx="5">
                  <c:v>12738.7</c:v>
                </c:pt>
                <c:pt idx="6">
                  <c:v>12506.1</c:v>
                </c:pt>
                <c:pt idx="7">
                  <c:v>12236.3</c:v>
                </c:pt>
                <c:pt idx="8">
                  <c:v>12085.5</c:v>
                </c:pt>
                <c:pt idx="9">
                  <c:v>11939.9</c:v>
                </c:pt>
                <c:pt idx="10">
                  <c:v>11799.4</c:v>
                </c:pt>
                <c:pt idx="11">
                  <c:v>11578.1</c:v>
                </c:pt>
                <c:pt idx="12">
                  <c:v>11440.8</c:v>
                </c:pt>
                <c:pt idx="13">
                  <c:v>11297.5</c:v>
                </c:pt>
                <c:pt idx="14">
                  <c:v>11120.1</c:v>
                </c:pt>
                <c:pt idx="15">
                  <c:v>10945.3</c:v>
                </c:pt>
                <c:pt idx="16">
                  <c:v>10750.1</c:v>
                </c:pt>
                <c:pt idx="17">
                  <c:v>10599.5</c:v>
                </c:pt>
                <c:pt idx="18">
                  <c:v>10474.200000000001</c:v>
                </c:pt>
                <c:pt idx="19">
                  <c:v>10310.799999999999</c:v>
                </c:pt>
                <c:pt idx="20">
                  <c:v>10080.200000000001</c:v>
                </c:pt>
                <c:pt idx="21">
                  <c:v>9897.4</c:v>
                </c:pt>
                <c:pt idx="22">
                  <c:v>9752.6</c:v>
                </c:pt>
                <c:pt idx="23">
                  <c:v>9576.9</c:v>
                </c:pt>
                <c:pt idx="24">
                  <c:v>9410.5</c:v>
                </c:pt>
                <c:pt idx="25">
                  <c:v>9018.5</c:v>
                </c:pt>
                <c:pt idx="26">
                  <c:v>8849.7000000000007</c:v>
                </c:pt>
                <c:pt idx="27">
                  <c:v>8732.4</c:v>
                </c:pt>
                <c:pt idx="28">
                  <c:v>8617.6</c:v>
                </c:pt>
                <c:pt idx="29">
                  <c:v>8548.5</c:v>
                </c:pt>
                <c:pt idx="30">
                  <c:v>8456.7000000000007</c:v>
                </c:pt>
                <c:pt idx="31">
                  <c:v>8450.7000000000007</c:v>
                </c:pt>
                <c:pt idx="32">
                  <c:v>8403.6</c:v>
                </c:pt>
                <c:pt idx="33">
                  <c:v>8380.9</c:v>
                </c:pt>
                <c:pt idx="34">
                  <c:v>8280.7000000000007</c:v>
                </c:pt>
                <c:pt idx="35">
                  <c:v>8015.7</c:v>
                </c:pt>
                <c:pt idx="36">
                  <c:v>7768.4</c:v>
                </c:pt>
                <c:pt idx="37">
                  <c:v>7678.9</c:v>
                </c:pt>
                <c:pt idx="38">
                  <c:v>7549.3</c:v>
                </c:pt>
                <c:pt idx="39">
                  <c:v>7404.7</c:v>
                </c:pt>
                <c:pt idx="40">
                  <c:v>7322.1</c:v>
                </c:pt>
                <c:pt idx="41">
                  <c:v>7210.9</c:v>
                </c:pt>
                <c:pt idx="42">
                  <c:v>7089.9</c:v>
                </c:pt>
                <c:pt idx="43">
                  <c:v>6986.5</c:v>
                </c:pt>
                <c:pt idx="44">
                  <c:v>6874.9</c:v>
                </c:pt>
                <c:pt idx="45">
                  <c:v>6778.3</c:v>
                </c:pt>
                <c:pt idx="46">
                  <c:v>6707.1</c:v>
                </c:pt>
                <c:pt idx="47">
                  <c:v>6619.5</c:v>
                </c:pt>
                <c:pt idx="48">
                  <c:v>6531.3</c:v>
                </c:pt>
                <c:pt idx="49">
                  <c:v>6441.1</c:v>
                </c:pt>
                <c:pt idx="50">
                  <c:v>6396.9</c:v>
                </c:pt>
                <c:pt idx="51">
                  <c:v>6360.6</c:v>
                </c:pt>
                <c:pt idx="52">
                  <c:v>6275.5</c:v>
                </c:pt>
                <c:pt idx="53">
                  <c:v>6206.5</c:v>
                </c:pt>
                <c:pt idx="54">
                  <c:v>6076.2</c:v>
                </c:pt>
                <c:pt idx="55">
                  <c:v>6030.8</c:v>
                </c:pt>
                <c:pt idx="56">
                  <c:v>6036.4</c:v>
                </c:pt>
                <c:pt idx="57">
                  <c:v>5915.3</c:v>
                </c:pt>
                <c:pt idx="58">
                  <c:v>5799.2</c:v>
                </c:pt>
                <c:pt idx="59">
                  <c:v>5704.9</c:v>
                </c:pt>
                <c:pt idx="60">
                  <c:v>5586.8</c:v>
                </c:pt>
                <c:pt idx="61">
                  <c:v>5483</c:v>
                </c:pt>
                <c:pt idx="62">
                  <c:v>5442.2</c:v>
                </c:pt>
                <c:pt idx="63">
                  <c:v>5347.7</c:v>
                </c:pt>
                <c:pt idx="64">
                  <c:v>5223</c:v>
                </c:pt>
                <c:pt idx="65">
                  <c:v>5113.5</c:v>
                </c:pt>
                <c:pt idx="66">
                  <c:v>4984.7</c:v>
                </c:pt>
                <c:pt idx="67">
                  <c:v>4860</c:v>
                </c:pt>
                <c:pt idx="68">
                  <c:v>4790.2</c:v>
                </c:pt>
                <c:pt idx="69">
                  <c:v>4737.2</c:v>
                </c:pt>
                <c:pt idx="70">
                  <c:v>4659.5</c:v>
                </c:pt>
              </c:numCache>
            </c:numRef>
          </c:val>
          <c:smooth val="0"/>
        </c:ser>
        <c:dLbls>
          <c:showLegendKey val="0"/>
          <c:showVal val="0"/>
          <c:showCatName val="0"/>
          <c:showSerName val="0"/>
          <c:showPercent val="0"/>
          <c:showBubbleSize val="0"/>
        </c:dLbls>
        <c:marker val="1"/>
        <c:smooth val="0"/>
        <c:axId val="-1178735280"/>
        <c:axId val="-1178749968"/>
      </c:lineChart>
      <c:lineChart>
        <c:grouping val="standard"/>
        <c:varyColors val="0"/>
        <c:ser>
          <c:idx val="0"/>
          <c:order val="0"/>
          <c:tx>
            <c:strRef>
              <c:f>'[fredgraph (9).xls]FRED Graph'!$B$12</c:f>
              <c:strCache>
                <c:ptCount val="1"/>
                <c:pt idx="0">
                  <c:v>Velocity of M2 (RHS)</c:v>
                </c:pt>
              </c:strCache>
            </c:strRef>
          </c:tx>
          <c:spPr>
            <a:ln w="28575" cap="rnd">
              <a:solidFill>
                <a:srgbClr val="002060"/>
              </a:solidFill>
              <a:round/>
            </a:ln>
            <a:effectLst/>
          </c:spPr>
          <c:marker>
            <c:symbol val="none"/>
          </c:marker>
          <c:cat>
            <c:numRef>
              <c:f>'[fredgraph (9).xls]FRED Graph'!$A$13:$A$83</c:f>
              <c:numCache>
                <c:formatCode>yyyy\-mm\-dd</c:formatCode>
                <c:ptCount val="71"/>
                <c:pt idx="0">
                  <c:v>42917</c:v>
                </c:pt>
                <c:pt idx="1">
                  <c:v>42826</c:v>
                </c:pt>
                <c:pt idx="2">
                  <c:v>42736</c:v>
                </c:pt>
                <c:pt idx="3">
                  <c:v>42644</c:v>
                </c:pt>
                <c:pt idx="4">
                  <c:v>42552</c:v>
                </c:pt>
                <c:pt idx="5">
                  <c:v>42461</c:v>
                </c:pt>
                <c:pt idx="6">
                  <c:v>42370</c:v>
                </c:pt>
                <c:pt idx="7">
                  <c:v>42278</c:v>
                </c:pt>
                <c:pt idx="8">
                  <c:v>42186</c:v>
                </c:pt>
                <c:pt idx="9">
                  <c:v>42095</c:v>
                </c:pt>
                <c:pt idx="10">
                  <c:v>42005</c:v>
                </c:pt>
                <c:pt idx="11">
                  <c:v>41913</c:v>
                </c:pt>
                <c:pt idx="12">
                  <c:v>41821</c:v>
                </c:pt>
                <c:pt idx="13">
                  <c:v>41730</c:v>
                </c:pt>
                <c:pt idx="14">
                  <c:v>41640</c:v>
                </c:pt>
                <c:pt idx="15">
                  <c:v>41548</c:v>
                </c:pt>
                <c:pt idx="16">
                  <c:v>41456</c:v>
                </c:pt>
                <c:pt idx="17">
                  <c:v>41365</c:v>
                </c:pt>
                <c:pt idx="18">
                  <c:v>41275</c:v>
                </c:pt>
                <c:pt idx="19">
                  <c:v>41183</c:v>
                </c:pt>
                <c:pt idx="20">
                  <c:v>41091</c:v>
                </c:pt>
                <c:pt idx="21">
                  <c:v>41000</c:v>
                </c:pt>
                <c:pt idx="22">
                  <c:v>40909</c:v>
                </c:pt>
                <c:pt idx="23">
                  <c:v>40817</c:v>
                </c:pt>
                <c:pt idx="24">
                  <c:v>40725</c:v>
                </c:pt>
                <c:pt idx="25">
                  <c:v>40634</c:v>
                </c:pt>
                <c:pt idx="26">
                  <c:v>40544</c:v>
                </c:pt>
                <c:pt idx="27">
                  <c:v>40452</c:v>
                </c:pt>
                <c:pt idx="28">
                  <c:v>40360</c:v>
                </c:pt>
                <c:pt idx="29">
                  <c:v>40269</c:v>
                </c:pt>
                <c:pt idx="30">
                  <c:v>40179</c:v>
                </c:pt>
                <c:pt idx="31">
                  <c:v>40087</c:v>
                </c:pt>
                <c:pt idx="32">
                  <c:v>39995</c:v>
                </c:pt>
                <c:pt idx="33">
                  <c:v>39904</c:v>
                </c:pt>
                <c:pt idx="34">
                  <c:v>39814</c:v>
                </c:pt>
                <c:pt idx="35">
                  <c:v>39722</c:v>
                </c:pt>
                <c:pt idx="36">
                  <c:v>39630</c:v>
                </c:pt>
                <c:pt idx="37">
                  <c:v>39539</c:v>
                </c:pt>
                <c:pt idx="38">
                  <c:v>39448</c:v>
                </c:pt>
                <c:pt idx="39">
                  <c:v>39356</c:v>
                </c:pt>
                <c:pt idx="40">
                  <c:v>39264</c:v>
                </c:pt>
                <c:pt idx="41">
                  <c:v>39173</c:v>
                </c:pt>
                <c:pt idx="42">
                  <c:v>39083</c:v>
                </c:pt>
                <c:pt idx="43">
                  <c:v>38991</c:v>
                </c:pt>
                <c:pt idx="44">
                  <c:v>38899</c:v>
                </c:pt>
                <c:pt idx="45">
                  <c:v>38808</c:v>
                </c:pt>
                <c:pt idx="46">
                  <c:v>38718</c:v>
                </c:pt>
                <c:pt idx="47">
                  <c:v>38626</c:v>
                </c:pt>
                <c:pt idx="48">
                  <c:v>38534</c:v>
                </c:pt>
                <c:pt idx="49">
                  <c:v>38443</c:v>
                </c:pt>
                <c:pt idx="50">
                  <c:v>38353</c:v>
                </c:pt>
                <c:pt idx="51">
                  <c:v>38261</c:v>
                </c:pt>
                <c:pt idx="52">
                  <c:v>38169</c:v>
                </c:pt>
                <c:pt idx="53">
                  <c:v>38078</c:v>
                </c:pt>
                <c:pt idx="54">
                  <c:v>37987</c:v>
                </c:pt>
                <c:pt idx="55">
                  <c:v>37895</c:v>
                </c:pt>
                <c:pt idx="56">
                  <c:v>37803</c:v>
                </c:pt>
                <c:pt idx="57">
                  <c:v>37712</c:v>
                </c:pt>
                <c:pt idx="58">
                  <c:v>37622</c:v>
                </c:pt>
                <c:pt idx="59">
                  <c:v>37530</c:v>
                </c:pt>
                <c:pt idx="60">
                  <c:v>37438</c:v>
                </c:pt>
                <c:pt idx="61">
                  <c:v>37347</c:v>
                </c:pt>
                <c:pt idx="62">
                  <c:v>37257</c:v>
                </c:pt>
                <c:pt idx="63">
                  <c:v>37165</c:v>
                </c:pt>
                <c:pt idx="64">
                  <c:v>37073</c:v>
                </c:pt>
                <c:pt idx="65">
                  <c:v>36982</c:v>
                </c:pt>
                <c:pt idx="66">
                  <c:v>36892</c:v>
                </c:pt>
                <c:pt idx="67">
                  <c:v>36800</c:v>
                </c:pt>
                <c:pt idx="68">
                  <c:v>36708</c:v>
                </c:pt>
                <c:pt idx="69">
                  <c:v>36617</c:v>
                </c:pt>
                <c:pt idx="70">
                  <c:v>36526</c:v>
                </c:pt>
              </c:numCache>
            </c:numRef>
          </c:cat>
          <c:val>
            <c:numRef>
              <c:f>'[fredgraph (9).xls]FRED Graph'!$B$13:$B$83</c:f>
              <c:numCache>
                <c:formatCode>0.000</c:formatCode>
                <c:ptCount val="71"/>
                <c:pt idx="1">
                  <c:v>1.427</c:v>
                </c:pt>
                <c:pt idx="2">
                  <c:v>1.431</c:v>
                </c:pt>
                <c:pt idx="3">
                  <c:v>1.4390000000000001</c:v>
                </c:pt>
                <c:pt idx="4">
                  <c:v>1.446</c:v>
                </c:pt>
                <c:pt idx="5">
                  <c:v>1.4550000000000001</c:v>
                </c:pt>
                <c:pt idx="6">
                  <c:v>1.464</c:v>
                </c:pt>
                <c:pt idx="7">
                  <c:v>1.494</c:v>
                </c:pt>
                <c:pt idx="8">
                  <c:v>1.508</c:v>
                </c:pt>
                <c:pt idx="9">
                  <c:v>1.5149999999999999</c:v>
                </c:pt>
                <c:pt idx="10">
                  <c:v>1.514</c:v>
                </c:pt>
                <c:pt idx="11">
                  <c:v>1.532</c:v>
                </c:pt>
                <c:pt idx="12">
                  <c:v>1.54</c:v>
                </c:pt>
                <c:pt idx="13">
                  <c:v>1.5329999999999999</c:v>
                </c:pt>
                <c:pt idx="14">
                  <c:v>1.5309999999999999</c:v>
                </c:pt>
                <c:pt idx="15">
                  <c:v>1.5529999999999999</c:v>
                </c:pt>
                <c:pt idx="16">
                  <c:v>1.5569999999999999</c:v>
                </c:pt>
                <c:pt idx="17">
                  <c:v>1.56</c:v>
                </c:pt>
                <c:pt idx="18">
                  <c:v>1.5720000000000001</c:v>
                </c:pt>
                <c:pt idx="19">
                  <c:v>1.58</c:v>
                </c:pt>
                <c:pt idx="20">
                  <c:v>1.6080000000000001</c:v>
                </c:pt>
                <c:pt idx="21">
                  <c:v>1.6279999999999999</c:v>
                </c:pt>
                <c:pt idx="22">
                  <c:v>1.637</c:v>
                </c:pt>
                <c:pt idx="23">
                  <c:v>1.647</c:v>
                </c:pt>
                <c:pt idx="24">
                  <c:v>1.6539999999999999</c:v>
                </c:pt>
                <c:pt idx="25">
                  <c:v>1.7130000000000001</c:v>
                </c:pt>
                <c:pt idx="26">
                  <c:v>1.7210000000000001</c:v>
                </c:pt>
                <c:pt idx="27">
                  <c:v>1.7430000000000001</c:v>
                </c:pt>
                <c:pt idx="28">
                  <c:v>1.7470000000000001</c:v>
                </c:pt>
                <c:pt idx="29">
                  <c:v>1.7410000000000001</c:v>
                </c:pt>
                <c:pt idx="30">
                  <c:v>1.7350000000000001</c:v>
                </c:pt>
                <c:pt idx="31">
                  <c:v>1.724</c:v>
                </c:pt>
                <c:pt idx="32">
                  <c:v>1.712</c:v>
                </c:pt>
                <c:pt idx="33">
                  <c:v>1.7110000000000001</c:v>
                </c:pt>
                <c:pt idx="34">
                  <c:v>1.7370000000000001</c:v>
                </c:pt>
                <c:pt idx="35">
                  <c:v>1.8140000000000001</c:v>
                </c:pt>
                <c:pt idx="36">
                  <c:v>1.91</c:v>
                </c:pt>
                <c:pt idx="37">
                  <c:v>1.929</c:v>
                </c:pt>
                <c:pt idx="38">
                  <c:v>1.9430000000000001</c:v>
                </c:pt>
                <c:pt idx="39">
                  <c:v>1.9830000000000001</c:v>
                </c:pt>
                <c:pt idx="40">
                  <c:v>1.988</c:v>
                </c:pt>
                <c:pt idx="41">
                  <c:v>1.9990000000000001</c:v>
                </c:pt>
                <c:pt idx="42">
                  <c:v>2.0059999999999998</c:v>
                </c:pt>
                <c:pt idx="43">
                  <c:v>2.0110000000000001</c:v>
                </c:pt>
                <c:pt idx="44">
                  <c:v>2.0219999999999998</c:v>
                </c:pt>
                <c:pt idx="45">
                  <c:v>2.0350000000000001</c:v>
                </c:pt>
                <c:pt idx="46">
                  <c:v>2.0339999999999998</c:v>
                </c:pt>
                <c:pt idx="47">
                  <c:v>2.02</c:v>
                </c:pt>
                <c:pt idx="48">
                  <c:v>2.0209999999999999</c:v>
                </c:pt>
                <c:pt idx="49">
                  <c:v>2.0139999999999998</c:v>
                </c:pt>
                <c:pt idx="50">
                  <c:v>2.0019999999999998</c:v>
                </c:pt>
                <c:pt idx="51">
                  <c:v>1.9750000000000001</c:v>
                </c:pt>
                <c:pt idx="52">
                  <c:v>1.97</c:v>
                </c:pt>
                <c:pt idx="53">
                  <c:v>1.962</c:v>
                </c:pt>
                <c:pt idx="54">
                  <c:v>1.972</c:v>
                </c:pt>
                <c:pt idx="55">
                  <c:v>1.9590000000000001</c:v>
                </c:pt>
                <c:pt idx="56">
                  <c:v>1.9259999999999999</c:v>
                </c:pt>
                <c:pt idx="57">
                  <c:v>1.9219999999999999</c:v>
                </c:pt>
                <c:pt idx="58">
                  <c:v>1.9359999999999999</c:v>
                </c:pt>
                <c:pt idx="59">
                  <c:v>1.946</c:v>
                </c:pt>
                <c:pt idx="60">
                  <c:v>1.974</c:v>
                </c:pt>
                <c:pt idx="61">
                  <c:v>1.9930000000000001</c:v>
                </c:pt>
                <c:pt idx="62">
                  <c:v>1.99</c:v>
                </c:pt>
                <c:pt idx="63">
                  <c:v>2</c:v>
                </c:pt>
                <c:pt idx="64">
                  <c:v>2.0329999999999999</c:v>
                </c:pt>
                <c:pt idx="65">
                  <c:v>2.0790000000000002</c:v>
                </c:pt>
                <c:pt idx="66">
                  <c:v>2.105</c:v>
                </c:pt>
                <c:pt idx="67">
                  <c:v>2.1520000000000001</c:v>
                </c:pt>
                <c:pt idx="68">
                  <c:v>2.16</c:v>
                </c:pt>
                <c:pt idx="69">
                  <c:v>2.169</c:v>
                </c:pt>
                <c:pt idx="70">
                  <c:v>2.1520000000000001</c:v>
                </c:pt>
              </c:numCache>
            </c:numRef>
          </c:val>
          <c:smooth val="0"/>
        </c:ser>
        <c:dLbls>
          <c:showLegendKey val="0"/>
          <c:showVal val="0"/>
          <c:showCatName val="0"/>
          <c:showSerName val="0"/>
          <c:showPercent val="0"/>
          <c:showBubbleSize val="0"/>
        </c:dLbls>
        <c:marker val="1"/>
        <c:smooth val="0"/>
        <c:axId val="-1178757040"/>
        <c:axId val="-1178739088"/>
      </c:lineChart>
      <c:dateAx>
        <c:axId val="-1178735280"/>
        <c:scaling>
          <c:orientation val="minMax"/>
        </c:scaling>
        <c:delete val="0"/>
        <c:axPos val="b"/>
        <c:numFmt formatCode="mmm\-yy" sourceLinked="0"/>
        <c:majorTickMark val="out"/>
        <c:minorTickMark val="none"/>
        <c:tickLblPos val="nextTo"/>
        <c:spPr>
          <a:noFill/>
          <a:ln w="9525" cap="flat" cmpd="sng" algn="ctr">
            <a:solidFill>
              <a:schemeClr val="tx1"/>
            </a:solidFill>
            <a:round/>
          </a:ln>
          <a:effectLst/>
        </c:spPr>
        <c:txPr>
          <a:bodyPr rot="-2700000" spcFirstLastPara="1" vertOverflow="ellipsis" wrap="square" anchor="ctr" anchorCtr="1"/>
          <a:lstStyle/>
          <a:p>
            <a:pPr>
              <a:defRPr sz="900" b="1" i="0" u="none" strike="noStrike" kern="1200" baseline="0">
                <a:solidFill>
                  <a:schemeClr val="tx1">
                    <a:lumMod val="65000"/>
                    <a:lumOff val="35000"/>
                  </a:schemeClr>
                </a:solidFill>
                <a:latin typeface="+mn-lt"/>
                <a:ea typeface="+mn-ea"/>
                <a:cs typeface="+mn-cs"/>
              </a:defRPr>
            </a:pPr>
            <a:endParaRPr lang="en-US"/>
          </a:p>
        </c:txPr>
        <c:crossAx val="-1178749968"/>
        <c:crosses val="autoZero"/>
        <c:auto val="1"/>
        <c:lblOffset val="100"/>
        <c:baseTimeUnit val="months"/>
      </c:dateAx>
      <c:valAx>
        <c:axId val="-1178749968"/>
        <c:scaling>
          <c:orientation val="minMax"/>
        </c:scaling>
        <c:delete val="0"/>
        <c:axPos val="l"/>
        <c:majorGridlines>
          <c:spPr>
            <a:ln w="9525" cap="flat" cmpd="sng" algn="ctr">
              <a:solidFill>
                <a:schemeClr val="tx1">
                  <a:lumMod val="15000"/>
                  <a:lumOff val="85000"/>
                </a:schemeClr>
              </a:solidFill>
              <a:round/>
            </a:ln>
            <a:effectLst/>
          </c:spPr>
        </c:majorGridlines>
        <c:numFmt formatCode="&quot;$&quot;0,000" sourceLinked="0"/>
        <c:majorTickMark val="out"/>
        <c:minorTickMark val="none"/>
        <c:tickLblPos val="nextTo"/>
        <c:spPr>
          <a:noFill/>
          <a:ln>
            <a:solidFill>
              <a:schemeClr val="accent6"/>
            </a:solidFill>
          </a:ln>
          <a:effectLst/>
        </c:spPr>
        <c:txPr>
          <a:bodyPr rot="-60000000" spcFirstLastPara="1" vertOverflow="ellipsis" vert="horz" wrap="square" anchor="ctr" anchorCtr="1"/>
          <a:lstStyle/>
          <a:p>
            <a:pPr>
              <a:defRPr sz="900" b="1" i="0" u="none" strike="noStrike" kern="1200" baseline="0">
                <a:solidFill>
                  <a:schemeClr val="tx1">
                    <a:lumMod val="65000"/>
                    <a:lumOff val="35000"/>
                  </a:schemeClr>
                </a:solidFill>
                <a:latin typeface="+mn-lt"/>
                <a:ea typeface="+mn-ea"/>
                <a:cs typeface="+mn-cs"/>
              </a:defRPr>
            </a:pPr>
            <a:endParaRPr lang="en-US"/>
          </a:p>
        </c:txPr>
        <c:crossAx val="-1178735280"/>
        <c:crosses val="autoZero"/>
        <c:crossBetween val="between"/>
      </c:valAx>
      <c:valAx>
        <c:axId val="-1178739088"/>
        <c:scaling>
          <c:orientation val="minMax"/>
          <c:min val="1.2"/>
        </c:scaling>
        <c:delete val="0"/>
        <c:axPos val="r"/>
        <c:numFmt formatCode="#,##0.0" sourceLinked="0"/>
        <c:majorTickMark val="out"/>
        <c:minorTickMark val="none"/>
        <c:tickLblPos val="nextTo"/>
        <c:spPr>
          <a:noFill/>
          <a:ln>
            <a:solidFill>
              <a:srgbClr val="002060"/>
            </a:solidFill>
          </a:ln>
          <a:effectLst/>
        </c:spPr>
        <c:txPr>
          <a:bodyPr rot="-60000000" spcFirstLastPara="1" vertOverflow="ellipsis" vert="horz" wrap="square" anchor="ctr" anchorCtr="1"/>
          <a:lstStyle/>
          <a:p>
            <a:pPr>
              <a:defRPr sz="900" b="1" i="0" u="none" strike="noStrike" kern="1200" baseline="0">
                <a:solidFill>
                  <a:schemeClr val="tx1">
                    <a:lumMod val="65000"/>
                    <a:lumOff val="35000"/>
                  </a:schemeClr>
                </a:solidFill>
                <a:latin typeface="+mn-lt"/>
                <a:ea typeface="+mn-ea"/>
                <a:cs typeface="+mn-cs"/>
              </a:defRPr>
            </a:pPr>
            <a:endParaRPr lang="en-US"/>
          </a:p>
        </c:txPr>
        <c:crossAx val="-1178757040"/>
        <c:crosses val="max"/>
        <c:crossBetween val="between"/>
      </c:valAx>
      <c:dateAx>
        <c:axId val="-1178757040"/>
        <c:scaling>
          <c:orientation val="minMax"/>
        </c:scaling>
        <c:delete val="1"/>
        <c:axPos val="b"/>
        <c:numFmt formatCode="yyyy\-mm\-dd" sourceLinked="1"/>
        <c:majorTickMark val="out"/>
        <c:minorTickMark val="none"/>
        <c:tickLblPos val="nextTo"/>
        <c:crossAx val="-1178739088"/>
        <c:crosses val="autoZero"/>
        <c:auto val="1"/>
        <c:lblOffset val="100"/>
        <c:baseTimeUnit val="months"/>
      </c:dateAx>
      <c:spPr>
        <a:noFill/>
        <a:ln>
          <a:noFill/>
        </a:ln>
        <a:effectLst/>
      </c:spPr>
    </c:plotArea>
    <c:legend>
      <c:legendPos val="b"/>
      <c:overlay val="0"/>
      <c:spPr>
        <a:noFill/>
        <a:ln>
          <a:noFill/>
        </a:ln>
        <a:effectLst/>
      </c:spPr>
      <c:txPr>
        <a:bodyPr rot="0" spcFirstLastPara="1" vertOverflow="ellipsis" vert="horz" wrap="square" anchor="ctr" anchorCtr="1"/>
        <a:lstStyle/>
        <a:p>
          <a:pPr>
            <a:defRPr sz="900" b="1"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'FRED Graph'!$B$12</c:f>
              <c:strCache>
                <c:ptCount val="1"/>
                <c:pt idx="0">
                  <c:v>S&amp;P/Case-Shiller Home Price Index</c:v>
                </c:pt>
              </c:strCache>
            </c:strRef>
          </c:tx>
          <c:spPr>
            <a:ln w="28575" cap="rnd">
              <a:solidFill>
                <a:srgbClr val="002060"/>
              </a:solidFill>
              <a:round/>
            </a:ln>
            <a:effectLst/>
          </c:spPr>
          <c:marker>
            <c:symbol val="none"/>
          </c:marker>
          <c:cat>
            <c:numRef>
              <c:f>'FRED Graph'!$A$13:$A$223</c:f>
              <c:numCache>
                <c:formatCode>yyyy\-mm\-dd</c:formatCode>
                <c:ptCount val="211"/>
                <c:pt idx="0">
                  <c:v>42917</c:v>
                </c:pt>
                <c:pt idx="1">
                  <c:v>42887</c:v>
                </c:pt>
                <c:pt idx="2">
                  <c:v>42856</c:v>
                </c:pt>
                <c:pt idx="3">
                  <c:v>42826</c:v>
                </c:pt>
                <c:pt idx="4">
                  <c:v>42795</c:v>
                </c:pt>
                <c:pt idx="5">
                  <c:v>42767</c:v>
                </c:pt>
                <c:pt idx="6">
                  <c:v>42736</c:v>
                </c:pt>
                <c:pt idx="7">
                  <c:v>42705</c:v>
                </c:pt>
                <c:pt idx="8">
                  <c:v>42675</c:v>
                </c:pt>
                <c:pt idx="9">
                  <c:v>42644</c:v>
                </c:pt>
                <c:pt idx="10">
                  <c:v>42614</c:v>
                </c:pt>
                <c:pt idx="11">
                  <c:v>42583</c:v>
                </c:pt>
                <c:pt idx="12">
                  <c:v>42552</c:v>
                </c:pt>
                <c:pt idx="13">
                  <c:v>42522</c:v>
                </c:pt>
                <c:pt idx="14">
                  <c:v>42491</c:v>
                </c:pt>
                <c:pt idx="15">
                  <c:v>42461</c:v>
                </c:pt>
                <c:pt idx="16">
                  <c:v>42430</c:v>
                </c:pt>
                <c:pt idx="17">
                  <c:v>42401</c:v>
                </c:pt>
                <c:pt idx="18">
                  <c:v>42370</c:v>
                </c:pt>
                <c:pt idx="19">
                  <c:v>42339</c:v>
                </c:pt>
                <c:pt idx="20">
                  <c:v>42309</c:v>
                </c:pt>
                <c:pt idx="21">
                  <c:v>42278</c:v>
                </c:pt>
                <c:pt idx="22">
                  <c:v>42248</c:v>
                </c:pt>
                <c:pt idx="23">
                  <c:v>42217</c:v>
                </c:pt>
                <c:pt idx="24">
                  <c:v>42186</c:v>
                </c:pt>
                <c:pt idx="25">
                  <c:v>42156</c:v>
                </c:pt>
                <c:pt idx="26">
                  <c:v>42125</c:v>
                </c:pt>
                <c:pt idx="27">
                  <c:v>42095</c:v>
                </c:pt>
                <c:pt idx="28">
                  <c:v>42064</c:v>
                </c:pt>
                <c:pt idx="29">
                  <c:v>42036</c:v>
                </c:pt>
                <c:pt idx="30">
                  <c:v>42005</c:v>
                </c:pt>
                <c:pt idx="31">
                  <c:v>41974</c:v>
                </c:pt>
                <c:pt idx="32">
                  <c:v>41944</c:v>
                </c:pt>
                <c:pt idx="33">
                  <c:v>41913</c:v>
                </c:pt>
                <c:pt idx="34">
                  <c:v>41883</c:v>
                </c:pt>
                <c:pt idx="35">
                  <c:v>41852</c:v>
                </c:pt>
                <c:pt idx="36">
                  <c:v>41821</c:v>
                </c:pt>
                <c:pt idx="37">
                  <c:v>41791</c:v>
                </c:pt>
                <c:pt idx="38">
                  <c:v>41760</c:v>
                </c:pt>
                <c:pt idx="39">
                  <c:v>41730</c:v>
                </c:pt>
                <c:pt idx="40">
                  <c:v>41699</c:v>
                </c:pt>
                <c:pt idx="41">
                  <c:v>41671</c:v>
                </c:pt>
                <c:pt idx="42">
                  <c:v>41640</c:v>
                </c:pt>
                <c:pt idx="43">
                  <c:v>41609</c:v>
                </c:pt>
                <c:pt idx="44">
                  <c:v>41579</c:v>
                </c:pt>
                <c:pt idx="45">
                  <c:v>41548</c:v>
                </c:pt>
                <c:pt idx="46">
                  <c:v>41518</c:v>
                </c:pt>
                <c:pt idx="47">
                  <c:v>41487</c:v>
                </c:pt>
                <c:pt idx="48">
                  <c:v>41456</c:v>
                </c:pt>
                <c:pt idx="49">
                  <c:v>41426</c:v>
                </c:pt>
                <c:pt idx="50">
                  <c:v>41395</c:v>
                </c:pt>
                <c:pt idx="51">
                  <c:v>41365</c:v>
                </c:pt>
                <c:pt idx="52">
                  <c:v>41334</c:v>
                </c:pt>
                <c:pt idx="53">
                  <c:v>41306</c:v>
                </c:pt>
                <c:pt idx="54">
                  <c:v>41275</c:v>
                </c:pt>
                <c:pt idx="55">
                  <c:v>41244</c:v>
                </c:pt>
                <c:pt idx="56">
                  <c:v>41214</c:v>
                </c:pt>
                <c:pt idx="57">
                  <c:v>41183</c:v>
                </c:pt>
                <c:pt idx="58">
                  <c:v>41153</c:v>
                </c:pt>
                <c:pt idx="59">
                  <c:v>41122</c:v>
                </c:pt>
                <c:pt idx="60">
                  <c:v>41091</c:v>
                </c:pt>
                <c:pt idx="61">
                  <c:v>41061</c:v>
                </c:pt>
                <c:pt idx="62">
                  <c:v>41030</c:v>
                </c:pt>
                <c:pt idx="63">
                  <c:v>41000</c:v>
                </c:pt>
                <c:pt idx="64">
                  <c:v>40969</c:v>
                </c:pt>
                <c:pt idx="65">
                  <c:v>40940</c:v>
                </c:pt>
                <c:pt idx="66">
                  <c:v>40909</c:v>
                </c:pt>
                <c:pt idx="67">
                  <c:v>40878</c:v>
                </c:pt>
                <c:pt idx="68">
                  <c:v>40848</c:v>
                </c:pt>
                <c:pt idx="69">
                  <c:v>40817</c:v>
                </c:pt>
                <c:pt idx="70">
                  <c:v>40787</c:v>
                </c:pt>
                <c:pt idx="71">
                  <c:v>40756</c:v>
                </c:pt>
                <c:pt idx="72">
                  <c:v>40725</c:v>
                </c:pt>
                <c:pt idx="73">
                  <c:v>40695</c:v>
                </c:pt>
                <c:pt idx="74">
                  <c:v>40664</c:v>
                </c:pt>
                <c:pt idx="75">
                  <c:v>40634</c:v>
                </c:pt>
                <c:pt idx="76">
                  <c:v>40603</c:v>
                </c:pt>
                <c:pt idx="77">
                  <c:v>40575</c:v>
                </c:pt>
                <c:pt idx="78">
                  <c:v>40544</c:v>
                </c:pt>
                <c:pt idx="79">
                  <c:v>40513</c:v>
                </c:pt>
                <c:pt idx="80">
                  <c:v>40483</c:v>
                </c:pt>
                <c:pt idx="81">
                  <c:v>40452</c:v>
                </c:pt>
                <c:pt idx="82">
                  <c:v>40422</c:v>
                </c:pt>
                <c:pt idx="83">
                  <c:v>40391</c:v>
                </c:pt>
                <c:pt idx="84">
                  <c:v>40360</c:v>
                </c:pt>
                <c:pt idx="85">
                  <c:v>40330</c:v>
                </c:pt>
                <c:pt idx="86">
                  <c:v>40299</c:v>
                </c:pt>
                <c:pt idx="87">
                  <c:v>40269</c:v>
                </c:pt>
                <c:pt idx="88">
                  <c:v>40238</c:v>
                </c:pt>
                <c:pt idx="89">
                  <c:v>40210</c:v>
                </c:pt>
                <c:pt idx="90">
                  <c:v>40179</c:v>
                </c:pt>
                <c:pt idx="91">
                  <c:v>40148</c:v>
                </c:pt>
                <c:pt idx="92">
                  <c:v>40118</c:v>
                </c:pt>
                <c:pt idx="93">
                  <c:v>40087</c:v>
                </c:pt>
                <c:pt idx="94">
                  <c:v>40057</c:v>
                </c:pt>
                <c:pt idx="95">
                  <c:v>40026</c:v>
                </c:pt>
                <c:pt idx="96">
                  <c:v>39995</c:v>
                </c:pt>
                <c:pt idx="97">
                  <c:v>39965</c:v>
                </c:pt>
                <c:pt idx="98">
                  <c:v>39934</c:v>
                </c:pt>
                <c:pt idx="99">
                  <c:v>39904</c:v>
                </c:pt>
                <c:pt idx="100">
                  <c:v>39873</c:v>
                </c:pt>
                <c:pt idx="101">
                  <c:v>39845</c:v>
                </c:pt>
                <c:pt idx="102">
                  <c:v>39814</c:v>
                </c:pt>
                <c:pt idx="103">
                  <c:v>39783</c:v>
                </c:pt>
                <c:pt idx="104">
                  <c:v>39753</c:v>
                </c:pt>
                <c:pt idx="105">
                  <c:v>39722</c:v>
                </c:pt>
                <c:pt idx="106">
                  <c:v>39692</c:v>
                </c:pt>
                <c:pt idx="107">
                  <c:v>39661</c:v>
                </c:pt>
                <c:pt idx="108">
                  <c:v>39630</c:v>
                </c:pt>
                <c:pt idx="109">
                  <c:v>39600</c:v>
                </c:pt>
                <c:pt idx="110">
                  <c:v>39569</c:v>
                </c:pt>
                <c:pt idx="111">
                  <c:v>39539</c:v>
                </c:pt>
                <c:pt idx="112">
                  <c:v>39508</c:v>
                </c:pt>
                <c:pt idx="113">
                  <c:v>39479</c:v>
                </c:pt>
                <c:pt idx="114">
                  <c:v>39448</c:v>
                </c:pt>
                <c:pt idx="115">
                  <c:v>39417</c:v>
                </c:pt>
                <c:pt idx="116">
                  <c:v>39387</c:v>
                </c:pt>
                <c:pt idx="117">
                  <c:v>39356</c:v>
                </c:pt>
                <c:pt idx="118">
                  <c:v>39326</c:v>
                </c:pt>
                <c:pt idx="119">
                  <c:v>39295</c:v>
                </c:pt>
                <c:pt idx="120">
                  <c:v>39264</c:v>
                </c:pt>
                <c:pt idx="121">
                  <c:v>39234</c:v>
                </c:pt>
                <c:pt idx="122">
                  <c:v>39203</c:v>
                </c:pt>
                <c:pt idx="123">
                  <c:v>39173</c:v>
                </c:pt>
                <c:pt idx="124">
                  <c:v>39142</c:v>
                </c:pt>
                <c:pt idx="125">
                  <c:v>39114</c:v>
                </c:pt>
                <c:pt idx="126">
                  <c:v>39083</c:v>
                </c:pt>
                <c:pt idx="127">
                  <c:v>39052</c:v>
                </c:pt>
                <c:pt idx="128">
                  <c:v>39022</c:v>
                </c:pt>
                <c:pt idx="129">
                  <c:v>38991</c:v>
                </c:pt>
                <c:pt idx="130">
                  <c:v>38961</c:v>
                </c:pt>
                <c:pt idx="131">
                  <c:v>38930</c:v>
                </c:pt>
                <c:pt idx="132">
                  <c:v>38899</c:v>
                </c:pt>
                <c:pt idx="133">
                  <c:v>38869</c:v>
                </c:pt>
                <c:pt idx="134">
                  <c:v>38838</c:v>
                </c:pt>
                <c:pt idx="135">
                  <c:v>38808</c:v>
                </c:pt>
                <c:pt idx="136">
                  <c:v>38777</c:v>
                </c:pt>
                <c:pt idx="137">
                  <c:v>38749</c:v>
                </c:pt>
                <c:pt idx="138">
                  <c:v>38718</c:v>
                </c:pt>
                <c:pt idx="139">
                  <c:v>38687</c:v>
                </c:pt>
                <c:pt idx="140">
                  <c:v>38657</c:v>
                </c:pt>
                <c:pt idx="141">
                  <c:v>38626</c:v>
                </c:pt>
                <c:pt idx="142">
                  <c:v>38596</c:v>
                </c:pt>
                <c:pt idx="143">
                  <c:v>38565</c:v>
                </c:pt>
                <c:pt idx="144">
                  <c:v>38534</c:v>
                </c:pt>
                <c:pt idx="145">
                  <c:v>38504</c:v>
                </c:pt>
                <c:pt idx="146">
                  <c:v>38473</c:v>
                </c:pt>
                <c:pt idx="147">
                  <c:v>38443</c:v>
                </c:pt>
                <c:pt idx="148">
                  <c:v>38412</c:v>
                </c:pt>
                <c:pt idx="149">
                  <c:v>38384</c:v>
                </c:pt>
                <c:pt idx="150">
                  <c:v>38353</c:v>
                </c:pt>
                <c:pt idx="151">
                  <c:v>38322</c:v>
                </c:pt>
                <c:pt idx="152">
                  <c:v>38292</c:v>
                </c:pt>
                <c:pt idx="153">
                  <c:v>38261</c:v>
                </c:pt>
                <c:pt idx="154">
                  <c:v>38231</c:v>
                </c:pt>
                <c:pt idx="155">
                  <c:v>38200</c:v>
                </c:pt>
                <c:pt idx="156">
                  <c:v>38169</c:v>
                </c:pt>
                <c:pt idx="157">
                  <c:v>38139</c:v>
                </c:pt>
                <c:pt idx="158">
                  <c:v>38108</c:v>
                </c:pt>
                <c:pt idx="159">
                  <c:v>38078</c:v>
                </c:pt>
                <c:pt idx="160">
                  <c:v>38047</c:v>
                </c:pt>
                <c:pt idx="161">
                  <c:v>38018</c:v>
                </c:pt>
                <c:pt idx="162">
                  <c:v>37987</c:v>
                </c:pt>
                <c:pt idx="163">
                  <c:v>37956</c:v>
                </c:pt>
                <c:pt idx="164">
                  <c:v>37926</c:v>
                </c:pt>
                <c:pt idx="165">
                  <c:v>37895</c:v>
                </c:pt>
                <c:pt idx="166">
                  <c:v>37865</c:v>
                </c:pt>
                <c:pt idx="167">
                  <c:v>37834</c:v>
                </c:pt>
                <c:pt idx="168">
                  <c:v>37803</c:v>
                </c:pt>
                <c:pt idx="169">
                  <c:v>37773</c:v>
                </c:pt>
                <c:pt idx="170">
                  <c:v>37742</c:v>
                </c:pt>
                <c:pt idx="171">
                  <c:v>37712</c:v>
                </c:pt>
                <c:pt idx="172">
                  <c:v>37681</c:v>
                </c:pt>
                <c:pt idx="173">
                  <c:v>37653</c:v>
                </c:pt>
                <c:pt idx="174">
                  <c:v>37622</c:v>
                </c:pt>
                <c:pt idx="175">
                  <c:v>37591</c:v>
                </c:pt>
                <c:pt idx="176">
                  <c:v>37561</c:v>
                </c:pt>
                <c:pt idx="177">
                  <c:v>37530</c:v>
                </c:pt>
                <c:pt idx="178">
                  <c:v>37500</c:v>
                </c:pt>
                <c:pt idx="179">
                  <c:v>37469</c:v>
                </c:pt>
                <c:pt idx="180">
                  <c:v>37438</c:v>
                </c:pt>
                <c:pt idx="181">
                  <c:v>37408</c:v>
                </c:pt>
                <c:pt idx="182">
                  <c:v>37377</c:v>
                </c:pt>
                <c:pt idx="183">
                  <c:v>37347</c:v>
                </c:pt>
                <c:pt idx="184">
                  <c:v>37316</c:v>
                </c:pt>
                <c:pt idx="185">
                  <c:v>37288</c:v>
                </c:pt>
                <c:pt idx="186">
                  <c:v>37257</c:v>
                </c:pt>
                <c:pt idx="187">
                  <c:v>37226</c:v>
                </c:pt>
                <c:pt idx="188">
                  <c:v>37196</c:v>
                </c:pt>
                <c:pt idx="189">
                  <c:v>37165</c:v>
                </c:pt>
                <c:pt idx="190">
                  <c:v>37135</c:v>
                </c:pt>
                <c:pt idx="191">
                  <c:v>37104</c:v>
                </c:pt>
                <c:pt idx="192">
                  <c:v>37073</c:v>
                </c:pt>
                <c:pt idx="193">
                  <c:v>37043</c:v>
                </c:pt>
                <c:pt idx="194">
                  <c:v>37012</c:v>
                </c:pt>
                <c:pt idx="195">
                  <c:v>36982</c:v>
                </c:pt>
                <c:pt idx="196">
                  <c:v>36951</c:v>
                </c:pt>
                <c:pt idx="197">
                  <c:v>36923</c:v>
                </c:pt>
                <c:pt idx="198">
                  <c:v>36892</c:v>
                </c:pt>
                <c:pt idx="199">
                  <c:v>36861</c:v>
                </c:pt>
                <c:pt idx="200">
                  <c:v>36831</c:v>
                </c:pt>
                <c:pt idx="201">
                  <c:v>36800</c:v>
                </c:pt>
                <c:pt idx="202">
                  <c:v>36770</c:v>
                </c:pt>
                <c:pt idx="203">
                  <c:v>36739</c:v>
                </c:pt>
                <c:pt idx="204">
                  <c:v>36708</c:v>
                </c:pt>
                <c:pt idx="205">
                  <c:v>36678</c:v>
                </c:pt>
                <c:pt idx="206">
                  <c:v>36647</c:v>
                </c:pt>
                <c:pt idx="207">
                  <c:v>36617</c:v>
                </c:pt>
                <c:pt idx="208">
                  <c:v>36586</c:v>
                </c:pt>
                <c:pt idx="209">
                  <c:v>36557</c:v>
                </c:pt>
                <c:pt idx="210">
                  <c:v>36526</c:v>
                </c:pt>
              </c:numCache>
            </c:numRef>
          </c:cat>
          <c:val>
            <c:numRef>
              <c:f>'FRED Graph'!$B$13:$B$223</c:f>
              <c:numCache>
                <c:formatCode>0.0%</c:formatCode>
                <c:ptCount val="211"/>
                <c:pt idx="0">
                  <c:v>5.9865000000000002E-2</c:v>
                </c:pt>
                <c:pt idx="1">
                  <c:v>5.8630800000000004E-2</c:v>
                </c:pt>
                <c:pt idx="2">
                  <c:v>5.8027499999999996E-2</c:v>
                </c:pt>
                <c:pt idx="3">
                  <c:v>5.7171599999999996E-2</c:v>
                </c:pt>
                <c:pt idx="4">
                  <c:v>5.6877299999999999E-2</c:v>
                </c:pt>
                <c:pt idx="5">
                  <c:v>5.6079499999999997E-2</c:v>
                </c:pt>
                <c:pt idx="6">
                  <c:v>5.5155299999999997E-2</c:v>
                </c:pt>
                <c:pt idx="7">
                  <c:v>5.3441200000000001E-2</c:v>
                </c:pt>
                <c:pt idx="8">
                  <c:v>5.2467E-2</c:v>
                </c:pt>
                <c:pt idx="9">
                  <c:v>5.19243E-2</c:v>
                </c:pt>
                <c:pt idx="10">
                  <c:v>5.1783700000000002E-2</c:v>
                </c:pt>
                <c:pt idx="11">
                  <c:v>5.0782600000000004E-2</c:v>
                </c:pt>
                <c:pt idx="12">
                  <c:v>5.0325399999999999E-2</c:v>
                </c:pt>
                <c:pt idx="13">
                  <c:v>5.0265299999999999E-2</c:v>
                </c:pt>
                <c:pt idx="14">
                  <c:v>5.0362700000000003E-2</c:v>
                </c:pt>
                <c:pt idx="15">
                  <c:v>5.05602E-2</c:v>
                </c:pt>
                <c:pt idx="16">
                  <c:v>5.0393999999999994E-2</c:v>
                </c:pt>
                <c:pt idx="17">
                  <c:v>5.1593899999999998E-2</c:v>
                </c:pt>
                <c:pt idx="18">
                  <c:v>5.2357300000000002E-2</c:v>
                </c:pt>
                <c:pt idx="19">
                  <c:v>5.1370500000000006E-2</c:v>
                </c:pt>
                <c:pt idx="20">
                  <c:v>5.0833299999999998E-2</c:v>
                </c:pt>
                <c:pt idx="21">
                  <c:v>4.9199E-2</c:v>
                </c:pt>
                <c:pt idx="22">
                  <c:v>4.7618999999999995E-2</c:v>
                </c:pt>
                <c:pt idx="23">
                  <c:v>4.5771399999999997E-2</c:v>
                </c:pt>
                <c:pt idx="24">
                  <c:v>4.5634100000000004E-2</c:v>
                </c:pt>
                <c:pt idx="25">
                  <c:v>4.5097199999999997E-2</c:v>
                </c:pt>
                <c:pt idx="26">
                  <c:v>4.4221799999999999E-2</c:v>
                </c:pt>
                <c:pt idx="27">
                  <c:v>4.2688499999999997E-2</c:v>
                </c:pt>
                <c:pt idx="28">
                  <c:v>4.1779000000000004E-2</c:v>
                </c:pt>
                <c:pt idx="29">
                  <c:v>4.1244099999999999E-2</c:v>
                </c:pt>
                <c:pt idx="30">
                  <c:v>4.1900599999999996E-2</c:v>
                </c:pt>
                <c:pt idx="31">
                  <c:v>4.4204400000000005E-2</c:v>
                </c:pt>
                <c:pt idx="32">
                  <c:v>4.5463099999999999E-2</c:v>
                </c:pt>
                <c:pt idx="33">
                  <c:v>4.6462000000000003E-2</c:v>
                </c:pt>
                <c:pt idx="34">
                  <c:v>4.8407499999999999E-2</c:v>
                </c:pt>
                <c:pt idx="35">
                  <c:v>5.1574700000000001E-2</c:v>
                </c:pt>
                <c:pt idx="36">
                  <c:v>5.7511900000000005E-2</c:v>
                </c:pt>
                <c:pt idx="37">
                  <c:v>6.3930500000000001E-2</c:v>
                </c:pt>
                <c:pt idx="38">
                  <c:v>7.07652E-2</c:v>
                </c:pt>
                <c:pt idx="39">
                  <c:v>7.8704300000000005E-2</c:v>
                </c:pt>
                <c:pt idx="40">
                  <c:v>8.8049099999999991E-2</c:v>
                </c:pt>
                <c:pt idx="41">
                  <c:v>0.100372</c:v>
                </c:pt>
                <c:pt idx="42">
                  <c:v>0.10335670000000001</c:v>
                </c:pt>
                <c:pt idx="43">
                  <c:v>0.1068582</c:v>
                </c:pt>
                <c:pt idx="44">
                  <c:v>0.1074763</c:v>
                </c:pt>
                <c:pt idx="45">
                  <c:v>0.1091226</c:v>
                </c:pt>
                <c:pt idx="46">
                  <c:v>0.10727029999999999</c:v>
                </c:pt>
                <c:pt idx="47">
                  <c:v>0.10270649999999999</c:v>
                </c:pt>
                <c:pt idx="48">
                  <c:v>9.8468300000000009E-2</c:v>
                </c:pt>
                <c:pt idx="49">
                  <c:v>9.3442000000000011E-2</c:v>
                </c:pt>
                <c:pt idx="50">
                  <c:v>9.0662699999999999E-2</c:v>
                </c:pt>
                <c:pt idx="51">
                  <c:v>8.9015000000000011E-2</c:v>
                </c:pt>
                <c:pt idx="52">
                  <c:v>8.7725700000000004E-2</c:v>
                </c:pt>
                <c:pt idx="53">
                  <c:v>8.2674299999999992E-2</c:v>
                </c:pt>
                <c:pt idx="54">
                  <c:v>7.5104299999999999E-2</c:v>
                </c:pt>
                <c:pt idx="55">
                  <c:v>6.4832399999999998E-2</c:v>
                </c:pt>
                <c:pt idx="56">
                  <c:v>5.4400899999999995E-2</c:v>
                </c:pt>
                <c:pt idx="57">
                  <c:v>4.11078E-2</c:v>
                </c:pt>
                <c:pt idx="58">
                  <c:v>3.07248E-2</c:v>
                </c:pt>
                <c:pt idx="59">
                  <c:v>2.1250599999999998E-2</c:v>
                </c:pt>
                <c:pt idx="60">
                  <c:v>1.4029100000000001E-2</c:v>
                </c:pt>
                <c:pt idx="61">
                  <c:v>8.5806000000000007E-3</c:v>
                </c:pt>
                <c:pt idx="62">
                  <c:v>2.1445000000000001E-3</c:v>
                </c:pt>
                <c:pt idx="63">
                  <c:v>-5.7857000000000004E-3</c:v>
                </c:pt>
                <c:pt idx="64">
                  <c:v>-1.4715300000000001E-2</c:v>
                </c:pt>
                <c:pt idx="65">
                  <c:v>-2.7142599999999999E-2</c:v>
                </c:pt>
                <c:pt idx="66">
                  <c:v>-3.4831099999999997E-2</c:v>
                </c:pt>
                <c:pt idx="67">
                  <c:v>-3.80121E-2</c:v>
                </c:pt>
                <c:pt idx="68">
                  <c:v>-3.5382699999999996E-2</c:v>
                </c:pt>
                <c:pt idx="69">
                  <c:v>-3.2138100000000003E-2</c:v>
                </c:pt>
                <c:pt idx="70">
                  <c:v>-3.0351799999999998E-2</c:v>
                </c:pt>
                <c:pt idx="71">
                  <c:v>-3.1901600000000002E-2</c:v>
                </c:pt>
                <c:pt idx="72">
                  <c:v>-3.62834E-2</c:v>
                </c:pt>
                <c:pt idx="73">
                  <c:v>-4.0151000000000006E-2</c:v>
                </c:pt>
                <c:pt idx="74">
                  <c:v>-4.43367E-2</c:v>
                </c:pt>
                <c:pt idx="75">
                  <c:v>-4.3650500000000002E-2</c:v>
                </c:pt>
                <c:pt idx="76">
                  <c:v>-4.0244099999999998E-2</c:v>
                </c:pt>
                <c:pt idx="77">
                  <c:v>-3.6185099999999998E-2</c:v>
                </c:pt>
                <c:pt idx="78">
                  <c:v>-3.9755800000000001E-2</c:v>
                </c:pt>
                <c:pt idx="79">
                  <c:v>-3.9745799999999998E-2</c:v>
                </c:pt>
                <c:pt idx="80">
                  <c:v>-4.0431999999999996E-2</c:v>
                </c:pt>
                <c:pt idx="81">
                  <c:v>-3.6182899999999997E-2</c:v>
                </c:pt>
                <c:pt idx="82">
                  <c:v>-3.4112400000000001E-2</c:v>
                </c:pt>
                <c:pt idx="83">
                  <c:v>-2.9739000000000002E-2</c:v>
                </c:pt>
                <c:pt idx="84">
                  <c:v>-2.33107E-2</c:v>
                </c:pt>
                <c:pt idx="85">
                  <c:v>-1.62717E-2</c:v>
                </c:pt>
                <c:pt idx="86">
                  <c:v>-9.004100000000001E-3</c:v>
                </c:pt>
                <c:pt idx="87">
                  <c:v>-1.0610999999999999E-2</c:v>
                </c:pt>
                <c:pt idx="88">
                  <c:v>-1.8966899999999998E-2</c:v>
                </c:pt>
                <c:pt idx="89">
                  <c:v>-2.9260799999999997E-2</c:v>
                </c:pt>
                <c:pt idx="90">
                  <c:v>-2.7191100000000003E-2</c:v>
                </c:pt>
                <c:pt idx="91">
                  <c:v>-3.7037E-2</c:v>
                </c:pt>
                <c:pt idx="92">
                  <c:v>-5.1232800000000002E-2</c:v>
                </c:pt>
                <c:pt idx="93">
                  <c:v>-6.6186700000000001E-2</c:v>
                </c:pt>
                <c:pt idx="94">
                  <c:v>-7.6654399999999998E-2</c:v>
                </c:pt>
                <c:pt idx="95">
                  <c:v>-8.46861E-2</c:v>
                </c:pt>
                <c:pt idx="96">
                  <c:v>-9.2670700000000009E-2</c:v>
                </c:pt>
                <c:pt idx="97">
                  <c:v>-0.1025268</c:v>
                </c:pt>
                <c:pt idx="98">
                  <c:v>-0.11375769999999999</c:v>
                </c:pt>
                <c:pt idx="99">
                  <c:v>-0.12111670000000001</c:v>
                </c:pt>
                <c:pt idx="100">
                  <c:v>-0.12577170000000001</c:v>
                </c:pt>
                <c:pt idx="101">
                  <c:v>-0.12549550000000001</c:v>
                </c:pt>
                <c:pt idx="102">
                  <c:v>-0.12492060000000001</c:v>
                </c:pt>
                <c:pt idx="103">
                  <c:v>-0.11889189999999999</c:v>
                </c:pt>
                <c:pt idx="104">
                  <c:v>-0.10852930000000001</c:v>
                </c:pt>
                <c:pt idx="105">
                  <c:v>-0.1036005</c:v>
                </c:pt>
                <c:pt idx="106">
                  <c:v>-9.7088499999999994E-2</c:v>
                </c:pt>
                <c:pt idx="107">
                  <c:v>-9.0495699999999998E-2</c:v>
                </c:pt>
                <c:pt idx="108">
                  <c:v>-8.6752599999999999E-2</c:v>
                </c:pt>
                <c:pt idx="109">
                  <c:v>-8.4489099999999998E-2</c:v>
                </c:pt>
                <c:pt idx="110">
                  <c:v>-8.2264199999999996E-2</c:v>
                </c:pt>
                <c:pt idx="111">
                  <c:v>-8.015520000000001E-2</c:v>
                </c:pt>
                <c:pt idx="112">
                  <c:v>-7.6509600000000011E-2</c:v>
                </c:pt>
                <c:pt idx="113">
                  <c:v>-7.0639199999999999E-2</c:v>
                </c:pt>
                <c:pt idx="114">
                  <c:v>-6.1619300000000002E-2</c:v>
                </c:pt>
                <c:pt idx="115">
                  <c:v>-5.3111800000000001E-2</c:v>
                </c:pt>
                <c:pt idx="116">
                  <c:v>-4.60215E-2</c:v>
                </c:pt>
                <c:pt idx="117">
                  <c:v>-3.5860500000000003E-2</c:v>
                </c:pt>
                <c:pt idx="118">
                  <c:v>-2.8663599999999997E-2</c:v>
                </c:pt>
                <c:pt idx="119">
                  <c:v>-2.4533200000000002E-2</c:v>
                </c:pt>
                <c:pt idx="120">
                  <c:v>-2.1575299999999999E-2</c:v>
                </c:pt>
                <c:pt idx="121">
                  <c:v>-1.7710199999999999E-2</c:v>
                </c:pt>
                <c:pt idx="122">
                  <c:v>-1.38467E-2</c:v>
                </c:pt>
                <c:pt idx="123">
                  <c:v>-7.1067999999999999E-3</c:v>
                </c:pt>
                <c:pt idx="124">
                  <c:v>-1.139E-3</c:v>
                </c:pt>
                <c:pt idx="125">
                  <c:v>7.1471E-3</c:v>
                </c:pt>
                <c:pt idx="126">
                  <c:v>1.20667E-2</c:v>
                </c:pt>
                <c:pt idx="127">
                  <c:v>1.7854200000000001E-2</c:v>
                </c:pt>
                <c:pt idx="128">
                  <c:v>2.1872199999999998E-2</c:v>
                </c:pt>
                <c:pt idx="129">
                  <c:v>2.9096199999999999E-2</c:v>
                </c:pt>
                <c:pt idx="130">
                  <c:v>3.61029E-2</c:v>
                </c:pt>
                <c:pt idx="131">
                  <c:v>4.6835599999999998E-2</c:v>
                </c:pt>
                <c:pt idx="132">
                  <c:v>5.9123000000000002E-2</c:v>
                </c:pt>
                <c:pt idx="133">
                  <c:v>7.1966799999999997E-2</c:v>
                </c:pt>
                <c:pt idx="134">
                  <c:v>8.7452000000000002E-2</c:v>
                </c:pt>
                <c:pt idx="135">
                  <c:v>0.1004776</c:v>
                </c:pt>
                <c:pt idx="136">
                  <c:v>0.1118683</c:v>
                </c:pt>
                <c:pt idx="137">
                  <c:v>0.1220692</c:v>
                </c:pt>
                <c:pt idx="138">
                  <c:v>0.13038629999999998</c:v>
                </c:pt>
                <c:pt idx="139">
                  <c:v>0.13544219999999998</c:v>
                </c:pt>
                <c:pt idx="140">
                  <c:v>0.14060810000000001</c:v>
                </c:pt>
                <c:pt idx="141">
                  <c:v>0.1430498</c:v>
                </c:pt>
                <c:pt idx="142">
                  <c:v>0.1443767</c:v>
                </c:pt>
                <c:pt idx="143">
                  <c:v>0.14281969999999999</c:v>
                </c:pt>
                <c:pt idx="144">
                  <c:v>0.1421964</c:v>
                </c:pt>
                <c:pt idx="145">
                  <c:v>0.14240909999999998</c:v>
                </c:pt>
                <c:pt idx="146">
                  <c:v>0.14278969999999999</c:v>
                </c:pt>
                <c:pt idx="147">
                  <c:v>0.14256479999999999</c:v>
                </c:pt>
                <c:pt idx="148">
                  <c:v>0.14303440000000001</c:v>
                </c:pt>
                <c:pt idx="149">
                  <c:v>0.14071230000000001</c:v>
                </c:pt>
                <c:pt idx="150">
                  <c:v>0.13865159999999999</c:v>
                </c:pt>
                <c:pt idx="151">
                  <c:v>0.13661009999999998</c:v>
                </c:pt>
                <c:pt idx="152">
                  <c:v>0.13494239999999999</c:v>
                </c:pt>
                <c:pt idx="153">
                  <c:v>0.13248019999999999</c:v>
                </c:pt>
                <c:pt idx="154">
                  <c:v>0.1312642</c:v>
                </c:pt>
                <c:pt idx="155">
                  <c:v>0.13091799999999998</c:v>
                </c:pt>
                <c:pt idx="156">
                  <c:v>0.1312603</c:v>
                </c:pt>
                <c:pt idx="157">
                  <c:v>0.12966449999999999</c:v>
                </c:pt>
                <c:pt idx="158">
                  <c:v>0.1248672</c:v>
                </c:pt>
                <c:pt idx="159">
                  <c:v>0.1200244</c:v>
                </c:pt>
                <c:pt idx="160">
                  <c:v>0.11463699999999999</c:v>
                </c:pt>
                <c:pt idx="161">
                  <c:v>0.10698819999999999</c:v>
                </c:pt>
                <c:pt idx="162">
                  <c:v>0.1026779</c:v>
                </c:pt>
                <c:pt idx="163">
                  <c:v>9.841720000000001E-2</c:v>
                </c:pt>
                <c:pt idx="164">
                  <c:v>9.5760600000000001E-2</c:v>
                </c:pt>
                <c:pt idx="165">
                  <c:v>9.3851900000000002E-2</c:v>
                </c:pt>
                <c:pt idx="166">
                  <c:v>9.2242299999999999E-2</c:v>
                </c:pt>
                <c:pt idx="167">
                  <c:v>8.9962E-2</c:v>
                </c:pt>
                <c:pt idx="168">
                  <c:v>8.8615799999999995E-2</c:v>
                </c:pt>
                <c:pt idx="169">
                  <c:v>8.8991100000000004E-2</c:v>
                </c:pt>
                <c:pt idx="170">
                  <c:v>9.119519999999999E-2</c:v>
                </c:pt>
                <c:pt idx="171">
                  <c:v>9.4306500000000001E-2</c:v>
                </c:pt>
                <c:pt idx="172">
                  <c:v>9.6554000000000001E-2</c:v>
                </c:pt>
                <c:pt idx="173">
                  <c:v>9.7666500000000003E-2</c:v>
                </c:pt>
                <c:pt idx="174">
                  <c:v>9.6542900000000001E-2</c:v>
                </c:pt>
                <c:pt idx="175">
                  <c:v>9.5921000000000006E-2</c:v>
                </c:pt>
                <c:pt idx="176">
                  <c:v>9.3302300000000005E-2</c:v>
                </c:pt>
                <c:pt idx="177">
                  <c:v>9.0365100000000004E-2</c:v>
                </c:pt>
                <c:pt idx="178">
                  <c:v>8.6839099999999989E-2</c:v>
                </c:pt>
                <c:pt idx="179">
                  <c:v>8.4610699999999997E-2</c:v>
                </c:pt>
                <c:pt idx="180">
                  <c:v>8.2826699999999989E-2</c:v>
                </c:pt>
                <c:pt idx="181">
                  <c:v>7.98759E-2</c:v>
                </c:pt>
                <c:pt idx="182">
                  <c:v>7.6408699999999996E-2</c:v>
                </c:pt>
                <c:pt idx="183">
                  <c:v>7.1294200000000002E-2</c:v>
                </c:pt>
                <c:pt idx="184">
                  <c:v>6.8220699999999995E-2</c:v>
                </c:pt>
                <c:pt idx="185">
                  <c:v>6.6419300000000001E-2</c:v>
                </c:pt>
                <c:pt idx="186">
                  <c:v>6.6454300000000008E-2</c:v>
                </c:pt>
                <c:pt idx="187">
                  <c:v>6.7075999999999997E-2</c:v>
                </c:pt>
                <c:pt idx="188">
                  <c:v>6.980610000000001E-2</c:v>
                </c:pt>
                <c:pt idx="189">
                  <c:v>7.3849899999999996E-2</c:v>
                </c:pt>
                <c:pt idx="190">
                  <c:v>7.7623399999999995E-2</c:v>
                </c:pt>
                <c:pt idx="191">
                  <c:v>7.9417600000000005E-2</c:v>
                </c:pt>
                <c:pt idx="192">
                  <c:v>8.0342699999999989E-2</c:v>
                </c:pt>
                <c:pt idx="193">
                  <c:v>8.0149399999999996E-2</c:v>
                </c:pt>
                <c:pt idx="194">
                  <c:v>8.1790100000000004E-2</c:v>
                </c:pt>
                <c:pt idx="195">
                  <c:v>8.4823200000000001E-2</c:v>
                </c:pt>
                <c:pt idx="196">
                  <c:v>8.7927199999999997E-2</c:v>
                </c:pt>
                <c:pt idx="197">
                  <c:v>9.0487499999999998E-2</c:v>
                </c:pt>
                <c:pt idx="198">
                  <c:v>9.2382699999999998E-2</c:v>
                </c:pt>
                <c:pt idx="199">
                  <c:v>9.2611100000000002E-2</c:v>
                </c:pt>
                <c:pt idx="200">
                  <c:v>9.1843900000000006E-2</c:v>
                </c:pt>
                <c:pt idx="201">
                  <c:v>8.9488600000000001E-2</c:v>
                </c:pt>
                <c:pt idx="202">
                  <c:v>8.8253299999999993E-2</c:v>
                </c:pt>
                <c:pt idx="203">
                  <c:v>8.7609300000000001E-2</c:v>
                </c:pt>
                <c:pt idx="204">
                  <c:v>8.7136499999999992E-2</c:v>
                </c:pt>
                <c:pt idx="205">
                  <c:v>8.7699200000000005E-2</c:v>
                </c:pt>
                <c:pt idx="206">
                  <c:v>8.7020300000000009E-2</c:v>
                </c:pt>
                <c:pt idx="207">
                  <c:v>8.5425000000000001E-2</c:v>
                </c:pt>
                <c:pt idx="208">
                  <c:v>8.3607399999999998E-2</c:v>
                </c:pt>
                <c:pt idx="209">
                  <c:v>8.1421399999999991E-2</c:v>
                </c:pt>
                <c:pt idx="210">
                  <c:v>7.8507099999999996E-2</c:v>
                </c:pt>
              </c:numCache>
            </c:numRef>
          </c:val>
          <c:smooth val="0"/>
        </c:ser>
        <c:ser>
          <c:idx val="1"/>
          <c:order val="1"/>
          <c:tx>
            <c:strRef>
              <c:f>'FRED Graph'!$C$12</c:f>
              <c:strCache>
                <c:ptCount val="1"/>
                <c:pt idx="0">
                  <c:v>Rental Prices</c:v>
                </c:pt>
              </c:strCache>
            </c:strRef>
          </c:tx>
          <c:spPr>
            <a:ln w="28575" cap="rnd">
              <a:solidFill>
                <a:schemeClr val="bg1">
                  <a:lumMod val="50000"/>
                </a:schemeClr>
              </a:solidFill>
              <a:round/>
            </a:ln>
            <a:effectLst/>
          </c:spPr>
          <c:marker>
            <c:symbol val="none"/>
          </c:marker>
          <c:cat>
            <c:numRef>
              <c:f>'FRED Graph'!$A$13:$A$223</c:f>
              <c:numCache>
                <c:formatCode>yyyy\-mm\-dd</c:formatCode>
                <c:ptCount val="211"/>
                <c:pt idx="0">
                  <c:v>42917</c:v>
                </c:pt>
                <c:pt idx="1">
                  <c:v>42887</c:v>
                </c:pt>
                <c:pt idx="2">
                  <c:v>42856</c:v>
                </c:pt>
                <c:pt idx="3">
                  <c:v>42826</c:v>
                </c:pt>
                <c:pt idx="4">
                  <c:v>42795</c:v>
                </c:pt>
                <c:pt idx="5">
                  <c:v>42767</c:v>
                </c:pt>
                <c:pt idx="6">
                  <c:v>42736</c:v>
                </c:pt>
                <c:pt idx="7">
                  <c:v>42705</c:v>
                </c:pt>
                <c:pt idx="8">
                  <c:v>42675</c:v>
                </c:pt>
                <c:pt idx="9">
                  <c:v>42644</c:v>
                </c:pt>
                <c:pt idx="10">
                  <c:v>42614</c:v>
                </c:pt>
                <c:pt idx="11">
                  <c:v>42583</c:v>
                </c:pt>
                <c:pt idx="12">
                  <c:v>42552</c:v>
                </c:pt>
                <c:pt idx="13">
                  <c:v>42522</c:v>
                </c:pt>
                <c:pt idx="14">
                  <c:v>42491</c:v>
                </c:pt>
                <c:pt idx="15">
                  <c:v>42461</c:v>
                </c:pt>
                <c:pt idx="16">
                  <c:v>42430</c:v>
                </c:pt>
                <c:pt idx="17">
                  <c:v>42401</c:v>
                </c:pt>
                <c:pt idx="18">
                  <c:v>42370</c:v>
                </c:pt>
                <c:pt idx="19">
                  <c:v>42339</c:v>
                </c:pt>
                <c:pt idx="20">
                  <c:v>42309</c:v>
                </c:pt>
                <c:pt idx="21">
                  <c:v>42278</c:v>
                </c:pt>
                <c:pt idx="22">
                  <c:v>42248</c:v>
                </c:pt>
                <c:pt idx="23">
                  <c:v>42217</c:v>
                </c:pt>
                <c:pt idx="24">
                  <c:v>42186</c:v>
                </c:pt>
                <c:pt idx="25">
                  <c:v>42156</c:v>
                </c:pt>
                <c:pt idx="26">
                  <c:v>42125</c:v>
                </c:pt>
                <c:pt idx="27">
                  <c:v>42095</c:v>
                </c:pt>
                <c:pt idx="28">
                  <c:v>42064</c:v>
                </c:pt>
                <c:pt idx="29">
                  <c:v>42036</c:v>
                </c:pt>
                <c:pt idx="30">
                  <c:v>42005</c:v>
                </c:pt>
                <c:pt idx="31">
                  <c:v>41974</c:v>
                </c:pt>
                <c:pt idx="32">
                  <c:v>41944</c:v>
                </c:pt>
                <c:pt idx="33">
                  <c:v>41913</c:v>
                </c:pt>
                <c:pt idx="34">
                  <c:v>41883</c:v>
                </c:pt>
                <c:pt idx="35">
                  <c:v>41852</c:v>
                </c:pt>
                <c:pt idx="36">
                  <c:v>41821</c:v>
                </c:pt>
                <c:pt idx="37">
                  <c:v>41791</c:v>
                </c:pt>
                <c:pt idx="38">
                  <c:v>41760</c:v>
                </c:pt>
                <c:pt idx="39">
                  <c:v>41730</c:v>
                </c:pt>
                <c:pt idx="40">
                  <c:v>41699</c:v>
                </c:pt>
                <c:pt idx="41">
                  <c:v>41671</c:v>
                </c:pt>
                <c:pt idx="42">
                  <c:v>41640</c:v>
                </c:pt>
                <c:pt idx="43">
                  <c:v>41609</c:v>
                </c:pt>
                <c:pt idx="44">
                  <c:v>41579</c:v>
                </c:pt>
                <c:pt idx="45">
                  <c:v>41548</c:v>
                </c:pt>
                <c:pt idx="46">
                  <c:v>41518</c:v>
                </c:pt>
                <c:pt idx="47">
                  <c:v>41487</c:v>
                </c:pt>
                <c:pt idx="48">
                  <c:v>41456</c:v>
                </c:pt>
                <c:pt idx="49">
                  <c:v>41426</c:v>
                </c:pt>
                <c:pt idx="50">
                  <c:v>41395</c:v>
                </c:pt>
                <c:pt idx="51">
                  <c:v>41365</c:v>
                </c:pt>
                <c:pt idx="52">
                  <c:v>41334</c:v>
                </c:pt>
                <c:pt idx="53">
                  <c:v>41306</c:v>
                </c:pt>
                <c:pt idx="54">
                  <c:v>41275</c:v>
                </c:pt>
                <c:pt idx="55">
                  <c:v>41244</c:v>
                </c:pt>
                <c:pt idx="56">
                  <c:v>41214</c:v>
                </c:pt>
                <c:pt idx="57">
                  <c:v>41183</c:v>
                </c:pt>
                <c:pt idx="58">
                  <c:v>41153</c:v>
                </c:pt>
                <c:pt idx="59">
                  <c:v>41122</c:v>
                </c:pt>
                <c:pt idx="60">
                  <c:v>41091</c:v>
                </c:pt>
                <c:pt idx="61">
                  <c:v>41061</c:v>
                </c:pt>
                <c:pt idx="62">
                  <c:v>41030</c:v>
                </c:pt>
                <c:pt idx="63">
                  <c:v>41000</c:v>
                </c:pt>
                <c:pt idx="64">
                  <c:v>40969</c:v>
                </c:pt>
                <c:pt idx="65">
                  <c:v>40940</c:v>
                </c:pt>
                <c:pt idx="66">
                  <c:v>40909</c:v>
                </c:pt>
                <c:pt idx="67">
                  <c:v>40878</c:v>
                </c:pt>
                <c:pt idx="68">
                  <c:v>40848</c:v>
                </c:pt>
                <c:pt idx="69">
                  <c:v>40817</c:v>
                </c:pt>
                <c:pt idx="70">
                  <c:v>40787</c:v>
                </c:pt>
                <c:pt idx="71">
                  <c:v>40756</c:v>
                </c:pt>
                <c:pt idx="72">
                  <c:v>40725</c:v>
                </c:pt>
                <c:pt idx="73">
                  <c:v>40695</c:v>
                </c:pt>
                <c:pt idx="74">
                  <c:v>40664</c:v>
                </c:pt>
                <c:pt idx="75">
                  <c:v>40634</c:v>
                </c:pt>
                <c:pt idx="76">
                  <c:v>40603</c:v>
                </c:pt>
                <c:pt idx="77">
                  <c:v>40575</c:v>
                </c:pt>
                <c:pt idx="78">
                  <c:v>40544</c:v>
                </c:pt>
                <c:pt idx="79">
                  <c:v>40513</c:v>
                </c:pt>
                <c:pt idx="80">
                  <c:v>40483</c:v>
                </c:pt>
                <c:pt idx="81">
                  <c:v>40452</c:v>
                </c:pt>
                <c:pt idx="82">
                  <c:v>40422</c:v>
                </c:pt>
                <c:pt idx="83">
                  <c:v>40391</c:v>
                </c:pt>
                <c:pt idx="84">
                  <c:v>40360</c:v>
                </c:pt>
                <c:pt idx="85">
                  <c:v>40330</c:v>
                </c:pt>
                <c:pt idx="86">
                  <c:v>40299</c:v>
                </c:pt>
                <c:pt idx="87">
                  <c:v>40269</c:v>
                </c:pt>
                <c:pt idx="88">
                  <c:v>40238</c:v>
                </c:pt>
                <c:pt idx="89">
                  <c:v>40210</c:v>
                </c:pt>
                <c:pt idx="90">
                  <c:v>40179</c:v>
                </c:pt>
                <c:pt idx="91">
                  <c:v>40148</c:v>
                </c:pt>
                <c:pt idx="92">
                  <c:v>40118</c:v>
                </c:pt>
                <c:pt idx="93">
                  <c:v>40087</c:v>
                </c:pt>
                <c:pt idx="94">
                  <c:v>40057</c:v>
                </c:pt>
                <c:pt idx="95">
                  <c:v>40026</c:v>
                </c:pt>
                <c:pt idx="96">
                  <c:v>39995</c:v>
                </c:pt>
                <c:pt idx="97">
                  <c:v>39965</c:v>
                </c:pt>
                <c:pt idx="98">
                  <c:v>39934</c:v>
                </c:pt>
                <c:pt idx="99">
                  <c:v>39904</c:v>
                </c:pt>
                <c:pt idx="100">
                  <c:v>39873</c:v>
                </c:pt>
                <c:pt idx="101">
                  <c:v>39845</c:v>
                </c:pt>
                <c:pt idx="102">
                  <c:v>39814</c:v>
                </c:pt>
                <c:pt idx="103">
                  <c:v>39783</c:v>
                </c:pt>
                <c:pt idx="104">
                  <c:v>39753</c:v>
                </c:pt>
                <c:pt idx="105">
                  <c:v>39722</c:v>
                </c:pt>
                <c:pt idx="106">
                  <c:v>39692</c:v>
                </c:pt>
                <c:pt idx="107">
                  <c:v>39661</c:v>
                </c:pt>
                <c:pt idx="108">
                  <c:v>39630</c:v>
                </c:pt>
                <c:pt idx="109">
                  <c:v>39600</c:v>
                </c:pt>
                <c:pt idx="110">
                  <c:v>39569</c:v>
                </c:pt>
                <c:pt idx="111">
                  <c:v>39539</c:v>
                </c:pt>
                <c:pt idx="112">
                  <c:v>39508</c:v>
                </c:pt>
                <c:pt idx="113">
                  <c:v>39479</c:v>
                </c:pt>
                <c:pt idx="114">
                  <c:v>39448</c:v>
                </c:pt>
                <c:pt idx="115">
                  <c:v>39417</c:v>
                </c:pt>
                <c:pt idx="116">
                  <c:v>39387</c:v>
                </c:pt>
                <c:pt idx="117">
                  <c:v>39356</c:v>
                </c:pt>
                <c:pt idx="118">
                  <c:v>39326</c:v>
                </c:pt>
                <c:pt idx="119">
                  <c:v>39295</c:v>
                </c:pt>
                <c:pt idx="120">
                  <c:v>39264</c:v>
                </c:pt>
                <c:pt idx="121">
                  <c:v>39234</c:v>
                </c:pt>
                <c:pt idx="122">
                  <c:v>39203</c:v>
                </c:pt>
                <c:pt idx="123">
                  <c:v>39173</c:v>
                </c:pt>
                <c:pt idx="124">
                  <c:v>39142</c:v>
                </c:pt>
                <c:pt idx="125">
                  <c:v>39114</c:v>
                </c:pt>
                <c:pt idx="126">
                  <c:v>39083</c:v>
                </c:pt>
                <c:pt idx="127">
                  <c:v>39052</c:v>
                </c:pt>
                <c:pt idx="128">
                  <c:v>39022</c:v>
                </c:pt>
                <c:pt idx="129">
                  <c:v>38991</c:v>
                </c:pt>
                <c:pt idx="130">
                  <c:v>38961</c:v>
                </c:pt>
                <c:pt idx="131">
                  <c:v>38930</c:v>
                </c:pt>
                <c:pt idx="132">
                  <c:v>38899</c:v>
                </c:pt>
                <c:pt idx="133">
                  <c:v>38869</c:v>
                </c:pt>
                <c:pt idx="134">
                  <c:v>38838</c:v>
                </c:pt>
                <c:pt idx="135">
                  <c:v>38808</c:v>
                </c:pt>
                <c:pt idx="136">
                  <c:v>38777</c:v>
                </c:pt>
                <c:pt idx="137">
                  <c:v>38749</c:v>
                </c:pt>
                <c:pt idx="138">
                  <c:v>38718</c:v>
                </c:pt>
                <c:pt idx="139">
                  <c:v>38687</c:v>
                </c:pt>
                <c:pt idx="140">
                  <c:v>38657</c:v>
                </c:pt>
                <c:pt idx="141">
                  <c:v>38626</c:v>
                </c:pt>
                <c:pt idx="142">
                  <c:v>38596</c:v>
                </c:pt>
                <c:pt idx="143">
                  <c:v>38565</c:v>
                </c:pt>
                <c:pt idx="144">
                  <c:v>38534</c:v>
                </c:pt>
                <c:pt idx="145">
                  <c:v>38504</c:v>
                </c:pt>
                <c:pt idx="146">
                  <c:v>38473</c:v>
                </c:pt>
                <c:pt idx="147">
                  <c:v>38443</c:v>
                </c:pt>
                <c:pt idx="148">
                  <c:v>38412</c:v>
                </c:pt>
                <c:pt idx="149">
                  <c:v>38384</c:v>
                </c:pt>
                <c:pt idx="150">
                  <c:v>38353</c:v>
                </c:pt>
                <c:pt idx="151">
                  <c:v>38322</c:v>
                </c:pt>
                <c:pt idx="152">
                  <c:v>38292</c:v>
                </c:pt>
                <c:pt idx="153">
                  <c:v>38261</c:v>
                </c:pt>
                <c:pt idx="154">
                  <c:v>38231</c:v>
                </c:pt>
                <c:pt idx="155">
                  <c:v>38200</c:v>
                </c:pt>
                <c:pt idx="156">
                  <c:v>38169</c:v>
                </c:pt>
                <c:pt idx="157">
                  <c:v>38139</c:v>
                </c:pt>
                <c:pt idx="158">
                  <c:v>38108</c:v>
                </c:pt>
                <c:pt idx="159">
                  <c:v>38078</c:v>
                </c:pt>
                <c:pt idx="160">
                  <c:v>38047</c:v>
                </c:pt>
                <c:pt idx="161">
                  <c:v>38018</c:v>
                </c:pt>
                <c:pt idx="162">
                  <c:v>37987</c:v>
                </c:pt>
                <c:pt idx="163">
                  <c:v>37956</c:v>
                </c:pt>
                <c:pt idx="164">
                  <c:v>37926</c:v>
                </c:pt>
                <c:pt idx="165">
                  <c:v>37895</c:v>
                </c:pt>
                <c:pt idx="166">
                  <c:v>37865</c:v>
                </c:pt>
                <c:pt idx="167">
                  <c:v>37834</c:v>
                </c:pt>
                <c:pt idx="168">
                  <c:v>37803</c:v>
                </c:pt>
                <c:pt idx="169">
                  <c:v>37773</c:v>
                </c:pt>
                <c:pt idx="170">
                  <c:v>37742</c:v>
                </c:pt>
                <c:pt idx="171">
                  <c:v>37712</c:v>
                </c:pt>
                <c:pt idx="172">
                  <c:v>37681</c:v>
                </c:pt>
                <c:pt idx="173">
                  <c:v>37653</c:v>
                </c:pt>
                <c:pt idx="174">
                  <c:v>37622</c:v>
                </c:pt>
                <c:pt idx="175">
                  <c:v>37591</c:v>
                </c:pt>
                <c:pt idx="176">
                  <c:v>37561</c:v>
                </c:pt>
                <c:pt idx="177">
                  <c:v>37530</c:v>
                </c:pt>
                <c:pt idx="178">
                  <c:v>37500</c:v>
                </c:pt>
                <c:pt idx="179">
                  <c:v>37469</c:v>
                </c:pt>
                <c:pt idx="180">
                  <c:v>37438</c:v>
                </c:pt>
                <c:pt idx="181">
                  <c:v>37408</c:v>
                </c:pt>
                <c:pt idx="182">
                  <c:v>37377</c:v>
                </c:pt>
                <c:pt idx="183">
                  <c:v>37347</c:v>
                </c:pt>
                <c:pt idx="184">
                  <c:v>37316</c:v>
                </c:pt>
                <c:pt idx="185">
                  <c:v>37288</c:v>
                </c:pt>
                <c:pt idx="186">
                  <c:v>37257</c:v>
                </c:pt>
                <c:pt idx="187">
                  <c:v>37226</c:v>
                </c:pt>
                <c:pt idx="188">
                  <c:v>37196</c:v>
                </c:pt>
                <c:pt idx="189">
                  <c:v>37165</c:v>
                </c:pt>
                <c:pt idx="190">
                  <c:v>37135</c:v>
                </c:pt>
                <c:pt idx="191">
                  <c:v>37104</c:v>
                </c:pt>
                <c:pt idx="192">
                  <c:v>37073</c:v>
                </c:pt>
                <c:pt idx="193">
                  <c:v>37043</c:v>
                </c:pt>
                <c:pt idx="194">
                  <c:v>37012</c:v>
                </c:pt>
                <c:pt idx="195">
                  <c:v>36982</c:v>
                </c:pt>
                <c:pt idx="196">
                  <c:v>36951</c:v>
                </c:pt>
                <c:pt idx="197">
                  <c:v>36923</c:v>
                </c:pt>
                <c:pt idx="198">
                  <c:v>36892</c:v>
                </c:pt>
                <c:pt idx="199">
                  <c:v>36861</c:v>
                </c:pt>
                <c:pt idx="200">
                  <c:v>36831</c:v>
                </c:pt>
                <c:pt idx="201">
                  <c:v>36800</c:v>
                </c:pt>
                <c:pt idx="202">
                  <c:v>36770</c:v>
                </c:pt>
                <c:pt idx="203">
                  <c:v>36739</c:v>
                </c:pt>
                <c:pt idx="204">
                  <c:v>36708</c:v>
                </c:pt>
                <c:pt idx="205">
                  <c:v>36678</c:v>
                </c:pt>
                <c:pt idx="206">
                  <c:v>36647</c:v>
                </c:pt>
                <c:pt idx="207">
                  <c:v>36617</c:v>
                </c:pt>
                <c:pt idx="208">
                  <c:v>36586</c:v>
                </c:pt>
                <c:pt idx="209">
                  <c:v>36557</c:v>
                </c:pt>
                <c:pt idx="210">
                  <c:v>36526</c:v>
                </c:pt>
              </c:numCache>
            </c:numRef>
          </c:cat>
          <c:val>
            <c:numRef>
              <c:f>'FRED Graph'!$C$13:$C$223</c:f>
              <c:numCache>
                <c:formatCode>0.0%</c:formatCode>
                <c:ptCount val="211"/>
                <c:pt idx="0">
                  <c:v>3.81009E-2</c:v>
                </c:pt>
                <c:pt idx="1">
                  <c:v>3.8568499999999999E-2</c:v>
                </c:pt>
                <c:pt idx="2">
                  <c:v>3.8447499999999996E-2</c:v>
                </c:pt>
                <c:pt idx="3">
                  <c:v>3.8416499999999999E-2</c:v>
                </c:pt>
                <c:pt idx="4">
                  <c:v>3.8777599999999995E-2</c:v>
                </c:pt>
                <c:pt idx="5">
                  <c:v>3.9048400000000004E-2</c:v>
                </c:pt>
                <c:pt idx="6">
                  <c:v>3.9259099999999998E-2</c:v>
                </c:pt>
                <c:pt idx="7">
                  <c:v>3.9597399999999998E-2</c:v>
                </c:pt>
                <c:pt idx="8">
                  <c:v>3.8762900000000003E-2</c:v>
                </c:pt>
                <c:pt idx="9">
                  <c:v>3.7831700000000003E-2</c:v>
                </c:pt>
                <c:pt idx="10">
                  <c:v>3.6935999999999997E-2</c:v>
                </c:pt>
                <c:pt idx="11">
                  <c:v>3.7740499999999996E-2</c:v>
                </c:pt>
                <c:pt idx="12">
                  <c:v>3.7617699999999997E-2</c:v>
                </c:pt>
                <c:pt idx="13">
                  <c:v>3.8050099999999996E-2</c:v>
                </c:pt>
                <c:pt idx="14">
                  <c:v>3.8015E-2</c:v>
                </c:pt>
                <c:pt idx="15">
                  <c:v>3.7374900000000003E-2</c:v>
                </c:pt>
                <c:pt idx="16">
                  <c:v>3.6691700000000001E-2</c:v>
                </c:pt>
                <c:pt idx="17">
                  <c:v>3.6883599999999996E-2</c:v>
                </c:pt>
                <c:pt idx="18">
                  <c:v>3.7113299999999995E-2</c:v>
                </c:pt>
                <c:pt idx="19">
                  <c:v>3.6792699999999998E-2</c:v>
                </c:pt>
                <c:pt idx="20">
                  <c:v>3.6332799999999998E-2</c:v>
                </c:pt>
                <c:pt idx="21">
                  <c:v>3.7339900000000002E-2</c:v>
                </c:pt>
                <c:pt idx="22">
                  <c:v>3.70049E-2</c:v>
                </c:pt>
                <c:pt idx="23">
                  <c:v>3.6103200000000002E-2</c:v>
                </c:pt>
                <c:pt idx="24">
                  <c:v>3.55684E-2</c:v>
                </c:pt>
                <c:pt idx="25">
                  <c:v>3.5138099999999999E-2</c:v>
                </c:pt>
                <c:pt idx="26">
                  <c:v>3.4762099999999997E-2</c:v>
                </c:pt>
                <c:pt idx="27">
                  <c:v>3.4765299999999999E-2</c:v>
                </c:pt>
                <c:pt idx="28">
                  <c:v>3.54458E-2</c:v>
                </c:pt>
                <c:pt idx="29">
                  <c:v>3.5532800000000003E-2</c:v>
                </c:pt>
                <c:pt idx="30">
                  <c:v>3.4090099999999998E-2</c:v>
                </c:pt>
                <c:pt idx="31">
                  <c:v>3.3804000000000001E-2</c:v>
                </c:pt>
                <c:pt idx="32">
                  <c:v>3.4713300000000002E-2</c:v>
                </c:pt>
                <c:pt idx="33">
                  <c:v>3.3283199999999999E-2</c:v>
                </c:pt>
                <c:pt idx="34">
                  <c:v>3.2808999999999998E-2</c:v>
                </c:pt>
                <c:pt idx="35">
                  <c:v>3.17051E-2</c:v>
                </c:pt>
                <c:pt idx="36">
                  <c:v>3.2734300000000001E-2</c:v>
                </c:pt>
                <c:pt idx="37">
                  <c:v>3.1468400000000001E-2</c:v>
                </c:pt>
                <c:pt idx="38">
                  <c:v>3.0644399999999999E-2</c:v>
                </c:pt>
                <c:pt idx="39">
                  <c:v>3.0683099999999998E-2</c:v>
                </c:pt>
                <c:pt idx="40">
                  <c:v>2.8996599999999997E-2</c:v>
                </c:pt>
                <c:pt idx="41">
                  <c:v>2.8306100000000001E-2</c:v>
                </c:pt>
                <c:pt idx="42">
                  <c:v>2.8884E-2</c:v>
                </c:pt>
                <c:pt idx="43">
                  <c:v>2.8714E-2</c:v>
                </c:pt>
                <c:pt idx="44">
                  <c:v>2.7658599999999998E-2</c:v>
                </c:pt>
                <c:pt idx="45">
                  <c:v>2.7433900000000001E-2</c:v>
                </c:pt>
                <c:pt idx="46">
                  <c:v>2.9416699999999997E-2</c:v>
                </c:pt>
                <c:pt idx="47">
                  <c:v>2.99695E-2</c:v>
                </c:pt>
                <c:pt idx="48">
                  <c:v>2.8325100000000002E-2</c:v>
                </c:pt>
                <c:pt idx="49">
                  <c:v>2.89273E-2</c:v>
                </c:pt>
                <c:pt idx="50">
                  <c:v>2.83412E-2</c:v>
                </c:pt>
                <c:pt idx="51">
                  <c:v>2.74078E-2</c:v>
                </c:pt>
                <c:pt idx="52">
                  <c:v>2.81882E-2</c:v>
                </c:pt>
                <c:pt idx="53">
                  <c:v>2.74703E-2</c:v>
                </c:pt>
                <c:pt idx="54">
                  <c:v>2.7197399999999997E-2</c:v>
                </c:pt>
                <c:pt idx="55">
                  <c:v>2.6748400000000002E-2</c:v>
                </c:pt>
                <c:pt idx="56">
                  <c:v>2.70484E-2</c:v>
                </c:pt>
                <c:pt idx="57">
                  <c:v>2.7302800000000002E-2</c:v>
                </c:pt>
                <c:pt idx="58">
                  <c:v>2.6383399999999998E-2</c:v>
                </c:pt>
                <c:pt idx="59">
                  <c:v>2.63631E-2</c:v>
                </c:pt>
                <c:pt idx="60">
                  <c:v>2.7830900000000002E-2</c:v>
                </c:pt>
                <c:pt idx="61">
                  <c:v>2.73019E-2</c:v>
                </c:pt>
                <c:pt idx="62">
                  <c:v>2.7305799999999998E-2</c:v>
                </c:pt>
                <c:pt idx="63">
                  <c:v>2.6859299999999999E-2</c:v>
                </c:pt>
                <c:pt idx="64">
                  <c:v>2.55255E-2</c:v>
                </c:pt>
                <c:pt idx="65">
                  <c:v>2.5151500000000004E-2</c:v>
                </c:pt>
                <c:pt idx="66">
                  <c:v>2.43886E-2</c:v>
                </c:pt>
                <c:pt idx="67">
                  <c:v>2.4573000000000001E-2</c:v>
                </c:pt>
                <c:pt idx="68">
                  <c:v>2.4082499999999996E-2</c:v>
                </c:pt>
                <c:pt idx="69">
                  <c:v>2.39966E-2</c:v>
                </c:pt>
                <c:pt idx="70">
                  <c:v>2.0956199999999998E-2</c:v>
                </c:pt>
                <c:pt idx="71">
                  <c:v>1.9847900000000002E-2</c:v>
                </c:pt>
                <c:pt idx="72">
                  <c:v>1.5894499999999999E-2</c:v>
                </c:pt>
                <c:pt idx="73">
                  <c:v>1.4675499999999999E-2</c:v>
                </c:pt>
                <c:pt idx="74">
                  <c:v>1.41248E-2</c:v>
                </c:pt>
                <c:pt idx="75">
                  <c:v>1.3018099999999999E-2</c:v>
                </c:pt>
                <c:pt idx="76">
                  <c:v>1.2260200000000001E-2</c:v>
                </c:pt>
                <c:pt idx="77">
                  <c:v>1.1253800000000001E-2</c:v>
                </c:pt>
                <c:pt idx="78">
                  <c:v>9.7338000000000008E-3</c:v>
                </c:pt>
                <c:pt idx="79">
                  <c:v>7.9383000000000006E-3</c:v>
                </c:pt>
                <c:pt idx="80">
                  <c:v>5.6435999999999995E-3</c:v>
                </c:pt>
                <c:pt idx="81">
                  <c:v>2.8157E-3</c:v>
                </c:pt>
                <c:pt idx="82">
                  <c:v>1.6128000000000002E-3</c:v>
                </c:pt>
                <c:pt idx="83">
                  <c:v>-5.2099999999999999E-5</c:v>
                </c:pt>
                <c:pt idx="84">
                  <c:v>4.6119999999999999E-4</c:v>
                </c:pt>
                <c:pt idx="85">
                  <c:v>-2.165E-4</c:v>
                </c:pt>
                <c:pt idx="86">
                  <c:v>-5.5380000000000002E-4</c:v>
                </c:pt>
                <c:pt idx="87">
                  <c:v>5.0230000000000001E-4</c:v>
                </c:pt>
                <c:pt idx="88">
                  <c:v>1.8437999999999998E-3</c:v>
                </c:pt>
                <c:pt idx="89">
                  <c:v>2.9154000000000003E-3</c:v>
                </c:pt>
                <c:pt idx="90">
                  <c:v>4.6776000000000005E-3</c:v>
                </c:pt>
                <c:pt idx="91">
                  <c:v>6.7815999999999996E-3</c:v>
                </c:pt>
                <c:pt idx="92">
                  <c:v>9.0121999999999997E-3</c:v>
                </c:pt>
                <c:pt idx="93">
                  <c:v>1.23824E-2</c:v>
                </c:pt>
                <c:pt idx="94">
                  <c:v>1.6665599999999999E-2</c:v>
                </c:pt>
                <c:pt idx="95">
                  <c:v>1.9977499999999999E-2</c:v>
                </c:pt>
                <c:pt idx="96">
                  <c:v>2.32605E-2</c:v>
                </c:pt>
                <c:pt idx="97">
                  <c:v>2.6757800000000002E-2</c:v>
                </c:pt>
                <c:pt idx="98">
                  <c:v>3.00793E-2</c:v>
                </c:pt>
                <c:pt idx="99">
                  <c:v>3.0649799999999998E-2</c:v>
                </c:pt>
                <c:pt idx="100">
                  <c:v>3.2059199999999996E-2</c:v>
                </c:pt>
                <c:pt idx="101">
                  <c:v>3.2964E-2</c:v>
                </c:pt>
                <c:pt idx="102">
                  <c:v>3.35926E-2</c:v>
                </c:pt>
                <c:pt idx="103">
                  <c:v>3.39888E-2</c:v>
                </c:pt>
                <c:pt idx="104">
                  <c:v>3.5675400000000003E-2</c:v>
                </c:pt>
                <c:pt idx="105">
                  <c:v>3.68244E-2</c:v>
                </c:pt>
                <c:pt idx="106">
                  <c:v>3.7826100000000001E-2</c:v>
                </c:pt>
                <c:pt idx="107">
                  <c:v>3.8004599999999999E-2</c:v>
                </c:pt>
                <c:pt idx="108">
                  <c:v>3.69325E-2</c:v>
                </c:pt>
                <c:pt idx="109">
                  <c:v>3.67035E-2</c:v>
                </c:pt>
                <c:pt idx="110">
                  <c:v>3.5398200000000005E-2</c:v>
                </c:pt>
                <c:pt idx="111">
                  <c:v>3.6388200000000002E-2</c:v>
                </c:pt>
                <c:pt idx="112">
                  <c:v>3.5855499999999998E-2</c:v>
                </c:pt>
                <c:pt idx="113">
                  <c:v>3.6856599999999996E-2</c:v>
                </c:pt>
                <c:pt idx="114">
                  <c:v>3.8907500000000005E-2</c:v>
                </c:pt>
                <c:pt idx="115">
                  <c:v>3.9482200000000002E-2</c:v>
                </c:pt>
                <c:pt idx="116">
                  <c:v>4.0485100000000003E-2</c:v>
                </c:pt>
                <c:pt idx="117">
                  <c:v>4.0263199999999999E-2</c:v>
                </c:pt>
                <c:pt idx="118">
                  <c:v>3.9784300000000002E-2</c:v>
                </c:pt>
                <c:pt idx="119">
                  <c:v>4.07601E-2</c:v>
                </c:pt>
                <c:pt idx="120">
                  <c:v>4.2573199999999999E-2</c:v>
                </c:pt>
                <c:pt idx="121">
                  <c:v>4.3112199999999996E-2</c:v>
                </c:pt>
                <c:pt idx="122">
                  <c:v>4.4505999999999997E-2</c:v>
                </c:pt>
                <c:pt idx="123">
                  <c:v>4.51323E-2</c:v>
                </c:pt>
                <c:pt idx="124">
                  <c:v>4.5675100000000003E-2</c:v>
                </c:pt>
                <c:pt idx="125">
                  <c:v>4.5354400000000003E-2</c:v>
                </c:pt>
                <c:pt idx="126">
                  <c:v>4.4143999999999996E-2</c:v>
                </c:pt>
                <c:pt idx="127">
                  <c:v>4.3122999999999995E-2</c:v>
                </c:pt>
                <c:pt idx="128">
                  <c:v>4.0472900000000006E-2</c:v>
                </c:pt>
                <c:pt idx="129">
                  <c:v>3.9671699999999997E-2</c:v>
                </c:pt>
                <c:pt idx="130">
                  <c:v>3.8865999999999998E-2</c:v>
                </c:pt>
                <c:pt idx="131">
                  <c:v>3.7597399999999996E-2</c:v>
                </c:pt>
                <c:pt idx="132">
                  <c:v>3.53698E-2</c:v>
                </c:pt>
                <c:pt idx="133">
                  <c:v>3.5022999999999999E-2</c:v>
                </c:pt>
                <c:pt idx="134">
                  <c:v>3.3256399999999998E-2</c:v>
                </c:pt>
                <c:pt idx="135">
                  <c:v>3.1944400000000005E-2</c:v>
                </c:pt>
                <c:pt idx="136">
                  <c:v>3.1569199999999999E-2</c:v>
                </c:pt>
                <c:pt idx="137">
                  <c:v>3.0712000000000003E-2</c:v>
                </c:pt>
                <c:pt idx="138">
                  <c:v>3.0331299999999999E-2</c:v>
                </c:pt>
                <c:pt idx="139">
                  <c:v>3.0884399999999999E-2</c:v>
                </c:pt>
                <c:pt idx="140">
                  <c:v>3.1909900000000005E-2</c:v>
                </c:pt>
                <c:pt idx="141">
                  <c:v>3.0545100000000002E-2</c:v>
                </c:pt>
                <c:pt idx="142">
                  <c:v>2.9176500000000001E-2</c:v>
                </c:pt>
                <c:pt idx="143">
                  <c:v>2.87736E-2</c:v>
                </c:pt>
                <c:pt idx="144">
                  <c:v>2.9801299999999999E-2</c:v>
                </c:pt>
                <c:pt idx="145">
                  <c:v>2.89237E-2</c:v>
                </c:pt>
                <c:pt idx="146">
                  <c:v>2.9481700000000003E-2</c:v>
                </c:pt>
                <c:pt idx="147">
                  <c:v>3.0042900000000001E-2</c:v>
                </c:pt>
                <c:pt idx="148">
                  <c:v>3.0129100000000002E-2</c:v>
                </c:pt>
                <c:pt idx="149">
                  <c:v>3.02013E-2</c:v>
                </c:pt>
                <c:pt idx="150">
                  <c:v>2.9793400000000001E-2</c:v>
                </c:pt>
                <c:pt idx="151">
                  <c:v>2.8887800000000002E-2</c:v>
                </c:pt>
                <c:pt idx="152">
                  <c:v>2.74831E-2</c:v>
                </c:pt>
                <c:pt idx="153">
                  <c:v>2.8516200000000002E-2</c:v>
                </c:pt>
                <c:pt idx="154">
                  <c:v>2.8060000000000002E-2</c:v>
                </c:pt>
                <c:pt idx="155">
                  <c:v>2.8128E-2</c:v>
                </c:pt>
                <c:pt idx="156">
                  <c:v>2.7210899999999996E-2</c:v>
                </c:pt>
                <c:pt idx="157">
                  <c:v>2.7277200000000001E-2</c:v>
                </c:pt>
                <c:pt idx="158">
                  <c:v>2.58537E-2</c:v>
                </c:pt>
                <c:pt idx="159">
                  <c:v>2.54279E-2</c:v>
                </c:pt>
                <c:pt idx="160">
                  <c:v>2.5000000000000001E-2</c:v>
                </c:pt>
                <c:pt idx="161">
                  <c:v>2.5061399999999998E-2</c:v>
                </c:pt>
                <c:pt idx="162">
                  <c:v>2.4114200000000002E-2</c:v>
                </c:pt>
                <c:pt idx="163">
                  <c:v>2.6185800000000002E-2</c:v>
                </c:pt>
                <c:pt idx="164">
                  <c:v>2.72412E-2</c:v>
                </c:pt>
                <c:pt idx="165">
                  <c:v>2.7819199999999999E-2</c:v>
                </c:pt>
                <c:pt idx="166">
                  <c:v>2.9382499999999999E-2</c:v>
                </c:pt>
                <c:pt idx="167">
                  <c:v>2.9455800000000001E-2</c:v>
                </c:pt>
                <c:pt idx="168">
                  <c:v>2.8999999999999998E-2</c:v>
                </c:pt>
                <c:pt idx="169">
                  <c:v>2.90727E-2</c:v>
                </c:pt>
                <c:pt idx="170">
                  <c:v>3.0668700000000004E-2</c:v>
                </c:pt>
                <c:pt idx="171">
                  <c:v>3.0226700000000002E-2</c:v>
                </c:pt>
                <c:pt idx="172">
                  <c:v>2.9782899999999998E-2</c:v>
                </c:pt>
                <c:pt idx="173">
                  <c:v>3.0379699999999999E-2</c:v>
                </c:pt>
                <c:pt idx="174">
                  <c:v>3.2520300000000002E-2</c:v>
                </c:pt>
                <c:pt idx="175">
                  <c:v>3.1600400000000001E-2</c:v>
                </c:pt>
                <c:pt idx="176">
                  <c:v>3.3265099999999999E-2</c:v>
                </c:pt>
                <c:pt idx="177">
                  <c:v>3.3898299999999999E-2</c:v>
                </c:pt>
                <c:pt idx="178">
                  <c:v>3.5051499999999999E-2</c:v>
                </c:pt>
                <c:pt idx="179">
                  <c:v>3.6749499999999997E-2</c:v>
                </c:pt>
                <c:pt idx="180">
                  <c:v>3.8961000000000003E-2</c:v>
                </c:pt>
                <c:pt idx="181">
                  <c:v>4.0145999999999994E-2</c:v>
                </c:pt>
                <c:pt idx="182">
                  <c:v>4.08163E-2</c:v>
                </c:pt>
                <c:pt idx="183">
                  <c:v>4.3638299999999998E-2</c:v>
                </c:pt>
                <c:pt idx="184">
                  <c:v>4.5382600000000002E-2</c:v>
                </c:pt>
                <c:pt idx="185">
                  <c:v>4.6634900000000007E-2</c:v>
                </c:pt>
                <c:pt idx="186">
                  <c:v>4.6808500000000003E-2</c:v>
                </c:pt>
                <c:pt idx="187">
                  <c:v>4.6958399999999997E-2</c:v>
                </c:pt>
                <c:pt idx="188">
                  <c:v>4.6598800000000003E-2</c:v>
                </c:pt>
                <c:pt idx="189">
                  <c:v>4.6211700000000001E-2</c:v>
                </c:pt>
                <c:pt idx="190">
                  <c:v>4.6386200000000002E-2</c:v>
                </c:pt>
                <c:pt idx="191">
                  <c:v>4.5454499999999995E-2</c:v>
                </c:pt>
                <c:pt idx="192">
                  <c:v>4.5627399999999999E-2</c:v>
                </c:pt>
                <c:pt idx="193">
                  <c:v>4.5801499999999995E-2</c:v>
                </c:pt>
                <c:pt idx="194">
                  <c:v>4.5404799999999995E-2</c:v>
                </c:pt>
                <c:pt idx="195">
                  <c:v>4.3335199999999997E-2</c:v>
                </c:pt>
                <c:pt idx="196">
                  <c:v>4.1781199999999998E-2</c:v>
                </c:pt>
                <c:pt idx="197">
                  <c:v>4.08163E-2</c:v>
                </c:pt>
                <c:pt idx="198">
                  <c:v>3.9248199999999997E-2</c:v>
                </c:pt>
                <c:pt idx="199">
                  <c:v>4.0533E-2</c:v>
                </c:pt>
                <c:pt idx="200">
                  <c:v>3.8953799999999997E-2</c:v>
                </c:pt>
                <c:pt idx="201">
                  <c:v>4.0827700000000001E-2</c:v>
                </c:pt>
                <c:pt idx="202">
                  <c:v>3.8655499999999995E-2</c:v>
                </c:pt>
                <c:pt idx="203">
                  <c:v>3.8202199999999999E-2</c:v>
                </c:pt>
                <c:pt idx="204">
                  <c:v>3.6599100000000002E-2</c:v>
                </c:pt>
                <c:pt idx="205">
                  <c:v>3.4988700000000005E-2</c:v>
                </c:pt>
                <c:pt idx="206">
                  <c:v>3.39367E-2</c:v>
                </c:pt>
                <c:pt idx="207">
                  <c:v>3.3446699999999996E-2</c:v>
                </c:pt>
                <c:pt idx="208">
                  <c:v>3.4110299999999996E-2</c:v>
                </c:pt>
                <c:pt idx="209">
                  <c:v>3.3048399999999999E-2</c:v>
                </c:pt>
                <c:pt idx="210">
                  <c:v>3.2534199999999999E-2</c:v>
                </c:pt>
              </c:numCache>
            </c:numRef>
          </c:val>
          <c:smooth val="0"/>
        </c:ser>
        <c:dLbls>
          <c:showLegendKey val="0"/>
          <c:showVal val="0"/>
          <c:showCatName val="0"/>
          <c:showSerName val="0"/>
          <c:showPercent val="0"/>
          <c:showBubbleSize val="0"/>
        </c:dLbls>
        <c:smooth val="0"/>
        <c:axId val="-1296916064"/>
        <c:axId val="-1296924768"/>
      </c:lineChart>
      <c:dateAx>
        <c:axId val="-1296916064"/>
        <c:scaling>
          <c:orientation val="minMax"/>
        </c:scaling>
        <c:delete val="0"/>
        <c:axPos val="b"/>
        <c:numFmt formatCode="mmm\-yy" sourceLinked="0"/>
        <c:majorTickMark val="out"/>
        <c:minorTickMark val="none"/>
        <c:tickLblPos val="low"/>
        <c:spPr>
          <a:noFill/>
          <a:ln w="9525" cap="flat" cmpd="sng" algn="ctr">
            <a:solidFill>
              <a:schemeClr val="tx1"/>
            </a:solidFill>
            <a:round/>
          </a:ln>
          <a:effectLst/>
        </c:spPr>
        <c:txPr>
          <a:bodyPr rot="-2700000" spcFirstLastPara="1" vertOverflow="ellipsis" wrap="square" anchor="ctr" anchorCtr="1"/>
          <a:lstStyle/>
          <a:p>
            <a:pPr>
              <a:defRPr sz="900" b="1" i="0" u="none" strike="noStrike" kern="1200" baseline="0">
                <a:solidFill>
                  <a:schemeClr val="tx1">
                    <a:lumMod val="65000"/>
                    <a:lumOff val="35000"/>
                  </a:schemeClr>
                </a:solidFill>
                <a:latin typeface="+mn-lt"/>
                <a:ea typeface="+mn-ea"/>
                <a:cs typeface="+mn-cs"/>
              </a:defRPr>
            </a:pPr>
            <a:endParaRPr lang="en-US"/>
          </a:p>
        </c:txPr>
        <c:crossAx val="-1296924768"/>
        <c:crosses val="autoZero"/>
        <c:auto val="1"/>
        <c:lblOffset val="100"/>
        <c:baseTimeUnit val="months"/>
      </c:dateAx>
      <c:valAx>
        <c:axId val="-1296924768"/>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0"/>
        <c:majorTickMark val="out"/>
        <c:minorTickMark val="none"/>
        <c:tickLblPos val="nextTo"/>
        <c:spPr>
          <a:noFill/>
          <a:ln>
            <a:solidFill>
              <a:schemeClr val="tx1"/>
            </a:solidFill>
          </a:ln>
          <a:effectLst/>
        </c:spPr>
        <c:txPr>
          <a:bodyPr rot="-60000000" spcFirstLastPara="1" vertOverflow="ellipsis" vert="horz" wrap="square" anchor="ctr" anchorCtr="1"/>
          <a:lstStyle/>
          <a:p>
            <a:pPr>
              <a:defRPr sz="900" b="1" i="0" u="none" strike="noStrike" kern="1200" baseline="0">
                <a:solidFill>
                  <a:schemeClr val="tx1">
                    <a:lumMod val="65000"/>
                    <a:lumOff val="35000"/>
                  </a:schemeClr>
                </a:solidFill>
                <a:latin typeface="+mn-lt"/>
                <a:ea typeface="+mn-ea"/>
                <a:cs typeface="+mn-cs"/>
              </a:defRPr>
            </a:pPr>
            <a:endParaRPr lang="en-US"/>
          </a:p>
        </c:txPr>
        <c:crossAx val="-129691606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1"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lineChart>
        <c:grouping val="standard"/>
        <c:varyColors val="0"/>
        <c:ser>
          <c:idx val="0"/>
          <c:order val="0"/>
          <c:tx>
            <c:strRef>
              <c:f>'FRED Graph'!$E$12</c:f>
              <c:strCache>
                <c:ptCount val="1"/>
                <c:pt idx="0">
                  <c:v>Rental Vacancy</c:v>
                </c:pt>
              </c:strCache>
            </c:strRef>
          </c:tx>
          <c:spPr>
            <a:ln w="19050" cap="rnd">
              <a:solidFill>
                <a:schemeClr val="bg1">
                  <a:lumMod val="50000"/>
                </a:schemeClr>
              </a:solidFill>
              <a:round/>
            </a:ln>
            <a:effectLst/>
          </c:spPr>
          <c:marker>
            <c:symbol val="none"/>
          </c:marker>
          <c:cat>
            <c:numRef>
              <c:f>'FRED Graph'!$D$13:$D$82</c:f>
              <c:numCache>
                <c:formatCode>yyyy\-mm\-dd</c:formatCode>
                <c:ptCount val="70"/>
                <c:pt idx="0">
                  <c:v>42826</c:v>
                </c:pt>
                <c:pt idx="1">
                  <c:v>42736</c:v>
                </c:pt>
                <c:pt idx="2">
                  <c:v>42644</c:v>
                </c:pt>
                <c:pt idx="3">
                  <c:v>42552</c:v>
                </c:pt>
                <c:pt idx="4">
                  <c:v>42461</c:v>
                </c:pt>
                <c:pt idx="5">
                  <c:v>42370</c:v>
                </c:pt>
                <c:pt idx="6">
                  <c:v>42278</c:v>
                </c:pt>
                <c:pt idx="7">
                  <c:v>42186</c:v>
                </c:pt>
                <c:pt idx="8">
                  <c:v>42095</c:v>
                </c:pt>
                <c:pt idx="9">
                  <c:v>42005</c:v>
                </c:pt>
                <c:pt idx="10">
                  <c:v>41913</c:v>
                </c:pt>
                <c:pt idx="11">
                  <c:v>41821</c:v>
                </c:pt>
                <c:pt idx="12">
                  <c:v>41730</c:v>
                </c:pt>
                <c:pt idx="13">
                  <c:v>41640</c:v>
                </c:pt>
                <c:pt idx="14">
                  <c:v>41548</c:v>
                </c:pt>
                <c:pt idx="15">
                  <c:v>41456</c:v>
                </c:pt>
                <c:pt idx="16">
                  <c:v>41365</c:v>
                </c:pt>
                <c:pt idx="17">
                  <c:v>41275</c:v>
                </c:pt>
                <c:pt idx="18">
                  <c:v>41183</c:v>
                </c:pt>
                <c:pt idx="19">
                  <c:v>41091</c:v>
                </c:pt>
                <c:pt idx="20">
                  <c:v>41000</c:v>
                </c:pt>
                <c:pt idx="21">
                  <c:v>40909</c:v>
                </c:pt>
                <c:pt idx="22">
                  <c:v>40817</c:v>
                </c:pt>
                <c:pt idx="23">
                  <c:v>40725</c:v>
                </c:pt>
                <c:pt idx="24">
                  <c:v>40634</c:v>
                </c:pt>
                <c:pt idx="25">
                  <c:v>40544</c:v>
                </c:pt>
                <c:pt idx="26">
                  <c:v>40452</c:v>
                </c:pt>
                <c:pt idx="27">
                  <c:v>40360</c:v>
                </c:pt>
                <c:pt idx="28">
                  <c:v>40269</c:v>
                </c:pt>
                <c:pt idx="29">
                  <c:v>40179</c:v>
                </c:pt>
                <c:pt idx="30">
                  <c:v>40087</c:v>
                </c:pt>
                <c:pt idx="31">
                  <c:v>39995</c:v>
                </c:pt>
                <c:pt idx="32">
                  <c:v>39904</c:v>
                </c:pt>
                <c:pt idx="33">
                  <c:v>39814</c:v>
                </c:pt>
                <c:pt idx="34">
                  <c:v>39722</c:v>
                </c:pt>
                <c:pt idx="35">
                  <c:v>39630</c:v>
                </c:pt>
                <c:pt idx="36">
                  <c:v>39539</c:v>
                </c:pt>
                <c:pt idx="37">
                  <c:v>39448</c:v>
                </c:pt>
                <c:pt idx="38">
                  <c:v>39356</c:v>
                </c:pt>
                <c:pt idx="39">
                  <c:v>39264</c:v>
                </c:pt>
                <c:pt idx="40">
                  <c:v>39173</c:v>
                </c:pt>
                <c:pt idx="41">
                  <c:v>39083</c:v>
                </c:pt>
                <c:pt idx="42">
                  <c:v>38991</c:v>
                </c:pt>
                <c:pt idx="43">
                  <c:v>38899</c:v>
                </c:pt>
                <c:pt idx="44">
                  <c:v>38808</c:v>
                </c:pt>
                <c:pt idx="45">
                  <c:v>38718</c:v>
                </c:pt>
                <c:pt idx="46">
                  <c:v>38626</c:v>
                </c:pt>
                <c:pt idx="47">
                  <c:v>38534</c:v>
                </c:pt>
                <c:pt idx="48">
                  <c:v>38443</c:v>
                </c:pt>
                <c:pt idx="49">
                  <c:v>38353</c:v>
                </c:pt>
                <c:pt idx="50">
                  <c:v>38261</c:v>
                </c:pt>
                <c:pt idx="51">
                  <c:v>38169</c:v>
                </c:pt>
                <c:pt idx="52">
                  <c:v>38078</c:v>
                </c:pt>
                <c:pt idx="53">
                  <c:v>37987</c:v>
                </c:pt>
                <c:pt idx="54">
                  <c:v>37895</c:v>
                </c:pt>
                <c:pt idx="55">
                  <c:v>37803</c:v>
                </c:pt>
                <c:pt idx="56">
                  <c:v>37712</c:v>
                </c:pt>
                <c:pt idx="57">
                  <c:v>37622</c:v>
                </c:pt>
                <c:pt idx="58">
                  <c:v>37530</c:v>
                </c:pt>
                <c:pt idx="59">
                  <c:v>37438</c:v>
                </c:pt>
                <c:pt idx="60">
                  <c:v>37347</c:v>
                </c:pt>
                <c:pt idx="61">
                  <c:v>37257</c:v>
                </c:pt>
                <c:pt idx="62">
                  <c:v>37165</c:v>
                </c:pt>
                <c:pt idx="63">
                  <c:v>37073</c:v>
                </c:pt>
                <c:pt idx="64">
                  <c:v>36982</c:v>
                </c:pt>
                <c:pt idx="65">
                  <c:v>36892</c:v>
                </c:pt>
                <c:pt idx="66">
                  <c:v>36800</c:v>
                </c:pt>
                <c:pt idx="67">
                  <c:v>36708</c:v>
                </c:pt>
                <c:pt idx="68">
                  <c:v>36617</c:v>
                </c:pt>
                <c:pt idx="69">
                  <c:v>36526</c:v>
                </c:pt>
              </c:numCache>
            </c:numRef>
          </c:cat>
          <c:val>
            <c:numRef>
              <c:f>'FRED Graph'!$E$13:$E$82</c:f>
              <c:numCache>
                <c:formatCode>0.0%</c:formatCode>
                <c:ptCount val="70"/>
                <c:pt idx="0">
                  <c:v>7.2999999999999995E-2</c:v>
                </c:pt>
                <c:pt idx="1">
                  <c:v>7.0000000000000007E-2</c:v>
                </c:pt>
                <c:pt idx="2">
                  <c:v>6.9000000000000006E-2</c:v>
                </c:pt>
                <c:pt idx="3">
                  <c:v>6.8000000000000005E-2</c:v>
                </c:pt>
                <c:pt idx="4">
                  <c:v>6.7000000000000004E-2</c:v>
                </c:pt>
                <c:pt idx="5">
                  <c:v>7.0000000000000007E-2</c:v>
                </c:pt>
                <c:pt idx="6">
                  <c:v>7.0000000000000007E-2</c:v>
                </c:pt>
                <c:pt idx="7">
                  <c:v>7.2999999999999995E-2</c:v>
                </c:pt>
                <c:pt idx="8">
                  <c:v>6.8000000000000005E-2</c:v>
                </c:pt>
                <c:pt idx="9">
                  <c:v>7.0999999999999994E-2</c:v>
                </c:pt>
                <c:pt idx="10">
                  <c:v>7.0000000000000007E-2</c:v>
                </c:pt>
                <c:pt idx="11">
                  <c:v>7.400000000000001E-2</c:v>
                </c:pt>
                <c:pt idx="12">
                  <c:v>7.4999999999999997E-2</c:v>
                </c:pt>
                <c:pt idx="13">
                  <c:v>8.3000000000000004E-2</c:v>
                </c:pt>
                <c:pt idx="14">
                  <c:v>8.199999999999999E-2</c:v>
                </c:pt>
                <c:pt idx="15">
                  <c:v>8.3000000000000004E-2</c:v>
                </c:pt>
                <c:pt idx="16">
                  <c:v>8.199999999999999E-2</c:v>
                </c:pt>
                <c:pt idx="17">
                  <c:v>8.5999999999999993E-2</c:v>
                </c:pt>
                <c:pt idx="18">
                  <c:v>8.6999999999999994E-2</c:v>
                </c:pt>
                <c:pt idx="19">
                  <c:v>8.5999999999999993E-2</c:v>
                </c:pt>
                <c:pt idx="20">
                  <c:v>8.5999999999999993E-2</c:v>
                </c:pt>
                <c:pt idx="21">
                  <c:v>8.8000000000000009E-2</c:v>
                </c:pt>
                <c:pt idx="22">
                  <c:v>9.4E-2</c:v>
                </c:pt>
                <c:pt idx="23">
                  <c:v>9.8000000000000004E-2</c:v>
                </c:pt>
                <c:pt idx="24">
                  <c:v>9.1999999999999998E-2</c:v>
                </c:pt>
                <c:pt idx="25">
                  <c:v>9.6999999999999989E-2</c:v>
                </c:pt>
                <c:pt idx="26">
                  <c:v>9.4E-2</c:v>
                </c:pt>
                <c:pt idx="27">
                  <c:v>0.10300000000000001</c:v>
                </c:pt>
                <c:pt idx="28">
                  <c:v>0.106</c:v>
                </c:pt>
                <c:pt idx="29">
                  <c:v>0.106</c:v>
                </c:pt>
                <c:pt idx="30">
                  <c:v>0.107</c:v>
                </c:pt>
                <c:pt idx="31">
                  <c:v>0.111</c:v>
                </c:pt>
                <c:pt idx="32">
                  <c:v>0.106</c:v>
                </c:pt>
                <c:pt idx="33">
                  <c:v>0.10099999999999999</c:v>
                </c:pt>
                <c:pt idx="34">
                  <c:v>0.10099999999999999</c:v>
                </c:pt>
                <c:pt idx="35">
                  <c:v>9.9000000000000005E-2</c:v>
                </c:pt>
                <c:pt idx="36">
                  <c:v>0.1</c:v>
                </c:pt>
                <c:pt idx="37">
                  <c:v>0.10099999999999999</c:v>
                </c:pt>
                <c:pt idx="38">
                  <c:v>9.6000000000000002E-2</c:v>
                </c:pt>
                <c:pt idx="39">
                  <c:v>9.8000000000000004E-2</c:v>
                </c:pt>
                <c:pt idx="40">
                  <c:v>9.5000000000000001E-2</c:v>
                </c:pt>
                <c:pt idx="41">
                  <c:v>0.10099999999999999</c:v>
                </c:pt>
                <c:pt idx="42">
                  <c:v>9.8000000000000004E-2</c:v>
                </c:pt>
                <c:pt idx="43">
                  <c:v>9.9000000000000005E-2</c:v>
                </c:pt>
                <c:pt idx="44">
                  <c:v>9.6000000000000002E-2</c:v>
                </c:pt>
                <c:pt idx="45">
                  <c:v>9.5000000000000001E-2</c:v>
                </c:pt>
                <c:pt idx="46">
                  <c:v>9.6000000000000002E-2</c:v>
                </c:pt>
                <c:pt idx="47">
                  <c:v>9.9000000000000005E-2</c:v>
                </c:pt>
                <c:pt idx="48">
                  <c:v>9.8000000000000004E-2</c:v>
                </c:pt>
                <c:pt idx="49">
                  <c:v>0.10099999999999999</c:v>
                </c:pt>
                <c:pt idx="50">
                  <c:v>0.1</c:v>
                </c:pt>
                <c:pt idx="51">
                  <c:v>0.10099999999999999</c:v>
                </c:pt>
                <c:pt idx="52">
                  <c:v>0.10199999999999999</c:v>
                </c:pt>
                <c:pt idx="53">
                  <c:v>0.10400000000000001</c:v>
                </c:pt>
                <c:pt idx="54">
                  <c:v>0.10199999999999999</c:v>
                </c:pt>
                <c:pt idx="55">
                  <c:v>9.9000000000000005E-2</c:v>
                </c:pt>
                <c:pt idx="56">
                  <c:v>9.6000000000000002E-2</c:v>
                </c:pt>
                <c:pt idx="57">
                  <c:v>9.4E-2</c:v>
                </c:pt>
                <c:pt idx="58">
                  <c:v>9.3000000000000013E-2</c:v>
                </c:pt>
                <c:pt idx="59">
                  <c:v>0.09</c:v>
                </c:pt>
                <c:pt idx="60">
                  <c:v>8.4000000000000005E-2</c:v>
                </c:pt>
                <c:pt idx="61">
                  <c:v>9.0999999999999998E-2</c:v>
                </c:pt>
                <c:pt idx="62">
                  <c:v>8.8000000000000009E-2</c:v>
                </c:pt>
                <c:pt idx="63">
                  <c:v>8.4000000000000005E-2</c:v>
                </c:pt>
                <c:pt idx="64">
                  <c:v>8.3000000000000004E-2</c:v>
                </c:pt>
                <c:pt idx="65">
                  <c:v>8.199999999999999E-2</c:v>
                </c:pt>
                <c:pt idx="66">
                  <c:v>7.8E-2</c:v>
                </c:pt>
                <c:pt idx="67">
                  <c:v>8.199999999999999E-2</c:v>
                </c:pt>
                <c:pt idx="68">
                  <c:v>0.08</c:v>
                </c:pt>
                <c:pt idx="69">
                  <c:v>7.9000000000000001E-2</c:v>
                </c:pt>
              </c:numCache>
            </c:numRef>
          </c:val>
          <c:smooth val="0"/>
        </c:ser>
        <c:dLbls>
          <c:showLegendKey val="0"/>
          <c:showVal val="0"/>
          <c:showCatName val="0"/>
          <c:showSerName val="0"/>
          <c:showPercent val="0"/>
          <c:showBubbleSize val="0"/>
        </c:dLbls>
        <c:marker val="1"/>
        <c:smooth val="0"/>
        <c:axId val="-1296900288"/>
        <c:axId val="-1296914432"/>
      </c:lineChart>
      <c:lineChart>
        <c:grouping val="standard"/>
        <c:varyColors val="0"/>
        <c:ser>
          <c:idx val="1"/>
          <c:order val="1"/>
          <c:tx>
            <c:strRef>
              <c:f>'FRED Graph'!$B$12</c:f>
              <c:strCache>
                <c:ptCount val="1"/>
                <c:pt idx="0">
                  <c:v>Housing Supply</c:v>
                </c:pt>
              </c:strCache>
            </c:strRef>
          </c:tx>
          <c:spPr>
            <a:ln w="19050" cap="rnd">
              <a:solidFill>
                <a:srgbClr val="002060"/>
              </a:solidFill>
              <a:round/>
            </a:ln>
            <a:effectLst/>
          </c:spPr>
          <c:marker>
            <c:symbol val="none"/>
          </c:marker>
          <c:cat>
            <c:numRef>
              <c:f>'FRED Graph'!$A$13:$A$224</c:f>
              <c:numCache>
                <c:formatCode>yyyy\-mm\-dd</c:formatCode>
                <c:ptCount val="212"/>
                <c:pt idx="0">
                  <c:v>42948</c:v>
                </c:pt>
                <c:pt idx="1">
                  <c:v>42917</c:v>
                </c:pt>
                <c:pt idx="2">
                  <c:v>42887</c:v>
                </c:pt>
                <c:pt idx="3">
                  <c:v>42856</c:v>
                </c:pt>
                <c:pt idx="4">
                  <c:v>42826</c:v>
                </c:pt>
                <c:pt idx="5">
                  <c:v>42795</c:v>
                </c:pt>
                <c:pt idx="6">
                  <c:v>42767</c:v>
                </c:pt>
                <c:pt idx="7">
                  <c:v>42736</c:v>
                </c:pt>
                <c:pt idx="8">
                  <c:v>42705</c:v>
                </c:pt>
                <c:pt idx="9">
                  <c:v>42675</c:v>
                </c:pt>
                <c:pt idx="10">
                  <c:v>42644</c:v>
                </c:pt>
                <c:pt idx="11">
                  <c:v>42614</c:v>
                </c:pt>
                <c:pt idx="12">
                  <c:v>42583</c:v>
                </c:pt>
                <c:pt idx="13">
                  <c:v>42552</c:v>
                </c:pt>
                <c:pt idx="14">
                  <c:v>42522</c:v>
                </c:pt>
                <c:pt idx="15">
                  <c:v>42491</c:v>
                </c:pt>
                <c:pt idx="16">
                  <c:v>42461</c:v>
                </c:pt>
                <c:pt idx="17">
                  <c:v>42430</c:v>
                </c:pt>
                <c:pt idx="18">
                  <c:v>42401</c:v>
                </c:pt>
                <c:pt idx="19">
                  <c:v>42370</c:v>
                </c:pt>
                <c:pt idx="20">
                  <c:v>42339</c:v>
                </c:pt>
                <c:pt idx="21">
                  <c:v>42309</c:v>
                </c:pt>
                <c:pt idx="22">
                  <c:v>42278</c:v>
                </c:pt>
                <c:pt idx="23">
                  <c:v>42248</c:v>
                </c:pt>
                <c:pt idx="24">
                  <c:v>42217</c:v>
                </c:pt>
                <c:pt idx="25">
                  <c:v>42186</c:v>
                </c:pt>
                <c:pt idx="26">
                  <c:v>42156</c:v>
                </c:pt>
                <c:pt idx="27">
                  <c:v>42125</c:v>
                </c:pt>
                <c:pt idx="28">
                  <c:v>42095</c:v>
                </c:pt>
                <c:pt idx="29">
                  <c:v>42064</c:v>
                </c:pt>
                <c:pt idx="30">
                  <c:v>42036</c:v>
                </c:pt>
                <c:pt idx="31">
                  <c:v>42005</c:v>
                </c:pt>
                <c:pt idx="32">
                  <c:v>41974</c:v>
                </c:pt>
                <c:pt idx="33">
                  <c:v>41944</c:v>
                </c:pt>
                <c:pt idx="34">
                  <c:v>41913</c:v>
                </c:pt>
                <c:pt idx="35">
                  <c:v>41883</c:v>
                </c:pt>
                <c:pt idx="36">
                  <c:v>41852</c:v>
                </c:pt>
                <c:pt idx="37">
                  <c:v>41821</c:v>
                </c:pt>
                <c:pt idx="38">
                  <c:v>41791</c:v>
                </c:pt>
                <c:pt idx="39">
                  <c:v>41760</c:v>
                </c:pt>
                <c:pt idx="40">
                  <c:v>41730</c:v>
                </c:pt>
                <c:pt idx="41">
                  <c:v>41699</c:v>
                </c:pt>
                <c:pt idx="42">
                  <c:v>41671</c:v>
                </c:pt>
                <c:pt idx="43">
                  <c:v>41640</c:v>
                </c:pt>
                <c:pt idx="44">
                  <c:v>41609</c:v>
                </c:pt>
                <c:pt idx="45">
                  <c:v>41579</c:v>
                </c:pt>
                <c:pt idx="46">
                  <c:v>41548</c:v>
                </c:pt>
                <c:pt idx="47">
                  <c:v>41518</c:v>
                </c:pt>
                <c:pt idx="48">
                  <c:v>41487</c:v>
                </c:pt>
                <c:pt idx="49">
                  <c:v>41456</c:v>
                </c:pt>
                <c:pt idx="50">
                  <c:v>41426</c:v>
                </c:pt>
                <c:pt idx="51">
                  <c:v>41395</c:v>
                </c:pt>
                <c:pt idx="52">
                  <c:v>41365</c:v>
                </c:pt>
                <c:pt idx="53">
                  <c:v>41334</c:v>
                </c:pt>
                <c:pt idx="54">
                  <c:v>41306</c:v>
                </c:pt>
                <c:pt idx="55">
                  <c:v>41275</c:v>
                </c:pt>
                <c:pt idx="56">
                  <c:v>41244</c:v>
                </c:pt>
                <c:pt idx="57">
                  <c:v>41214</c:v>
                </c:pt>
                <c:pt idx="58">
                  <c:v>41183</c:v>
                </c:pt>
                <c:pt idx="59">
                  <c:v>41153</c:v>
                </c:pt>
                <c:pt idx="60">
                  <c:v>41122</c:v>
                </c:pt>
                <c:pt idx="61">
                  <c:v>41091</c:v>
                </c:pt>
                <c:pt idx="62">
                  <c:v>41061</c:v>
                </c:pt>
                <c:pt idx="63">
                  <c:v>41030</c:v>
                </c:pt>
                <c:pt idx="64">
                  <c:v>41000</c:v>
                </c:pt>
                <c:pt idx="65">
                  <c:v>40969</c:v>
                </c:pt>
                <c:pt idx="66">
                  <c:v>40940</c:v>
                </c:pt>
                <c:pt idx="67">
                  <c:v>40909</c:v>
                </c:pt>
                <c:pt idx="68">
                  <c:v>40878</c:v>
                </c:pt>
                <c:pt idx="69">
                  <c:v>40848</c:v>
                </c:pt>
                <c:pt idx="70">
                  <c:v>40817</c:v>
                </c:pt>
                <c:pt idx="71">
                  <c:v>40787</c:v>
                </c:pt>
                <c:pt idx="72">
                  <c:v>40756</c:v>
                </c:pt>
                <c:pt idx="73">
                  <c:v>40725</c:v>
                </c:pt>
                <c:pt idx="74">
                  <c:v>40695</c:v>
                </c:pt>
                <c:pt idx="75">
                  <c:v>40664</c:v>
                </c:pt>
                <c:pt idx="76">
                  <c:v>40634</c:v>
                </c:pt>
                <c:pt idx="77">
                  <c:v>40603</c:v>
                </c:pt>
                <c:pt idx="78">
                  <c:v>40575</c:v>
                </c:pt>
                <c:pt idx="79">
                  <c:v>40544</c:v>
                </c:pt>
                <c:pt idx="80">
                  <c:v>40513</c:v>
                </c:pt>
                <c:pt idx="81">
                  <c:v>40483</c:v>
                </c:pt>
                <c:pt idx="82">
                  <c:v>40452</c:v>
                </c:pt>
                <c:pt idx="83">
                  <c:v>40422</c:v>
                </c:pt>
                <c:pt idx="84">
                  <c:v>40391</c:v>
                </c:pt>
                <c:pt idx="85">
                  <c:v>40360</c:v>
                </c:pt>
                <c:pt idx="86">
                  <c:v>40330</c:v>
                </c:pt>
                <c:pt idx="87">
                  <c:v>40299</c:v>
                </c:pt>
                <c:pt idx="88">
                  <c:v>40269</c:v>
                </c:pt>
                <c:pt idx="89">
                  <c:v>40238</c:v>
                </c:pt>
                <c:pt idx="90">
                  <c:v>40210</c:v>
                </c:pt>
                <c:pt idx="91">
                  <c:v>40179</c:v>
                </c:pt>
                <c:pt idx="92">
                  <c:v>40148</c:v>
                </c:pt>
                <c:pt idx="93">
                  <c:v>40118</c:v>
                </c:pt>
                <c:pt idx="94">
                  <c:v>40087</c:v>
                </c:pt>
                <c:pt idx="95">
                  <c:v>40057</c:v>
                </c:pt>
                <c:pt idx="96">
                  <c:v>40026</c:v>
                </c:pt>
                <c:pt idx="97">
                  <c:v>39995</c:v>
                </c:pt>
                <c:pt idx="98">
                  <c:v>39965</c:v>
                </c:pt>
                <c:pt idx="99">
                  <c:v>39934</c:v>
                </c:pt>
                <c:pt idx="100">
                  <c:v>39904</c:v>
                </c:pt>
                <c:pt idx="101">
                  <c:v>39873</c:v>
                </c:pt>
                <c:pt idx="102">
                  <c:v>39845</c:v>
                </c:pt>
                <c:pt idx="103">
                  <c:v>39814</c:v>
                </c:pt>
                <c:pt idx="104">
                  <c:v>39783</c:v>
                </c:pt>
                <c:pt idx="105">
                  <c:v>39753</c:v>
                </c:pt>
                <c:pt idx="106">
                  <c:v>39722</c:v>
                </c:pt>
                <c:pt idx="107">
                  <c:v>39692</c:v>
                </c:pt>
                <c:pt idx="108">
                  <c:v>39661</c:v>
                </c:pt>
                <c:pt idx="109">
                  <c:v>39630</c:v>
                </c:pt>
                <c:pt idx="110">
                  <c:v>39600</c:v>
                </c:pt>
                <c:pt idx="111">
                  <c:v>39569</c:v>
                </c:pt>
                <c:pt idx="112">
                  <c:v>39539</c:v>
                </c:pt>
                <c:pt idx="113">
                  <c:v>39508</c:v>
                </c:pt>
                <c:pt idx="114">
                  <c:v>39479</c:v>
                </c:pt>
                <c:pt idx="115">
                  <c:v>39448</c:v>
                </c:pt>
                <c:pt idx="116">
                  <c:v>39417</c:v>
                </c:pt>
                <c:pt idx="117">
                  <c:v>39387</c:v>
                </c:pt>
                <c:pt idx="118">
                  <c:v>39356</c:v>
                </c:pt>
                <c:pt idx="119">
                  <c:v>39326</c:v>
                </c:pt>
                <c:pt idx="120">
                  <c:v>39295</c:v>
                </c:pt>
                <c:pt idx="121">
                  <c:v>39264</c:v>
                </c:pt>
                <c:pt idx="122">
                  <c:v>39234</c:v>
                </c:pt>
                <c:pt idx="123">
                  <c:v>39203</c:v>
                </c:pt>
                <c:pt idx="124">
                  <c:v>39173</c:v>
                </c:pt>
                <c:pt idx="125">
                  <c:v>39142</c:v>
                </c:pt>
                <c:pt idx="126">
                  <c:v>39114</c:v>
                </c:pt>
                <c:pt idx="127">
                  <c:v>39083</c:v>
                </c:pt>
                <c:pt idx="128">
                  <c:v>39052</c:v>
                </c:pt>
                <c:pt idx="129">
                  <c:v>39022</c:v>
                </c:pt>
                <c:pt idx="130">
                  <c:v>38991</c:v>
                </c:pt>
                <c:pt idx="131">
                  <c:v>38961</c:v>
                </c:pt>
                <c:pt idx="132">
                  <c:v>38930</c:v>
                </c:pt>
                <c:pt idx="133">
                  <c:v>38899</c:v>
                </c:pt>
                <c:pt idx="134">
                  <c:v>38869</c:v>
                </c:pt>
                <c:pt idx="135">
                  <c:v>38838</c:v>
                </c:pt>
                <c:pt idx="136">
                  <c:v>38808</c:v>
                </c:pt>
                <c:pt idx="137">
                  <c:v>38777</c:v>
                </c:pt>
                <c:pt idx="138">
                  <c:v>38749</c:v>
                </c:pt>
                <c:pt idx="139">
                  <c:v>38718</c:v>
                </c:pt>
                <c:pt idx="140">
                  <c:v>38687</c:v>
                </c:pt>
                <c:pt idx="141">
                  <c:v>38657</c:v>
                </c:pt>
                <c:pt idx="142">
                  <c:v>38626</c:v>
                </c:pt>
                <c:pt idx="143">
                  <c:v>38596</c:v>
                </c:pt>
                <c:pt idx="144">
                  <c:v>38565</c:v>
                </c:pt>
                <c:pt idx="145">
                  <c:v>38534</c:v>
                </c:pt>
                <c:pt idx="146">
                  <c:v>38504</c:v>
                </c:pt>
                <c:pt idx="147">
                  <c:v>38473</c:v>
                </c:pt>
                <c:pt idx="148">
                  <c:v>38443</c:v>
                </c:pt>
                <c:pt idx="149">
                  <c:v>38412</c:v>
                </c:pt>
                <c:pt idx="150">
                  <c:v>38384</c:v>
                </c:pt>
                <c:pt idx="151">
                  <c:v>38353</c:v>
                </c:pt>
                <c:pt idx="152">
                  <c:v>38322</c:v>
                </c:pt>
                <c:pt idx="153">
                  <c:v>38292</c:v>
                </c:pt>
                <c:pt idx="154">
                  <c:v>38261</c:v>
                </c:pt>
                <c:pt idx="155">
                  <c:v>38231</c:v>
                </c:pt>
                <c:pt idx="156">
                  <c:v>38200</c:v>
                </c:pt>
                <c:pt idx="157">
                  <c:v>38169</c:v>
                </c:pt>
                <c:pt idx="158">
                  <c:v>38139</c:v>
                </c:pt>
                <c:pt idx="159">
                  <c:v>38108</c:v>
                </c:pt>
                <c:pt idx="160">
                  <c:v>38078</c:v>
                </c:pt>
                <c:pt idx="161">
                  <c:v>38047</c:v>
                </c:pt>
                <c:pt idx="162">
                  <c:v>38018</c:v>
                </c:pt>
                <c:pt idx="163">
                  <c:v>37987</c:v>
                </c:pt>
                <c:pt idx="164">
                  <c:v>37956</c:v>
                </c:pt>
                <c:pt idx="165">
                  <c:v>37926</c:v>
                </c:pt>
                <c:pt idx="166">
                  <c:v>37895</c:v>
                </c:pt>
                <c:pt idx="167">
                  <c:v>37865</c:v>
                </c:pt>
                <c:pt idx="168">
                  <c:v>37834</c:v>
                </c:pt>
                <c:pt idx="169">
                  <c:v>37803</c:v>
                </c:pt>
                <c:pt idx="170">
                  <c:v>37773</c:v>
                </c:pt>
                <c:pt idx="171">
                  <c:v>37742</c:v>
                </c:pt>
                <c:pt idx="172">
                  <c:v>37712</c:v>
                </c:pt>
                <c:pt idx="173">
                  <c:v>37681</c:v>
                </c:pt>
                <c:pt idx="174">
                  <c:v>37653</c:v>
                </c:pt>
                <c:pt idx="175">
                  <c:v>37622</c:v>
                </c:pt>
                <c:pt idx="176">
                  <c:v>37591</c:v>
                </c:pt>
                <c:pt idx="177">
                  <c:v>37561</c:v>
                </c:pt>
                <c:pt idx="178">
                  <c:v>37530</c:v>
                </c:pt>
                <c:pt idx="179">
                  <c:v>37500</c:v>
                </c:pt>
                <c:pt idx="180">
                  <c:v>37469</c:v>
                </c:pt>
                <c:pt idx="181">
                  <c:v>37438</c:v>
                </c:pt>
                <c:pt idx="182">
                  <c:v>37408</c:v>
                </c:pt>
                <c:pt idx="183">
                  <c:v>37377</c:v>
                </c:pt>
                <c:pt idx="184">
                  <c:v>37347</c:v>
                </c:pt>
                <c:pt idx="185">
                  <c:v>37316</c:v>
                </c:pt>
                <c:pt idx="186">
                  <c:v>37288</c:v>
                </c:pt>
                <c:pt idx="187">
                  <c:v>37257</c:v>
                </c:pt>
                <c:pt idx="188">
                  <c:v>37226</c:v>
                </c:pt>
                <c:pt idx="189">
                  <c:v>37196</c:v>
                </c:pt>
                <c:pt idx="190">
                  <c:v>37165</c:v>
                </c:pt>
                <c:pt idx="191">
                  <c:v>37135</c:v>
                </c:pt>
                <c:pt idx="192">
                  <c:v>37104</c:v>
                </c:pt>
                <c:pt idx="193">
                  <c:v>37073</c:v>
                </c:pt>
                <c:pt idx="194">
                  <c:v>37043</c:v>
                </c:pt>
                <c:pt idx="195">
                  <c:v>37012</c:v>
                </c:pt>
                <c:pt idx="196">
                  <c:v>36982</c:v>
                </c:pt>
                <c:pt idx="197">
                  <c:v>36951</c:v>
                </c:pt>
                <c:pt idx="198">
                  <c:v>36923</c:v>
                </c:pt>
                <c:pt idx="199">
                  <c:v>36892</c:v>
                </c:pt>
                <c:pt idx="200">
                  <c:v>36861</c:v>
                </c:pt>
                <c:pt idx="201">
                  <c:v>36831</c:v>
                </c:pt>
                <c:pt idx="202">
                  <c:v>36800</c:v>
                </c:pt>
                <c:pt idx="203">
                  <c:v>36770</c:v>
                </c:pt>
                <c:pt idx="204">
                  <c:v>36739</c:v>
                </c:pt>
                <c:pt idx="205">
                  <c:v>36708</c:v>
                </c:pt>
                <c:pt idx="206">
                  <c:v>36678</c:v>
                </c:pt>
                <c:pt idx="207">
                  <c:v>36647</c:v>
                </c:pt>
                <c:pt idx="208">
                  <c:v>36617</c:v>
                </c:pt>
                <c:pt idx="209">
                  <c:v>36586</c:v>
                </c:pt>
                <c:pt idx="210">
                  <c:v>36557</c:v>
                </c:pt>
                <c:pt idx="211">
                  <c:v>36526</c:v>
                </c:pt>
              </c:numCache>
            </c:numRef>
          </c:cat>
          <c:val>
            <c:numRef>
              <c:f>'FRED Graph'!$B$13:$B$224</c:f>
              <c:numCache>
                <c:formatCode>General</c:formatCode>
                <c:ptCount val="212"/>
                <c:pt idx="0">
                  <c:v>6.1</c:v>
                </c:pt>
                <c:pt idx="1">
                  <c:v>5.7</c:v>
                </c:pt>
                <c:pt idx="2">
                  <c:v>5.3</c:v>
                </c:pt>
                <c:pt idx="3">
                  <c:v>5.4</c:v>
                </c:pt>
                <c:pt idx="4">
                  <c:v>5.4</c:v>
                </c:pt>
                <c:pt idx="5">
                  <c:v>5</c:v>
                </c:pt>
                <c:pt idx="6">
                  <c:v>5.0999999999999996</c:v>
                </c:pt>
                <c:pt idx="7">
                  <c:v>5.2</c:v>
                </c:pt>
                <c:pt idx="8">
                  <c:v>5.6</c:v>
                </c:pt>
                <c:pt idx="9">
                  <c:v>5.0999999999999996</c:v>
                </c:pt>
                <c:pt idx="10">
                  <c:v>5.2</c:v>
                </c:pt>
                <c:pt idx="11">
                  <c:v>5.0999999999999996</c:v>
                </c:pt>
                <c:pt idx="12">
                  <c:v>5.0999999999999996</c:v>
                </c:pt>
                <c:pt idx="13">
                  <c:v>4.5</c:v>
                </c:pt>
                <c:pt idx="14">
                  <c:v>5.2</c:v>
                </c:pt>
                <c:pt idx="15">
                  <c:v>5.2</c:v>
                </c:pt>
                <c:pt idx="16">
                  <c:v>5.0999999999999996</c:v>
                </c:pt>
                <c:pt idx="17">
                  <c:v>5.5</c:v>
                </c:pt>
                <c:pt idx="18">
                  <c:v>5.5</c:v>
                </c:pt>
                <c:pt idx="19">
                  <c:v>5.5</c:v>
                </c:pt>
                <c:pt idx="20">
                  <c:v>5.2</c:v>
                </c:pt>
                <c:pt idx="21">
                  <c:v>5.4</c:v>
                </c:pt>
                <c:pt idx="22">
                  <c:v>5.6</c:v>
                </c:pt>
                <c:pt idx="23">
                  <c:v>5.8</c:v>
                </c:pt>
                <c:pt idx="24">
                  <c:v>5.0999999999999996</c:v>
                </c:pt>
                <c:pt idx="25">
                  <c:v>5.2</c:v>
                </c:pt>
                <c:pt idx="26">
                  <c:v>5.4</c:v>
                </c:pt>
                <c:pt idx="27">
                  <c:v>5</c:v>
                </c:pt>
                <c:pt idx="28">
                  <c:v>4.9000000000000004</c:v>
                </c:pt>
                <c:pt idx="29">
                  <c:v>5.0999999999999996</c:v>
                </c:pt>
                <c:pt idx="30">
                  <c:v>4.5</c:v>
                </c:pt>
                <c:pt idx="31">
                  <c:v>4.7</c:v>
                </c:pt>
                <c:pt idx="32">
                  <c:v>5.0999999999999996</c:v>
                </c:pt>
                <c:pt idx="33">
                  <c:v>5.7</c:v>
                </c:pt>
                <c:pt idx="34">
                  <c:v>5.3</c:v>
                </c:pt>
                <c:pt idx="35">
                  <c:v>5.3</c:v>
                </c:pt>
                <c:pt idx="36">
                  <c:v>5.5</c:v>
                </c:pt>
                <c:pt idx="37">
                  <c:v>6.1</c:v>
                </c:pt>
                <c:pt idx="38">
                  <c:v>5.7</c:v>
                </c:pt>
                <c:pt idx="39">
                  <c:v>5.0999999999999996</c:v>
                </c:pt>
                <c:pt idx="40">
                  <c:v>5.7</c:v>
                </c:pt>
                <c:pt idx="41">
                  <c:v>5.6</c:v>
                </c:pt>
                <c:pt idx="42">
                  <c:v>5.3</c:v>
                </c:pt>
                <c:pt idx="43">
                  <c:v>5.0999999999999996</c:v>
                </c:pt>
                <c:pt idx="44">
                  <c:v>5.0999999999999996</c:v>
                </c:pt>
                <c:pt idx="45">
                  <c:v>5</c:v>
                </c:pt>
                <c:pt idx="46">
                  <c:v>4.9000000000000004</c:v>
                </c:pt>
                <c:pt idx="47">
                  <c:v>5.5</c:v>
                </c:pt>
                <c:pt idx="48">
                  <c:v>5.5</c:v>
                </c:pt>
                <c:pt idx="49">
                  <c:v>5.4</c:v>
                </c:pt>
                <c:pt idx="50">
                  <c:v>4.0999999999999996</c:v>
                </c:pt>
                <c:pt idx="51">
                  <c:v>4.5</c:v>
                </c:pt>
                <c:pt idx="52">
                  <c:v>4.3</c:v>
                </c:pt>
                <c:pt idx="53">
                  <c:v>4.0999999999999996</c:v>
                </c:pt>
                <c:pt idx="54">
                  <c:v>4.2</c:v>
                </c:pt>
                <c:pt idx="55">
                  <c:v>4</c:v>
                </c:pt>
                <c:pt idx="56">
                  <c:v>4.5</c:v>
                </c:pt>
                <c:pt idx="57">
                  <c:v>4.5999999999999996</c:v>
                </c:pt>
                <c:pt idx="58">
                  <c:v>4.9000000000000004</c:v>
                </c:pt>
                <c:pt idx="59">
                  <c:v>4.5</c:v>
                </c:pt>
                <c:pt idx="60">
                  <c:v>4.5999999999999996</c:v>
                </c:pt>
                <c:pt idx="61">
                  <c:v>4.5999999999999996</c:v>
                </c:pt>
                <c:pt idx="62">
                  <c:v>4.8</c:v>
                </c:pt>
                <c:pt idx="63">
                  <c:v>4.7</c:v>
                </c:pt>
                <c:pt idx="64">
                  <c:v>4.9000000000000004</c:v>
                </c:pt>
                <c:pt idx="65">
                  <c:v>4.9000000000000004</c:v>
                </c:pt>
                <c:pt idx="66">
                  <c:v>4.8</c:v>
                </c:pt>
                <c:pt idx="67">
                  <c:v>5.3</c:v>
                </c:pt>
                <c:pt idx="68">
                  <c:v>5.3</c:v>
                </c:pt>
                <c:pt idx="69">
                  <c:v>5.7</c:v>
                </c:pt>
                <c:pt idx="70">
                  <c:v>6</c:v>
                </c:pt>
                <c:pt idx="71">
                  <c:v>6.3</c:v>
                </c:pt>
                <c:pt idx="72">
                  <c:v>6.5</c:v>
                </c:pt>
                <c:pt idx="73">
                  <c:v>6.7</c:v>
                </c:pt>
                <c:pt idx="74">
                  <c:v>6.6000000000000005</c:v>
                </c:pt>
                <c:pt idx="75">
                  <c:v>6.6000000000000005</c:v>
                </c:pt>
                <c:pt idx="76">
                  <c:v>6.7</c:v>
                </c:pt>
                <c:pt idx="77">
                  <c:v>7.2000000000000011</c:v>
                </c:pt>
                <c:pt idx="78">
                  <c:v>8.1</c:v>
                </c:pt>
                <c:pt idx="79">
                  <c:v>7.3</c:v>
                </c:pt>
                <c:pt idx="80">
                  <c:v>7.0000000000000009</c:v>
                </c:pt>
                <c:pt idx="81">
                  <c:v>8.1999999999999993</c:v>
                </c:pt>
                <c:pt idx="82">
                  <c:v>8.1999999999999993</c:v>
                </c:pt>
                <c:pt idx="83">
                  <c:v>7.6</c:v>
                </c:pt>
                <c:pt idx="84">
                  <c:v>8.8000000000000007</c:v>
                </c:pt>
                <c:pt idx="85">
                  <c:v>8.9</c:v>
                </c:pt>
                <c:pt idx="86">
                  <c:v>8.3000000000000007</c:v>
                </c:pt>
                <c:pt idx="87">
                  <c:v>9.3000000000000007</c:v>
                </c:pt>
                <c:pt idx="88">
                  <c:v>6.2</c:v>
                </c:pt>
                <c:pt idx="89">
                  <c:v>7.1</c:v>
                </c:pt>
                <c:pt idx="90">
                  <c:v>8.3000000000000007</c:v>
                </c:pt>
                <c:pt idx="91">
                  <c:v>8.1</c:v>
                </c:pt>
                <c:pt idx="92">
                  <c:v>8</c:v>
                </c:pt>
                <c:pt idx="93">
                  <c:v>7.6</c:v>
                </c:pt>
                <c:pt idx="94">
                  <c:v>7.4000000000000012</c:v>
                </c:pt>
                <c:pt idx="95">
                  <c:v>7.8</c:v>
                </c:pt>
                <c:pt idx="96">
                  <c:v>7.5</c:v>
                </c:pt>
                <c:pt idx="97">
                  <c:v>7.9</c:v>
                </c:pt>
                <c:pt idx="98">
                  <c:v>8.5</c:v>
                </c:pt>
                <c:pt idx="99">
                  <c:v>9.3000000000000007</c:v>
                </c:pt>
                <c:pt idx="100">
                  <c:v>10.7</c:v>
                </c:pt>
                <c:pt idx="101">
                  <c:v>11</c:v>
                </c:pt>
                <c:pt idx="102">
                  <c:v>10.5</c:v>
                </c:pt>
                <c:pt idx="103">
                  <c:v>12.2</c:v>
                </c:pt>
                <c:pt idx="104">
                  <c:v>11.2</c:v>
                </c:pt>
                <c:pt idx="105">
                  <c:v>11.4</c:v>
                </c:pt>
                <c:pt idx="106">
                  <c:v>11.6</c:v>
                </c:pt>
                <c:pt idx="107">
                  <c:v>10.9</c:v>
                </c:pt>
                <c:pt idx="108">
                  <c:v>11.3</c:v>
                </c:pt>
                <c:pt idx="109">
                  <c:v>10.5</c:v>
                </c:pt>
                <c:pt idx="110">
                  <c:v>10.7</c:v>
                </c:pt>
                <c:pt idx="111">
                  <c:v>10.7</c:v>
                </c:pt>
                <c:pt idx="112">
                  <c:v>10.3</c:v>
                </c:pt>
                <c:pt idx="113">
                  <c:v>10.5</c:v>
                </c:pt>
                <c:pt idx="114">
                  <c:v>9.6999999999999993</c:v>
                </c:pt>
                <c:pt idx="115">
                  <c:v>9.3000000000000007</c:v>
                </c:pt>
                <c:pt idx="116">
                  <c:v>9.6</c:v>
                </c:pt>
                <c:pt idx="117">
                  <c:v>9.4</c:v>
                </c:pt>
                <c:pt idx="118">
                  <c:v>8.5</c:v>
                </c:pt>
                <c:pt idx="119">
                  <c:v>9.1999999999999993</c:v>
                </c:pt>
                <c:pt idx="120">
                  <c:v>9.1999999999999993</c:v>
                </c:pt>
                <c:pt idx="121">
                  <c:v>8.3000000000000007</c:v>
                </c:pt>
                <c:pt idx="122">
                  <c:v>8.1999999999999993</c:v>
                </c:pt>
                <c:pt idx="123">
                  <c:v>7.8</c:v>
                </c:pt>
                <c:pt idx="124">
                  <c:v>7.4000000000000012</c:v>
                </c:pt>
                <c:pt idx="125">
                  <c:v>7.9</c:v>
                </c:pt>
                <c:pt idx="126">
                  <c:v>7.9</c:v>
                </c:pt>
                <c:pt idx="127">
                  <c:v>7.2000000000000011</c:v>
                </c:pt>
                <c:pt idx="128">
                  <c:v>6.5</c:v>
                </c:pt>
                <c:pt idx="129">
                  <c:v>6.6000000000000005</c:v>
                </c:pt>
                <c:pt idx="130">
                  <c:v>7.3</c:v>
                </c:pt>
                <c:pt idx="131">
                  <c:v>6.7</c:v>
                </c:pt>
                <c:pt idx="132">
                  <c:v>6.7</c:v>
                </c:pt>
                <c:pt idx="133">
                  <c:v>7.3</c:v>
                </c:pt>
                <c:pt idx="134">
                  <c:v>6.3</c:v>
                </c:pt>
                <c:pt idx="135">
                  <c:v>6.2</c:v>
                </c:pt>
                <c:pt idx="136">
                  <c:v>6.3</c:v>
                </c:pt>
                <c:pt idx="137">
                  <c:v>5.9</c:v>
                </c:pt>
                <c:pt idx="138">
                  <c:v>6.1</c:v>
                </c:pt>
                <c:pt idx="139">
                  <c:v>5.3</c:v>
                </c:pt>
                <c:pt idx="140">
                  <c:v>4.9000000000000004</c:v>
                </c:pt>
                <c:pt idx="141">
                  <c:v>5</c:v>
                </c:pt>
                <c:pt idx="142">
                  <c:v>4.5</c:v>
                </c:pt>
                <c:pt idx="143">
                  <c:v>4.7</c:v>
                </c:pt>
                <c:pt idx="144">
                  <c:v>4.5</c:v>
                </c:pt>
                <c:pt idx="145">
                  <c:v>4.2</c:v>
                </c:pt>
                <c:pt idx="146">
                  <c:v>4.3</c:v>
                </c:pt>
                <c:pt idx="147">
                  <c:v>4.2</c:v>
                </c:pt>
                <c:pt idx="148">
                  <c:v>4.3</c:v>
                </c:pt>
                <c:pt idx="149">
                  <c:v>4.0999999999999996</c:v>
                </c:pt>
                <c:pt idx="150">
                  <c:v>4.3</c:v>
                </c:pt>
                <c:pt idx="151">
                  <c:v>4.4000000000000004</c:v>
                </c:pt>
                <c:pt idx="152">
                  <c:v>4.0999999999999996</c:v>
                </c:pt>
                <c:pt idx="153">
                  <c:v>4.3</c:v>
                </c:pt>
                <c:pt idx="154">
                  <c:v>3.9</c:v>
                </c:pt>
                <c:pt idx="155">
                  <c:v>4.0999999999999996</c:v>
                </c:pt>
                <c:pt idx="156">
                  <c:v>4.3</c:v>
                </c:pt>
                <c:pt idx="157">
                  <c:v>4.5</c:v>
                </c:pt>
                <c:pt idx="158">
                  <c:v>3.9</c:v>
                </c:pt>
                <c:pt idx="159">
                  <c:v>3.8</c:v>
                </c:pt>
                <c:pt idx="160">
                  <c:v>4</c:v>
                </c:pt>
                <c:pt idx="161">
                  <c:v>3.6000000000000005</c:v>
                </c:pt>
                <c:pt idx="162">
                  <c:v>3.7000000000000006</c:v>
                </c:pt>
                <c:pt idx="163">
                  <c:v>3.8</c:v>
                </c:pt>
                <c:pt idx="164">
                  <c:v>4</c:v>
                </c:pt>
                <c:pt idx="165">
                  <c:v>4.0999999999999996</c:v>
                </c:pt>
                <c:pt idx="166">
                  <c:v>3.8</c:v>
                </c:pt>
                <c:pt idx="167">
                  <c:v>3.8</c:v>
                </c:pt>
                <c:pt idx="168">
                  <c:v>3.5000000000000004</c:v>
                </c:pt>
                <c:pt idx="169">
                  <c:v>3.6000000000000005</c:v>
                </c:pt>
                <c:pt idx="170">
                  <c:v>3.5000000000000004</c:v>
                </c:pt>
                <c:pt idx="171">
                  <c:v>3.9</c:v>
                </c:pt>
                <c:pt idx="172">
                  <c:v>4.0999999999999996</c:v>
                </c:pt>
                <c:pt idx="173">
                  <c:v>4.0999999999999996</c:v>
                </c:pt>
                <c:pt idx="174">
                  <c:v>4.5</c:v>
                </c:pt>
                <c:pt idx="175">
                  <c:v>4</c:v>
                </c:pt>
                <c:pt idx="176">
                  <c:v>4</c:v>
                </c:pt>
                <c:pt idx="177">
                  <c:v>4</c:v>
                </c:pt>
                <c:pt idx="178">
                  <c:v>4</c:v>
                </c:pt>
                <c:pt idx="179">
                  <c:v>3.9</c:v>
                </c:pt>
                <c:pt idx="180">
                  <c:v>4</c:v>
                </c:pt>
                <c:pt idx="181">
                  <c:v>4.2</c:v>
                </c:pt>
                <c:pt idx="182">
                  <c:v>4.2</c:v>
                </c:pt>
                <c:pt idx="183">
                  <c:v>4</c:v>
                </c:pt>
                <c:pt idx="184">
                  <c:v>4.3</c:v>
                </c:pt>
                <c:pt idx="185">
                  <c:v>4.0999999999999996</c:v>
                </c:pt>
                <c:pt idx="186">
                  <c:v>4</c:v>
                </c:pt>
                <c:pt idx="187">
                  <c:v>4.2</c:v>
                </c:pt>
                <c:pt idx="188">
                  <c:v>3.8</c:v>
                </c:pt>
                <c:pt idx="189">
                  <c:v>4.0999999999999996</c:v>
                </c:pt>
                <c:pt idx="190">
                  <c:v>4.3</c:v>
                </c:pt>
                <c:pt idx="191">
                  <c:v>4.4000000000000004</c:v>
                </c:pt>
                <c:pt idx="192">
                  <c:v>4.4000000000000004</c:v>
                </c:pt>
                <c:pt idx="193">
                  <c:v>4.2</c:v>
                </c:pt>
                <c:pt idx="194">
                  <c:v>4.2</c:v>
                </c:pt>
                <c:pt idx="195">
                  <c:v>4</c:v>
                </c:pt>
                <c:pt idx="196">
                  <c:v>3.9</c:v>
                </c:pt>
                <c:pt idx="197">
                  <c:v>3.8</c:v>
                </c:pt>
                <c:pt idx="198">
                  <c:v>3.7000000000000006</c:v>
                </c:pt>
                <c:pt idx="199">
                  <c:v>3.8</c:v>
                </c:pt>
                <c:pt idx="200">
                  <c:v>3.6000000000000005</c:v>
                </c:pt>
                <c:pt idx="201">
                  <c:v>4.2</c:v>
                </c:pt>
                <c:pt idx="202">
                  <c:v>4</c:v>
                </c:pt>
                <c:pt idx="203">
                  <c:v>4</c:v>
                </c:pt>
                <c:pt idx="204">
                  <c:v>4.4000000000000004</c:v>
                </c:pt>
                <c:pt idx="205">
                  <c:v>4.0999999999999996</c:v>
                </c:pt>
                <c:pt idx="206">
                  <c:v>4.8</c:v>
                </c:pt>
                <c:pt idx="207">
                  <c:v>4.4000000000000004</c:v>
                </c:pt>
                <c:pt idx="208">
                  <c:v>4.4000000000000004</c:v>
                </c:pt>
                <c:pt idx="209">
                  <c:v>4.3</c:v>
                </c:pt>
                <c:pt idx="210">
                  <c:v>4.3</c:v>
                </c:pt>
                <c:pt idx="211">
                  <c:v>4.3</c:v>
                </c:pt>
              </c:numCache>
            </c:numRef>
          </c:val>
          <c:smooth val="0"/>
        </c:ser>
        <c:dLbls>
          <c:showLegendKey val="0"/>
          <c:showVal val="0"/>
          <c:showCatName val="0"/>
          <c:showSerName val="0"/>
          <c:showPercent val="0"/>
          <c:showBubbleSize val="0"/>
        </c:dLbls>
        <c:marker val="1"/>
        <c:smooth val="0"/>
        <c:axId val="-1296904640"/>
        <c:axId val="-1296913888"/>
      </c:lineChart>
      <c:dateAx>
        <c:axId val="-1296900288"/>
        <c:scaling>
          <c:orientation val="minMax"/>
        </c:scaling>
        <c:delete val="0"/>
        <c:axPos val="b"/>
        <c:majorGridlines>
          <c:spPr>
            <a:ln w="9525" cap="flat" cmpd="sng" algn="ctr">
              <a:noFill/>
              <a:round/>
            </a:ln>
            <a:effectLst/>
          </c:spPr>
        </c:majorGridlines>
        <c:numFmt formatCode="mmm\-yy" sourceLinked="0"/>
        <c:majorTickMark val="none"/>
        <c:minorTickMark val="none"/>
        <c:tickLblPos val="nextTo"/>
        <c:spPr>
          <a:noFill/>
          <a:ln w="9525" cap="flat" cmpd="sng" algn="ctr">
            <a:solidFill>
              <a:schemeClr val="tx1">
                <a:lumMod val="25000"/>
                <a:lumOff val="75000"/>
              </a:schemeClr>
            </a:solidFill>
            <a:round/>
          </a:ln>
          <a:effectLst/>
        </c:spPr>
        <c:txPr>
          <a:bodyPr rot="-2700000" spcFirstLastPara="1" vertOverflow="ellipsis" wrap="square" anchor="ctr" anchorCtr="1"/>
          <a:lstStyle/>
          <a:p>
            <a:pPr>
              <a:defRPr sz="900" b="1" i="0" u="none" strike="noStrike" kern="1200" baseline="0">
                <a:solidFill>
                  <a:schemeClr val="tx1">
                    <a:lumMod val="65000"/>
                    <a:lumOff val="35000"/>
                  </a:schemeClr>
                </a:solidFill>
                <a:latin typeface="+mn-lt"/>
                <a:ea typeface="+mn-ea"/>
                <a:cs typeface="+mn-cs"/>
              </a:defRPr>
            </a:pPr>
            <a:endParaRPr lang="en-US"/>
          </a:p>
        </c:txPr>
        <c:crossAx val="-1296914432"/>
        <c:crosses val="autoZero"/>
        <c:auto val="1"/>
        <c:lblOffset val="100"/>
        <c:baseTimeUnit val="months"/>
      </c:dateAx>
      <c:valAx>
        <c:axId val="-1296914432"/>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0"/>
        <c:majorTickMark val="out"/>
        <c:minorTickMark val="none"/>
        <c:tickLblPos val="nextTo"/>
        <c:spPr>
          <a:noFill/>
          <a:ln w="9525" cap="flat" cmpd="sng" algn="ctr">
            <a:solidFill>
              <a:schemeClr val="bg1">
                <a:lumMod val="50000"/>
              </a:schemeClr>
            </a:solidFill>
            <a:round/>
          </a:ln>
          <a:effectLst/>
        </c:spPr>
        <c:txPr>
          <a:bodyPr rot="-60000000" spcFirstLastPara="1" vertOverflow="ellipsis" vert="horz" wrap="square" anchor="ctr" anchorCtr="1"/>
          <a:lstStyle/>
          <a:p>
            <a:pPr>
              <a:defRPr sz="900" b="1" i="0" u="none" strike="noStrike" kern="1200" baseline="0">
                <a:solidFill>
                  <a:schemeClr val="tx1">
                    <a:lumMod val="65000"/>
                    <a:lumOff val="35000"/>
                  </a:schemeClr>
                </a:solidFill>
                <a:latin typeface="+mn-lt"/>
                <a:ea typeface="+mn-ea"/>
                <a:cs typeface="+mn-cs"/>
              </a:defRPr>
            </a:pPr>
            <a:endParaRPr lang="en-US"/>
          </a:p>
        </c:txPr>
        <c:crossAx val="-1296900288"/>
        <c:crosses val="autoZero"/>
        <c:crossBetween val="between"/>
      </c:valAx>
      <c:valAx>
        <c:axId val="-1296913888"/>
        <c:scaling>
          <c:orientation val="minMax"/>
        </c:scaling>
        <c:delete val="0"/>
        <c:axPos val="r"/>
        <c:numFmt formatCode="General" sourceLinked="1"/>
        <c:majorTickMark val="out"/>
        <c:minorTickMark val="none"/>
        <c:tickLblPos val="nextTo"/>
        <c:spPr>
          <a:noFill/>
          <a:ln w="9525" cap="flat" cmpd="sng" algn="ctr">
            <a:solidFill>
              <a:srgbClr val="002060"/>
            </a:solidFill>
            <a:round/>
          </a:ln>
          <a:effectLst/>
        </c:spPr>
        <c:txPr>
          <a:bodyPr rot="-60000000" spcFirstLastPara="1" vertOverflow="ellipsis" vert="horz" wrap="square" anchor="ctr" anchorCtr="1"/>
          <a:lstStyle/>
          <a:p>
            <a:pPr>
              <a:defRPr sz="900" b="1" i="0" u="none" strike="noStrike" kern="1200" baseline="0">
                <a:solidFill>
                  <a:schemeClr val="tx1">
                    <a:lumMod val="65000"/>
                    <a:lumOff val="35000"/>
                  </a:schemeClr>
                </a:solidFill>
                <a:latin typeface="+mn-lt"/>
                <a:ea typeface="+mn-ea"/>
                <a:cs typeface="+mn-cs"/>
              </a:defRPr>
            </a:pPr>
            <a:endParaRPr lang="en-US"/>
          </a:p>
        </c:txPr>
        <c:crossAx val="-1296904640"/>
        <c:crosses val="max"/>
        <c:crossBetween val="between"/>
      </c:valAx>
      <c:dateAx>
        <c:axId val="-1296904640"/>
        <c:scaling>
          <c:orientation val="minMax"/>
        </c:scaling>
        <c:delete val="1"/>
        <c:axPos val="b"/>
        <c:numFmt formatCode="yyyy\-mm\-dd" sourceLinked="1"/>
        <c:majorTickMark val="out"/>
        <c:minorTickMark val="none"/>
        <c:tickLblPos val="nextTo"/>
        <c:crossAx val="-1296913888"/>
        <c:crosses val="autoZero"/>
        <c:auto val="1"/>
        <c:lblOffset val="100"/>
        <c:baseTimeUnit val="months"/>
      </c:dateAx>
      <c:spPr>
        <a:noFill/>
        <a:ln>
          <a:noFill/>
        </a:ln>
        <a:effectLst/>
      </c:spPr>
    </c:plotArea>
    <c:legend>
      <c:legendPos val="b"/>
      <c:overlay val="0"/>
      <c:spPr>
        <a:noFill/>
        <a:ln>
          <a:noFill/>
        </a:ln>
        <a:effectLst/>
      </c:spPr>
      <c:txPr>
        <a:bodyPr rot="0" spcFirstLastPara="1" vertOverflow="ellipsis" vert="horz" wrap="square" anchor="ctr" anchorCtr="1"/>
        <a:lstStyle/>
        <a:p>
          <a:pPr>
            <a:defRPr sz="900" b="1"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Goods!$D$2</c:f>
              <c:strCache>
                <c:ptCount val="1"/>
                <c:pt idx="0">
                  <c:v>Telecommunication Services</c:v>
                </c:pt>
              </c:strCache>
            </c:strRef>
          </c:tx>
          <c:spPr>
            <a:ln w="28575" cap="rnd">
              <a:solidFill>
                <a:srgbClr val="002060"/>
              </a:solidFill>
              <a:round/>
            </a:ln>
            <a:effectLst/>
          </c:spPr>
          <c:marker>
            <c:symbol val="none"/>
          </c:marker>
          <c:cat>
            <c:numRef>
              <c:f>Goods!$C$3:$C$214</c:f>
              <c:numCache>
                <c:formatCode>m/d/yyyy</c:formatCode>
                <c:ptCount val="212"/>
                <c:pt idx="0">
                  <c:v>42978</c:v>
                </c:pt>
                <c:pt idx="1">
                  <c:v>42947</c:v>
                </c:pt>
                <c:pt idx="2">
                  <c:v>42916</c:v>
                </c:pt>
                <c:pt idx="3">
                  <c:v>42886</c:v>
                </c:pt>
                <c:pt idx="4">
                  <c:v>42855</c:v>
                </c:pt>
                <c:pt idx="5">
                  <c:v>42825</c:v>
                </c:pt>
                <c:pt idx="6">
                  <c:v>42794</c:v>
                </c:pt>
                <c:pt idx="7">
                  <c:v>42766</c:v>
                </c:pt>
                <c:pt idx="8">
                  <c:v>42735</c:v>
                </c:pt>
                <c:pt idx="9">
                  <c:v>42704</c:v>
                </c:pt>
                <c:pt idx="10">
                  <c:v>42674</c:v>
                </c:pt>
                <c:pt idx="11">
                  <c:v>42643</c:v>
                </c:pt>
                <c:pt idx="12">
                  <c:v>42613</c:v>
                </c:pt>
                <c:pt idx="13">
                  <c:v>42582</c:v>
                </c:pt>
                <c:pt idx="14">
                  <c:v>42551</c:v>
                </c:pt>
                <c:pt idx="15">
                  <c:v>42521</c:v>
                </c:pt>
                <c:pt idx="16">
                  <c:v>42490</c:v>
                </c:pt>
                <c:pt idx="17">
                  <c:v>42460</c:v>
                </c:pt>
                <c:pt idx="18">
                  <c:v>42429</c:v>
                </c:pt>
                <c:pt idx="19">
                  <c:v>42400</c:v>
                </c:pt>
                <c:pt idx="20">
                  <c:v>42369</c:v>
                </c:pt>
                <c:pt idx="21">
                  <c:v>42338</c:v>
                </c:pt>
                <c:pt idx="22">
                  <c:v>42308</c:v>
                </c:pt>
                <c:pt idx="23">
                  <c:v>42277</c:v>
                </c:pt>
                <c:pt idx="24">
                  <c:v>42247</c:v>
                </c:pt>
                <c:pt idx="25">
                  <c:v>42216</c:v>
                </c:pt>
                <c:pt idx="26">
                  <c:v>42185</c:v>
                </c:pt>
                <c:pt idx="27">
                  <c:v>42155</c:v>
                </c:pt>
                <c:pt idx="28">
                  <c:v>42124</c:v>
                </c:pt>
                <c:pt idx="29">
                  <c:v>42094</c:v>
                </c:pt>
                <c:pt idx="30">
                  <c:v>42063</c:v>
                </c:pt>
                <c:pt idx="31">
                  <c:v>42035</c:v>
                </c:pt>
                <c:pt idx="32">
                  <c:v>42004</c:v>
                </c:pt>
                <c:pt idx="33">
                  <c:v>41973</c:v>
                </c:pt>
                <c:pt idx="34">
                  <c:v>41943</c:v>
                </c:pt>
                <c:pt idx="35">
                  <c:v>41912</c:v>
                </c:pt>
                <c:pt idx="36">
                  <c:v>41882</c:v>
                </c:pt>
                <c:pt idx="37">
                  <c:v>41851</c:v>
                </c:pt>
                <c:pt idx="38">
                  <c:v>41820</c:v>
                </c:pt>
                <c:pt idx="39">
                  <c:v>41790</c:v>
                </c:pt>
                <c:pt idx="40">
                  <c:v>41759</c:v>
                </c:pt>
                <c:pt idx="41">
                  <c:v>41729</c:v>
                </c:pt>
                <c:pt idx="42">
                  <c:v>41698</c:v>
                </c:pt>
                <c:pt idx="43">
                  <c:v>41670</c:v>
                </c:pt>
                <c:pt idx="44">
                  <c:v>41639</c:v>
                </c:pt>
                <c:pt idx="45">
                  <c:v>41608</c:v>
                </c:pt>
                <c:pt idx="46">
                  <c:v>41578</c:v>
                </c:pt>
                <c:pt idx="47">
                  <c:v>41547</c:v>
                </c:pt>
                <c:pt idx="48">
                  <c:v>41517</c:v>
                </c:pt>
                <c:pt idx="49">
                  <c:v>41486</c:v>
                </c:pt>
                <c:pt idx="50">
                  <c:v>41455</c:v>
                </c:pt>
                <c:pt idx="51">
                  <c:v>41425</c:v>
                </c:pt>
                <c:pt idx="52">
                  <c:v>41394</c:v>
                </c:pt>
                <c:pt idx="53">
                  <c:v>41364</c:v>
                </c:pt>
                <c:pt idx="54">
                  <c:v>41333</c:v>
                </c:pt>
                <c:pt idx="55">
                  <c:v>41305</c:v>
                </c:pt>
                <c:pt idx="56">
                  <c:v>41274</c:v>
                </c:pt>
                <c:pt idx="57">
                  <c:v>41243</c:v>
                </c:pt>
                <c:pt idx="58">
                  <c:v>41213</c:v>
                </c:pt>
                <c:pt idx="59">
                  <c:v>41182</c:v>
                </c:pt>
                <c:pt idx="60">
                  <c:v>41152</c:v>
                </c:pt>
                <c:pt idx="61">
                  <c:v>41121</c:v>
                </c:pt>
                <c:pt idx="62">
                  <c:v>41090</c:v>
                </c:pt>
                <c:pt idx="63">
                  <c:v>41060</c:v>
                </c:pt>
                <c:pt idx="64">
                  <c:v>41029</c:v>
                </c:pt>
                <c:pt idx="65">
                  <c:v>40999</c:v>
                </c:pt>
                <c:pt idx="66">
                  <c:v>40968</c:v>
                </c:pt>
                <c:pt idx="67">
                  <c:v>40939</c:v>
                </c:pt>
                <c:pt idx="68">
                  <c:v>40908</c:v>
                </c:pt>
                <c:pt idx="69">
                  <c:v>40877</c:v>
                </c:pt>
                <c:pt idx="70">
                  <c:v>40847</c:v>
                </c:pt>
                <c:pt idx="71">
                  <c:v>40816</c:v>
                </c:pt>
                <c:pt idx="72">
                  <c:v>40786</c:v>
                </c:pt>
                <c:pt idx="73">
                  <c:v>40755</c:v>
                </c:pt>
                <c:pt idx="74">
                  <c:v>40724</c:v>
                </c:pt>
                <c:pt idx="75">
                  <c:v>40694</c:v>
                </c:pt>
                <c:pt idx="76">
                  <c:v>40663</c:v>
                </c:pt>
                <c:pt idx="77">
                  <c:v>40633</c:v>
                </c:pt>
                <c:pt idx="78">
                  <c:v>40602</c:v>
                </c:pt>
                <c:pt idx="79">
                  <c:v>40574</c:v>
                </c:pt>
                <c:pt idx="80">
                  <c:v>40543</c:v>
                </c:pt>
                <c:pt idx="81">
                  <c:v>40512</c:v>
                </c:pt>
                <c:pt idx="82">
                  <c:v>40482</c:v>
                </c:pt>
                <c:pt idx="83">
                  <c:v>40451</c:v>
                </c:pt>
                <c:pt idx="84">
                  <c:v>40421</c:v>
                </c:pt>
                <c:pt idx="85">
                  <c:v>40390</c:v>
                </c:pt>
                <c:pt idx="86">
                  <c:v>40359</c:v>
                </c:pt>
                <c:pt idx="87">
                  <c:v>40329</c:v>
                </c:pt>
                <c:pt idx="88">
                  <c:v>40298</c:v>
                </c:pt>
                <c:pt idx="89">
                  <c:v>40268</c:v>
                </c:pt>
                <c:pt idx="90">
                  <c:v>40237</c:v>
                </c:pt>
                <c:pt idx="91">
                  <c:v>40209</c:v>
                </c:pt>
                <c:pt idx="92">
                  <c:v>40178</c:v>
                </c:pt>
                <c:pt idx="93">
                  <c:v>40147</c:v>
                </c:pt>
                <c:pt idx="94">
                  <c:v>40117</c:v>
                </c:pt>
                <c:pt idx="95">
                  <c:v>40086</c:v>
                </c:pt>
                <c:pt idx="96">
                  <c:v>40056</c:v>
                </c:pt>
                <c:pt idx="97">
                  <c:v>40025</c:v>
                </c:pt>
                <c:pt idx="98">
                  <c:v>39994</c:v>
                </c:pt>
                <c:pt idx="99">
                  <c:v>39964</c:v>
                </c:pt>
                <c:pt idx="100">
                  <c:v>39933</c:v>
                </c:pt>
                <c:pt idx="101">
                  <c:v>39903</c:v>
                </c:pt>
                <c:pt idx="102">
                  <c:v>39872</c:v>
                </c:pt>
                <c:pt idx="103">
                  <c:v>39844</c:v>
                </c:pt>
                <c:pt idx="104">
                  <c:v>39813</c:v>
                </c:pt>
                <c:pt idx="105">
                  <c:v>39782</c:v>
                </c:pt>
                <c:pt idx="106">
                  <c:v>39752</c:v>
                </c:pt>
                <c:pt idx="107">
                  <c:v>39721</c:v>
                </c:pt>
                <c:pt idx="108">
                  <c:v>39691</c:v>
                </c:pt>
                <c:pt idx="109">
                  <c:v>39660</c:v>
                </c:pt>
                <c:pt idx="110">
                  <c:v>39629</c:v>
                </c:pt>
                <c:pt idx="111">
                  <c:v>39599</c:v>
                </c:pt>
                <c:pt idx="112">
                  <c:v>39568</c:v>
                </c:pt>
                <c:pt idx="113">
                  <c:v>39538</c:v>
                </c:pt>
                <c:pt idx="114">
                  <c:v>39507</c:v>
                </c:pt>
                <c:pt idx="115">
                  <c:v>39478</c:v>
                </c:pt>
                <c:pt idx="116">
                  <c:v>39447</c:v>
                </c:pt>
                <c:pt idx="117">
                  <c:v>39416</c:v>
                </c:pt>
                <c:pt idx="118">
                  <c:v>39386</c:v>
                </c:pt>
                <c:pt idx="119">
                  <c:v>39355</c:v>
                </c:pt>
                <c:pt idx="120">
                  <c:v>39325</c:v>
                </c:pt>
                <c:pt idx="121">
                  <c:v>39294</c:v>
                </c:pt>
                <c:pt idx="122">
                  <c:v>39263</c:v>
                </c:pt>
                <c:pt idx="123">
                  <c:v>39233</c:v>
                </c:pt>
                <c:pt idx="124">
                  <c:v>39202</c:v>
                </c:pt>
                <c:pt idx="125">
                  <c:v>39172</c:v>
                </c:pt>
                <c:pt idx="126">
                  <c:v>39141</c:v>
                </c:pt>
                <c:pt idx="127">
                  <c:v>39113</c:v>
                </c:pt>
                <c:pt idx="128">
                  <c:v>39082</c:v>
                </c:pt>
                <c:pt idx="129">
                  <c:v>39051</c:v>
                </c:pt>
                <c:pt idx="130">
                  <c:v>39021</c:v>
                </c:pt>
                <c:pt idx="131">
                  <c:v>38990</c:v>
                </c:pt>
                <c:pt idx="132">
                  <c:v>38960</c:v>
                </c:pt>
                <c:pt idx="133">
                  <c:v>38929</c:v>
                </c:pt>
                <c:pt idx="134">
                  <c:v>38898</c:v>
                </c:pt>
                <c:pt idx="135">
                  <c:v>38868</c:v>
                </c:pt>
                <c:pt idx="136">
                  <c:v>38837</c:v>
                </c:pt>
                <c:pt idx="137">
                  <c:v>38807</c:v>
                </c:pt>
                <c:pt idx="138">
                  <c:v>38776</c:v>
                </c:pt>
                <c:pt idx="139">
                  <c:v>38748</c:v>
                </c:pt>
                <c:pt idx="140">
                  <c:v>38717</c:v>
                </c:pt>
                <c:pt idx="141">
                  <c:v>38686</c:v>
                </c:pt>
                <c:pt idx="142">
                  <c:v>38656</c:v>
                </c:pt>
                <c:pt idx="143">
                  <c:v>38625</c:v>
                </c:pt>
                <c:pt idx="144">
                  <c:v>38595</c:v>
                </c:pt>
                <c:pt idx="145">
                  <c:v>38564</c:v>
                </c:pt>
                <c:pt idx="146">
                  <c:v>38533</c:v>
                </c:pt>
                <c:pt idx="147">
                  <c:v>38503</c:v>
                </c:pt>
                <c:pt idx="148">
                  <c:v>38472</c:v>
                </c:pt>
                <c:pt idx="149">
                  <c:v>38442</c:v>
                </c:pt>
                <c:pt idx="150">
                  <c:v>38411</c:v>
                </c:pt>
                <c:pt idx="151">
                  <c:v>38383</c:v>
                </c:pt>
                <c:pt idx="152">
                  <c:v>38352</c:v>
                </c:pt>
                <c:pt idx="153">
                  <c:v>38321</c:v>
                </c:pt>
                <c:pt idx="154">
                  <c:v>38291</c:v>
                </c:pt>
                <c:pt idx="155">
                  <c:v>38260</c:v>
                </c:pt>
                <c:pt idx="156">
                  <c:v>38230</c:v>
                </c:pt>
                <c:pt idx="157">
                  <c:v>38199</c:v>
                </c:pt>
                <c:pt idx="158">
                  <c:v>38168</c:v>
                </c:pt>
                <c:pt idx="159">
                  <c:v>38138</c:v>
                </c:pt>
                <c:pt idx="160">
                  <c:v>38107</c:v>
                </c:pt>
                <c:pt idx="161">
                  <c:v>38077</c:v>
                </c:pt>
                <c:pt idx="162">
                  <c:v>38046</c:v>
                </c:pt>
                <c:pt idx="163">
                  <c:v>38017</c:v>
                </c:pt>
                <c:pt idx="164">
                  <c:v>37986</c:v>
                </c:pt>
                <c:pt idx="165">
                  <c:v>37955</c:v>
                </c:pt>
                <c:pt idx="166">
                  <c:v>37925</c:v>
                </c:pt>
                <c:pt idx="167">
                  <c:v>37894</c:v>
                </c:pt>
                <c:pt idx="168">
                  <c:v>37864</c:v>
                </c:pt>
                <c:pt idx="169">
                  <c:v>37833</c:v>
                </c:pt>
                <c:pt idx="170">
                  <c:v>37802</c:v>
                </c:pt>
                <c:pt idx="171">
                  <c:v>37772</c:v>
                </c:pt>
                <c:pt idx="172">
                  <c:v>37741</c:v>
                </c:pt>
                <c:pt idx="173">
                  <c:v>37711</c:v>
                </c:pt>
                <c:pt idx="174">
                  <c:v>37680</c:v>
                </c:pt>
                <c:pt idx="175">
                  <c:v>37652</c:v>
                </c:pt>
                <c:pt idx="176">
                  <c:v>37621</c:v>
                </c:pt>
                <c:pt idx="177">
                  <c:v>37590</c:v>
                </c:pt>
                <c:pt idx="178">
                  <c:v>37560</c:v>
                </c:pt>
                <c:pt idx="179">
                  <c:v>37529</c:v>
                </c:pt>
                <c:pt idx="180">
                  <c:v>37499</c:v>
                </c:pt>
                <c:pt idx="181">
                  <c:v>37468</c:v>
                </c:pt>
                <c:pt idx="182">
                  <c:v>37437</c:v>
                </c:pt>
                <c:pt idx="183">
                  <c:v>37407</c:v>
                </c:pt>
                <c:pt idx="184">
                  <c:v>37376</c:v>
                </c:pt>
                <c:pt idx="185">
                  <c:v>37346</c:v>
                </c:pt>
                <c:pt idx="186">
                  <c:v>37315</c:v>
                </c:pt>
                <c:pt idx="187">
                  <c:v>37287</c:v>
                </c:pt>
                <c:pt idx="188">
                  <c:v>37256</c:v>
                </c:pt>
                <c:pt idx="189">
                  <c:v>37225</c:v>
                </c:pt>
                <c:pt idx="190">
                  <c:v>37195</c:v>
                </c:pt>
                <c:pt idx="191">
                  <c:v>37164</c:v>
                </c:pt>
                <c:pt idx="192">
                  <c:v>37134</c:v>
                </c:pt>
                <c:pt idx="193">
                  <c:v>37103</c:v>
                </c:pt>
                <c:pt idx="194">
                  <c:v>37072</c:v>
                </c:pt>
                <c:pt idx="195">
                  <c:v>37042</c:v>
                </c:pt>
                <c:pt idx="196">
                  <c:v>37011</c:v>
                </c:pt>
                <c:pt idx="197">
                  <c:v>36981</c:v>
                </c:pt>
                <c:pt idx="198">
                  <c:v>36950</c:v>
                </c:pt>
                <c:pt idx="199">
                  <c:v>36922</c:v>
                </c:pt>
                <c:pt idx="200">
                  <c:v>36891</c:v>
                </c:pt>
                <c:pt idx="201">
                  <c:v>36860</c:v>
                </c:pt>
                <c:pt idx="202">
                  <c:v>36830</c:v>
                </c:pt>
                <c:pt idx="203">
                  <c:v>36799</c:v>
                </c:pt>
                <c:pt idx="204">
                  <c:v>36769</c:v>
                </c:pt>
                <c:pt idx="205">
                  <c:v>36738</c:v>
                </c:pt>
                <c:pt idx="206">
                  <c:v>36707</c:v>
                </c:pt>
                <c:pt idx="207">
                  <c:v>36677</c:v>
                </c:pt>
                <c:pt idx="208">
                  <c:v>36646</c:v>
                </c:pt>
                <c:pt idx="209">
                  <c:v>36616</c:v>
                </c:pt>
                <c:pt idx="210">
                  <c:v>36585</c:v>
                </c:pt>
                <c:pt idx="211">
                  <c:v>36556</c:v>
                </c:pt>
              </c:numCache>
            </c:numRef>
          </c:cat>
          <c:val>
            <c:numRef>
              <c:f>Goods!$D$3:$D$214</c:f>
              <c:numCache>
                <c:formatCode>0.0%</c:formatCode>
                <c:ptCount val="212"/>
                <c:pt idx="0">
                  <c:v>-9.9000000000000005E-2</c:v>
                </c:pt>
                <c:pt idx="1">
                  <c:v>-9.8000000000000004E-2</c:v>
                </c:pt>
                <c:pt idx="2">
                  <c:v>-9.9000000000000005E-2</c:v>
                </c:pt>
                <c:pt idx="3">
                  <c:v>-9.4E-2</c:v>
                </c:pt>
                <c:pt idx="4">
                  <c:v>-9.6000000000000002E-2</c:v>
                </c:pt>
                <c:pt idx="5">
                  <c:v>-8.4000000000000005E-2</c:v>
                </c:pt>
                <c:pt idx="6">
                  <c:v>-3.3000000000000002E-2</c:v>
                </c:pt>
                <c:pt idx="7">
                  <c:v>-3.2000000000000001E-2</c:v>
                </c:pt>
                <c:pt idx="8">
                  <c:v>-0.03</c:v>
                </c:pt>
                <c:pt idx="9">
                  <c:v>-0.03</c:v>
                </c:pt>
                <c:pt idx="10">
                  <c:v>-2.5000000000000001E-2</c:v>
                </c:pt>
                <c:pt idx="11">
                  <c:v>-1.9E-2</c:v>
                </c:pt>
                <c:pt idx="12">
                  <c:v>-4.0000000000000001E-3</c:v>
                </c:pt>
                <c:pt idx="13">
                  <c:v>3.0000000000000001E-3</c:v>
                </c:pt>
                <c:pt idx="14">
                  <c:v>6.9999999999999993E-3</c:v>
                </c:pt>
                <c:pt idx="15">
                  <c:v>9.0000000000000011E-3</c:v>
                </c:pt>
                <c:pt idx="16">
                  <c:v>9.0000000000000011E-3</c:v>
                </c:pt>
                <c:pt idx="17">
                  <c:v>8.0000000000000002E-3</c:v>
                </c:pt>
                <c:pt idx="18">
                  <c:v>4.0000000000000001E-3</c:v>
                </c:pt>
                <c:pt idx="19">
                  <c:v>9.0000000000000011E-3</c:v>
                </c:pt>
                <c:pt idx="20">
                  <c:v>6.0000000000000001E-3</c:v>
                </c:pt>
                <c:pt idx="21">
                  <c:v>3.0000000000000001E-3</c:v>
                </c:pt>
                <c:pt idx="22">
                  <c:v>-6.0000000000000001E-3</c:v>
                </c:pt>
                <c:pt idx="23">
                  <c:v>-2.2000000000000002E-2</c:v>
                </c:pt>
                <c:pt idx="24">
                  <c:v>-2.5000000000000001E-2</c:v>
                </c:pt>
                <c:pt idx="25">
                  <c:v>-3.2000000000000001E-2</c:v>
                </c:pt>
                <c:pt idx="26">
                  <c:v>-3.4000000000000002E-2</c:v>
                </c:pt>
                <c:pt idx="27">
                  <c:v>-3.6000000000000004E-2</c:v>
                </c:pt>
                <c:pt idx="28">
                  <c:v>-3.3000000000000002E-2</c:v>
                </c:pt>
                <c:pt idx="29">
                  <c:v>-3.1E-2</c:v>
                </c:pt>
                <c:pt idx="30">
                  <c:v>-2.7000000000000003E-2</c:v>
                </c:pt>
                <c:pt idx="31">
                  <c:v>-2.8999999999999998E-2</c:v>
                </c:pt>
                <c:pt idx="32">
                  <c:v>-2.5000000000000001E-2</c:v>
                </c:pt>
                <c:pt idx="33">
                  <c:v>-2.2000000000000002E-2</c:v>
                </c:pt>
                <c:pt idx="34">
                  <c:v>-1.8000000000000002E-2</c:v>
                </c:pt>
                <c:pt idx="35">
                  <c:v>-3.0000000000000001E-3</c:v>
                </c:pt>
                <c:pt idx="36">
                  <c:v>-1E-3</c:v>
                </c:pt>
                <c:pt idx="37">
                  <c:v>-2E-3</c:v>
                </c:pt>
                <c:pt idx="38">
                  <c:v>-2E-3</c:v>
                </c:pt>
                <c:pt idx="39">
                  <c:v>-2E-3</c:v>
                </c:pt>
                <c:pt idx="40">
                  <c:v>-1E-3</c:v>
                </c:pt>
                <c:pt idx="41">
                  <c:v>-9.0000000000000011E-3</c:v>
                </c:pt>
                <c:pt idx="42">
                  <c:v>-8.0000000000000002E-3</c:v>
                </c:pt>
                <c:pt idx="43">
                  <c:v>-4.0000000000000001E-3</c:v>
                </c:pt>
                <c:pt idx="44">
                  <c:v>-6.0000000000000001E-3</c:v>
                </c:pt>
                <c:pt idx="45">
                  <c:v>-6.0000000000000001E-3</c:v>
                </c:pt>
                <c:pt idx="46">
                  <c:v>-5.0000000000000001E-3</c:v>
                </c:pt>
                <c:pt idx="47">
                  <c:v>-4.0000000000000001E-3</c:v>
                </c:pt>
                <c:pt idx="48">
                  <c:v>-4.0000000000000001E-3</c:v>
                </c:pt>
                <c:pt idx="49">
                  <c:v>-6.9999999999999993E-3</c:v>
                </c:pt>
                <c:pt idx="50">
                  <c:v>-1.3000000000000001E-2</c:v>
                </c:pt>
                <c:pt idx="51">
                  <c:v>-1.2E-2</c:v>
                </c:pt>
                <c:pt idx="52">
                  <c:v>-1.1000000000000001E-2</c:v>
                </c:pt>
                <c:pt idx="53">
                  <c:v>-4.0000000000000001E-3</c:v>
                </c:pt>
                <c:pt idx="54">
                  <c:v>-3.0000000000000001E-3</c:v>
                </c:pt>
                <c:pt idx="55">
                  <c:v>-2E-3</c:v>
                </c:pt>
                <c:pt idx="56">
                  <c:v>1E-3</c:v>
                </c:pt>
                <c:pt idx="57">
                  <c:v>2E-3</c:v>
                </c:pt>
                <c:pt idx="58">
                  <c:v>1E-3</c:v>
                </c:pt>
                <c:pt idx="59">
                  <c:v>0</c:v>
                </c:pt>
                <c:pt idx="60">
                  <c:v>-1E-3</c:v>
                </c:pt>
                <c:pt idx="61">
                  <c:v>4.0000000000000001E-3</c:v>
                </c:pt>
                <c:pt idx="62">
                  <c:v>5.0000000000000001E-3</c:v>
                </c:pt>
                <c:pt idx="63">
                  <c:v>5.0000000000000001E-3</c:v>
                </c:pt>
                <c:pt idx="64">
                  <c:v>3.0000000000000001E-3</c:v>
                </c:pt>
                <c:pt idx="65">
                  <c:v>2E-3</c:v>
                </c:pt>
                <c:pt idx="66">
                  <c:v>1E-3</c:v>
                </c:pt>
                <c:pt idx="67">
                  <c:v>-1E-3</c:v>
                </c:pt>
                <c:pt idx="68">
                  <c:v>-9.0000000000000011E-3</c:v>
                </c:pt>
                <c:pt idx="69">
                  <c:v>-1.7000000000000001E-2</c:v>
                </c:pt>
                <c:pt idx="70">
                  <c:v>-1.9E-2</c:v>
                </c:pt>
                <c:pt idx="71">
                  <c:v>-2.2000000000000002E-2</c:v>
                </c:pt>
                <c:pt idx="72">
                  <c:v>-2.2000000000000002E-2</c:v>
                </c:pt>
                <c:pt idx="73">
                  <c:v>-2.2000000000000002E-2</c:v>
                </c:pt>
                <c:pt idx="74">
                  <c:v>-1.6E-2</c:v>
                </c:pt>
                <c:pt idx="75">
                  <c:v>-1.7000000000000001E-2</c:v>
                </c:pt>
                <c:pt idx="76">
                  <c:v>-1.7000000000000001E-2</c:v>
                </c:pt>
                <c:pt idx="77">
                  <c:v>-1.6E-2</c:v>
                </c:pt>
                <c:pt idx="78">
                  <c:v>-1.4999999999999999E-2</c:v>
                </c:pt>
                <c:pt idx="79">
                  <c:v>-1.9E-2</c:v>
                </c:pt>
                <c:pt idx="80">
                  <c:v>-1.4999999999999999E-2</c:v>
                </c:pt>
                <c:pt idx="81">
                  <c:v>-6.9999999999999993E-3</c:v>
                </c:pt>
                <c:pt idx="82">
                  <c:v>-1.2E-2</c:v>
                </c:pt>
                <c:pt idx="83">
                  <c:v>-0.01</c:v>
                </c:pt>
                <c:pt idx="84">
                  <c:v>-8.0000000000000002E-3</c:v>
                </c:pt>
                <c:pt idx="85">
                  <c:v>-8.0000000000000002E-3</c:v>
                </c:pt>
                <c:pt idx="86">
                  <c:v>-6.9999999999999993E-3</c:v>
                </c:pt>
                <c:pt idx="87">
                  <c:v>-6.9999999999999993E-3</c:v>
                </c:pt>
                <c:pt idx="88">
                  <c:v>-5.0000000000000001E-3</c:v>
                </c:pt>
                <c:pt idx="89">
                  <c:v>-5.0000000000000001E-3</c:v>
                </c:pt>
                <c:pt idx="90">
                  <c:v>-4.0000000000000001E-3</c:v>
                </c:pt>
                <c:pt idx="91">
                  <c:v>1E-3</c:v>
                </c:pt>
                <c:pt idx="92">
                  <c:v>4.0000000000000001E-3</c:v>
                </c:pt>
                <c:pt idx="93">
                  <c:v>3.0000000000000001E-3</c:v>
                </c:pt>
                <c:pt idx="94">
                  <c:v>1.1000000000000001E-2</c:v>
                </c:pt>
                <c:pt idx="95">
                  <c:v>1.2E-2</c:v>
                </c:pt>
                <c:pt idx="96">
                  <c:v>0.01</c:v>
                </c:pt>
                <c:pt idx="97">
                  <c:v>9.0000000000000011E-3</c:v>
                </c:pt>
                <c:pt idx="98">
                  <c:v>1.1000000000000001E-2</c:v>
                </c:pt>
                <c:pt idx="99">
                  <c:v>1.7000000000000001E-2</c:v>
                </c:pt>
                <c:pt idx="100">
                  <c:v>1.8000000000000002E-2</c:v>
                </c:pt>
                <c:pt idx="101">
                  <c:v>2.2000000000000002E-2</c:v>
                </c:pt>
                <c:pt idx="102">
                  <c:v>2.3E-2</c:v>
                </c:pt>
                <c:pt idx="103">
                  <c:v>2.2000000000000002E-2</c:v>
                </c:pt>
                <c:pt idx="104">
                  <c:v>2.2000000000000002E-2</c:v>
                </c:pt>
                <c:pt idx="105">
                  <c:v>2.1000000000000001E-2</c:v>
                </c:pt>
                <c:pt idx="106">
                  <c:v>1.6E-2</c:v>
                </c:pt>
                <c:pt idx="107">
                  <c:v>1.7000000000000001E-2</c:v>
                </c:pt>
                <c:pt idx="108">
                  <c:v>1.8000000000000002E-2</c:v>
                </c:pt>
                <c:pt idx="109">
                  <c:v>0.02</c:v>
                </c:pt>
                <c:pt idx="110">
                  <c:v>1.6E-2</c:v>
                </c:pt>
                <c:pt idx="111">
                  <c:v>1.1000000000000001E-2</c:v>
                </c:pt>
                <c:pt idx="112">
                  <c:v>1.2E-2</c:v>
                </c:pt>
                <c:pt idx="113">
                  <c:v>9.0000000000000011E-3</c:v>
                </c:pt>
                <c:pt idx="114">
                  <c:v>0.01</c:v>
                </c:pt>
                <c:pt idx="115">
                  <c:v>1.2E-2</c:v>
                </c:pt>
                <c:pt idx="116">
                  <c:v>1.2E-2</c:v>
                </c:pt>
                <c:pt idx="117">
                  <c:v>1.3000000000000001E-2</c:v>
                </c:pt>
                <c:pt idx="118">
                  <c:v>1.4999999999999999E-2</c:v>
                </c:pt>
                <c:pt idx="119">
                  <c:v>1.7000000000000001E-2</c:v>
                </c:pt>
                <c:pt idx="120">
                  <c:v>1.8000000000000002E-2</c:v>
                </c:pt>
                <c:pt idx="121">
                  <c:v>1.8000000000000002E-2</c:v>
                </c:pt>
                <c:pt idx="122">
                  <c:v>2.1000000000000001E-2</c:v>
                </c:pt>
                <c:pt idx="123">
                  <c:v>2.3E-2</c:v>
                </c:pt>
                <c:pt idx="124">
                  <c:v>1.8000000000000002E-2</c:v>
                </c:pt>
                <c:pt idx="125">
                  <c:v>1.8000000000000002E-2</c:v>
                </c:pt>
                <c:pt idx="126">
                  <c:v>1.3999999999999999E-2</c:v>
                </c:pt>
                <c:pt idx="127">
                  <c:v>1.3000000000000001E-2</c:v>
                </c:pt>
                <c:pt idx="128">
                  <c:v>1.1000000000000001E-2</c:v>
                </c:pt>
                <c:pt idx="129">
                  <c:v>0.01</c:v>
                </c:pt>
                <c:pt idx="130">
                  <c:v>1.3999999999999999E-2</c:v>
                </c:pt>
                <c:pt idx="131">
                  <c:v>8.0000000000000002E-3</c:v>
                </c:pt>
                <c:pt idx="132">
                  <c:v>1.3000000000000001E-2</c:v>
                </c:pt>
                <c:pt idx="133">
                  <c:v>0.01</c:v>
                </c:pt>
                <c:pt idx="134">
                  <c:v>2E-3</c:v>
                </c:pt>
                <c:pt idx="135">
                  <c:v>0</c:v>
                </c:pt>
                <c:pt idx="136">
                  <c:v>-2E-3</c:v>
                </c:pt>
                <c:pt idx="137">
                  <c:v>-1E-3</c:v>
                </c:pt>
                <c:pt idx="138">
                  <c:v>-2E-3</c:v>
                </c:pt>
                <c:pt idx="139">
                  <c:v>1E-3</c:v>
                </c:pt>
                <c:pt idx="140">
                  <c:v>0</c:v>
                </c:pt>
                <c:pt idx="141">
                  <c:v>0</c:v>
                </c:pt>
                <c:pt idx="142">
                  <c:v>0</c:v>
                </c:pt>
                <c:pt idx="143">
                  <c:v>-5.0000000000000001E-3</c:v>
                </c:pt>
                <c:pt idx="144">
                  <c:v>-1.1000000000000001E-2</c:v>
                </c:pt>
                <c:pt idx="145">
                  <c:v>-1.3000000000000001E-2</c:v>
                </c:pt>
                <c:pt idx="146">
                  <c:v>-0.01</c:v>
                </c:pt>
                <c:pt idx="147">
                  <c:v>-1.1000000000000001E-2</c:v>
                </c:pt>
                <c:pt idx="148">
                  <c:v>-0.01</c:v>
                </c:pt>
                <c:pt idx="149">
                  <c:v>-1.4999999999999999E-2</c:v>
                </c:pt>
                <c:pt idx="150">
                  <c:v>-1.6E-2</c:v>
                </c:pt>
                <c:pt idx="151">
                  <c:v>-1.8000000000000002E-2</c:v>
                </c:pt>
                <c:pt idx="152">
                  <c:v>-1.8000000000000002E-2</c:v>
                </c:pt>
                <c:pt idx="153">
                  <c:v>-1.9E-2</c:v>
                </c:pt>
                <c:pt idx="154">
                  <c:v>-1.7000000000000001E-2</c:v>
                </c:pt>
                <c:pt idx="155">
                  <c:v>-1.1000000000000001E-2</c:v>
                </c:pt>
                <c:pt idx="156">
                  <c:v>-1.3999999999999999E-2</c:v>
                </c:pt>
                <c:pt idx="157">
                  <c:v>-1.3000000000000001E-2</c:v>
                </c:pt>
                <c:pt idx="158">
                  <c:v>-8.0000000000000002E-3</c:v>
                </c:pt>
                <c:pt idx="159">
                  <c:v>-1.7000000000000001E-2</c:v>
                </c:pt>
                <c:pt idx="160">
                  <c:v>-1.8000000000000002E-2</c:v>
                </c:pt>
                <c:pt idx="161">
                  <c:v>-2.2000000000000002E-2</c:v>
                </c:pt>
                <c:pt idx="162">
                  <c:v>-2.3E-2</c:v>
                </c:pt>
                <c:pt idx="163">
                  <c:v>-2.4E-2</c:v>
                </c:pt>
                <c:pt idx="164">
                  <c:v>-1.9E-2</c:v>
                </c:pt>
                <c:pt idx="165">
                  <c:v>-1.8000000000000002E-2</c:v>
                </c:pt>
                <c:pt idx="166">
                  <c:v>-2.4E-2</c:v>
                </c:pt>
                <c:pt idx="167">
                  <c:v>-2.1000000000000001E-2</c:v>
                </c:pt>
                <c:pt idx="168">
                  <c:v>-2.3E-2</c:v>
                </c:pt>
                <c:pt idx="169">
                  <c:v>-0.01</c:v>
                </c:pt>
                <c:pt idx="170">
                  <c:v>-8.0000000000000002E-3</c:v>
                </c:pt>
                <c:pt idx="171">
                  <c:v>1E-3</c:v>
                </c:pt>
                <c:pt idx="172">
                  <c:v>0.01</c:v>
                </c:pt>
                <c:pt idx="173">
                  <c:v>1.1000000000000001E-2</c:v>
                </c:pt>
                <c:pt idx="174">
                  <c:v>6.0000000000000001E-3</c:v>
                </c:pt>
                <c:pt idx="175">
                  <c:v>6.0000000000000001E-3</c:v>
                </c:pt>
                <c:pt idx="176">
                  <c:v>6.9999999999999993E-3</c:v>
                </c:pt>
                <c:pt idx="177">
                  <c:v>6.0000000000000001E-3</c:v>
                </c:pt>
                <c:pt idx="178">
                  <c:v>9.0000000000000011E-3</c:v>
                </c:pt>
                <c:pt idx="179">
                  <c:v>1.2E-2</c:v>
                </c:pt>
                <c:pt idx="180">
                  <c:v>9.0000000000000011E-3</c:v>
                </c:pt>
                <c:pt idx="181">
                  <c:v>-3.0000000000000001E-3</c:v>
                </c:pt>
                <c:pt idx="182">
                  <c:v>-3.0000000000000001E-3</c:v>
                </c:pt>
                <c:pt idx="183">
                  <c:v>-1E-3</c:v>
                </c:pt>
                <c:pt idx="184">
                  <c:v>-9.0000000000000011E-3</c:v>
                </c:pt>
                <c:pt idx="185">
                  <c:v>-6.0000000000000001E-3</c:v>
                </c:pt>
                <c:pt idx="186">
                  <c:v>6.9999999999999993E-3</c:v>
                </c:pt>
                <c:pt idx="187">
                  <c:v>6.9999999999999993E-3</c:v>
                </c:pt>
                <c:pt idx="188">
                  <c:v>-3.0000000000000001E-3</c:v>
                </c:pt>
                <c:pt idx="189">
                  <c:v>-4.0000000000000001E-3</c:v>
                </c:pt>
                <c:pt idx="190">
                  <c:v>-0.01</c:v>
                </c:pt>
                <c:pt idx="191">
                  <c:v>-2E-3</c:v>
                </c:pt>
                <c:pt idx="192">
                  <c:v>-1.3000000000000001E-2</c:v>
                </c:pt>
                <c:pt idx="193">
                  <c:v>-0.01</c:v>
                </c:pt>
                <c:pt idx="194">
                  <c:v>-1.4999999999999999E-2</c:v>
                </c:pt>
                <c:pt idx="195">
                  <c:v>-2.7000000000000003E-2</c:v>
                </c:pt>
                <c:pt idx="196">
                  <c:v>-2.7000000000000003E-2</c:v>
                </c:pt>
                <c:pt idx="197">
                  <c:v>-2.8999999999999998E-2</c:v>
                </c:pt>
                <c:pt idx="198">
                  <c:v>-3.7000000000000005E-2</c:v>
                </c:pt>
                <c:pt idx="199">
                  <c:v>-0.05</c:v>
                </c:pt>
                <c:pt idx="200">
                  <c:v>-4.2000000000000003E-2</c:v>
                </c:pt>
                <c:pt idx="201">
                  <c:v>-4.4000000000000004E-2</c:v>
                </c:pt>
                <c:pt idx="202">
                  <c:v>-3.4000000000000002E-2</c:v>
                </c:pt>
                <c:pt idx="203">
                  <c:v>-4.8000000000000001E-2</c:v>
                </c:pt>
                <c:pt idx="204">
                  <c:v>-2.8999999999999998E-2</c:v>
                </c:pt>
                <c:pt idx="205">
                  <c:v>-3.1E-2</c:v>
                </c:pt>
                <c:pt idx="206">
                  <c:v>-3.7000000000000005E-2</c:v>
                </c:pt>
                <c:pt idx="207">
                  <c:v>-2.7000000000000003E-2</c:v>
                </c:pt>
                <c:pt idx="208">
                  <c:v>-0.03</c:v>
                </c:pt>
                <c:pt idx="209">
                  <c:v>-0.03</c:v>
                </c:pt>
                <c:pt idx="210">
                  <c:v>-2.7000000000000003E-2</c:v>
                </c:pt>
                <c:pt idx="211">
                  <c:v>-1.6E-2</c:v>
                </c:pt>
              </c:numCache>
            </c:numRef>
          </c:val>
          <c:smooth val="0"/>
        </c:ser>
        <c:ser>
          <c:idx val="1"/>
          <c:order val="1"/>
          <c:tx>
            <c:strRef>
              <c:f>Goods!$E$2</c:f>
              <c:strCache>
                <c:ptCount val="1"/>
                <c:pt idx="0">
                  <c:v>Household Appliances</c:v>
                </c:pt>
              </c:strCache>
            </c:strRef>
          </c:tx>
          <c:spPr>
            <a:ln w="28575" cap="rnd">
              <a:solidFill>
                <a:srgbClr val="C00000"/>
              </a:solidFill>
              <a:round/>
            </a:ln>
            <a:effectLst/>
          </c:spPr>
          <c:marker>
            <c:symbol val="none"/>
          </c:marker>
          <c:cat>
            <c:numRef>
              <c:f>Goods!$C$3:$C$214</c:f>
              <c:numCache>
                <c:formatCode>m/d/yyyy</c:formatCode>
                <c:ptCount val="212"/>
                <c:pt idx="0">
                  <c:v>42978</c:v>
                </c:pt>
                <c:pt idx="1">
                  <c:v>42947</c:v>
                </c:pt>
                <c:pt idx="2">
                  <c:v>42916</c:v>
                </c:pt>
                <c:pt idx="3">
                  <c:v>42886</c:v>
                </c:pt>
                <c:pt idx="4">
                  <c:v>42855</c:v>
                </c:pt>
                <c:pt idx="5">
                  <c:v>42825</c:v>
                </c:pt>
                <c:pt idx="6">
                  <c:v>42794</c:v>
                </c:pt>
                <c:pt idx="7">
                  <c:v>42766</c:v>
                </c:pt>
                <c:pt idx="8">
                  <c:v>42735</c:v>
                </c:pt>
                <c:pt idx="9">
                  <c:v>42704</c:v>
                </c:pt>
                <c:pt idx="10">
                  <c:v>42674</c:v>
                </c:pt>
                <c:pt idx="11">
                  <c:v>42643</c:v>
                </c:pt>
                <c:pt idx="12">
                  <c:v>42613</c:v>
                </c:pt>
                <c:pt idx="13">
                  <c:v>42582</c:v>
                </c:pt>
                <c:pt idx="14">
                  <c:v>42551</c:v>
                </c:pt>
                <c:pt idx="15">
                  <c:v>42521</c:v>
                </c:pt>
                <c:pt idx="16">
                  <c:v>42490</c:v>
                </c:pt>
                <c:pt idx="17">
                  <c:v>42460</c:v>
                </c:pt>
                <c:pt idx="18">
                  <c:v>42429</c:v>
                </c:pt>
                <c:pt idx="19">
                  <c:v>42400</c:v>
                </c:pt>
                <c:pt idx="20">
                  <c:v>42369</c:v>
                </c:pt>
                <c:pt idx="21">
                  <c:v>42338</c:v>
                </c:pt>
                <c:pt idx="22">
                  <c:v>42308</c:v>
                </c:pt>
                <c:pt idx="23">
                  <c:v>42277</c:v>
                </c:pt>
                <c:pt idx="24">
                  <c:v>42247</c:v>
                </c:pt>
                <c:pt idx="25">
                  <c:v>42216</c:v>
                </c:pt>
                <c:pt idx="26">
                  <c:v>42185</c:v>
                </c:pt>
                <c:pt idx="27">
                  <c:v>42155</c:v>
                </c:pt>
                <c:pt idx="28">
                  <c:v>42124</c:v>
                </c:pt>
                <c:pt idx="29">
                  <c:v>42094</c:v>
                </c:pt>
                <c:pt idx="30">
                  <c:v>42063</c:v>
                </c:pt>
                <c:pt idx="31">
                  <c:v>42035</c:v>
                </c:pt>
                <c:pt idx="32">
                  <c:v>42004</c:v>
                </c:pt>
                <c:pt idx="33">
                  <c:v>41973</c:v>
                </c:pt>
                <c:pt idx="34">
                  <c:v>41943</c:v>
                </c:pt>
                <c:pt idx="35">
                  <c:v>41912</c:v>
                </c:pt>
                <c:pt idx="36">
                  <c:v>41882</c:v>
                </c:pt>
                <c:pt idx="37">
                  <c:v>41851</c:v>
                </c:pt>
                <c:pt idx="38">
                  <c:v>41820</c:v>
                </c:pt>
                <c:pt idx="39">
                  <c:v>41790</c:v>
                </c:pt>
                <c:pt idx="40">
                  <c:v>41759</c:v>
                </c:pt>
                <c:pt idx="41">
                  <c:v>41729</c:v>
                </c:pt>
                <c:pt idx="42">
                  <c:v>41698</c:v>
                </c:pt>
                <c:pt idx="43">
                  <c:v>41670</c:v>
                </c:pt>
                <c:pt idx="44">
                  <c:v>41639</c:v>
                </c:pt>
                <c:pt idx="45">
                  <c:v>41608</c:v>
                </c:pt>
                <c:pt idx="46">
                  <c:v>41578</c:v>
                </c:pt>
                <c:pt idx="47">
                  <c:v>41547</c:v>
                </c:pt>
                <c:pt idx="48">
                  <c:v>41517</c:v>
                </c:pt>
                <c:pt idx="49">
                  <c:v>41486</c:v>
                </c:pt>
                <c:pt idx="50">
                  <c:v>41455</c:v>
                </c:pt>
                <c:pt idx="51">
                  <c:v>41425</c:v>
                </c:pt>
                <c:pt idx="52">
                  <c:v>41394</c:v>
                </c:pt>
                <c:pt idx="53">
                  <c:v>41364</c:v>
                </c:pt>
                <c:pt idx="54">
                  <c:v>41333</c:v>
                </c:pt>
                <c:pt idx="55">
                  <c:v>41305</c:v>
                </c:pt>
                <c:pt idx="56">
                  <c:v>41274</c:v>
                </c:pt>
                <c:pt idx="57">
                  <c:v>41243</c:v>
                </c:pt>
                <c:pt idx="58">
                  <c:v>41213</c:v>
                </c:pt>
                <c:pt idx="59">
                  <c:v>41182</c:v>
                </c:pt>
                <c:pt idx="60">
                  <c:v>41152</c:v>
                </c:pt>
                <c:pt idx="61">
                  <c:v>41121</c:v>
                </c:pt>
                <c:pt idx="62">
                  <c:v>41090</c:v>
                </c:pt>
                <c:pt idx="63">
                  <c:v>41060</c:v>
                </c:pt>
                <c:pt idx="64">
                  <c:v>41029</c:v>
                </c:pt>
                <c:pt idx="65">
                  <c:v>40999</c:v>
                </c:pt>
                <c:pt idx="66">
                  <c:v>40968</c:v>
                </c:pt>
                <c:pt idx="67">
                  <c:v>40939</c:v>
                </c:pt>
                <c:pt idx="68">
                  <c:v>40908</c:v>
                </c:pt>
                <c:pt idx="69">
                  <c:v>40877</c:v>
                </c:pt>
                <c:pt idx="70">
                  <c:v>40847</c:v>
                </c:pt>
                <c:pt idx="71">
                  <c:v>40816</c:v>
                </c:pt>
                <c:pt idx="72">
                  <c:v>40786</c:v>
                </c:pt>
                <c:pt idx="73">
                  <c:v>40755</c:v>
                </c:pt>
                <c:pt idx="74">
                  <c:v>40724</c:v>
                </c:pt>
                <c:pt idx="75">
                  <c:v>40694</c:v>
                </c:pt>
                <c:pt idx="76">
                  <c:v>40663</c:v>
                </c:pt>
                <c:pt idx="77">
                  <c:v>40633</c:v>
                </c:pt>
                <c:pt idx="78">
                  <c:v>40602</c:v>
                </c:pt>
                <c:pt idx="79">
                  <c:v>40574</c:v>
                </c:pt>
                <c:pt idx="80">
                  <c:v>40543</c:v>
                </c:pt>
                <c:pt idx="81">
                  <c:v>40512</c:v>
                </c:pt>
                <c:pt idx="82">
                  <c:v>40482</c:v>
                </c:pt>
                <c:pt idx="83">
                  <c:v>40451</c:v>
                </c:pt>
                <c:pt idx="84">
                  <c:v>40421</c:v>
                </c:pt>
                <c:pt idx="85">
                  <c:v>40390</c:v>
                </c:pt>
                <c:pt idx="86">
                  <c:v>40359</c:v>
                </c:pt>
                <c:pt idx="87">
                  <c:v>40329</c:v>
                </c:pt>
                <c:pt idx="88">
                  <c:v>40298</c:v>
                </c:pt>
                <c:pt idx="89">
                  <c:v>40268</c:v>
                </c:pt>
                <c:pt idx="90">
                  <c:v>40237</c:v>
                </c:pt>
                <c:pt idx="91">
                  <c:v>40209</c:v>
                </c:pt>
                <c:pt idx="92">
                  <c:v>40178</c:v>
                </c:pt>
                <c:pt idx="93">
                  <c:v>40147</c:v>
                </c:pt>
                <c:pt idx="94">
                  <c:v>40117</c:v>
                </c:pt>
                <c:pt idx="95">
                  <c:v>40086</c:v>
                </c:pt>
                <c:pt idx="96">
                  <c:v>40056</c:v>
                </c:pt>
                <c:pt idx="97">
                  <c:v>40025</c:v>
                </c:pt>
                <c:pt idx="98">
                  <c:v>39994</c:v>
                </c:pt>
                <c:pt idx="99">
                  <c:v>39964</c:v>
                </c:pt>
                <c:pt idx="100">
                  <c:v>39933</c:v>
                </c:pt>
                <c:pt idx="101">
                  <c:v>39903</c:v>
                </c:pt>
                <c:pt idx="102">
                  <c:v>39872</c:v>
                </c:pt>
                <c:pt idx="103">
                  <c:v>39844</c:v>
                </c:pt>
                <c:pt idx="104">
                  <c:v>39813</c:v>
                </c:pt>
                <c:pt idx="105">
                  <c:v>39782</c:v>
                </c:pt>
                <c:pt idx="106">
                  <c:v>39752</c:v>
                </c:pt>
                <c:pt idx="107">
                  <c:v>39721</c:v>
                </c:pt>
                <c:pt idx="108">
                  <c:v>39691</c:v>
                </c:pt>
                <c:pt idx="109">
                  <c:v>39660</c:v>
                </c:pt>
                <c:pt idx="110">
                  <c:v>39629</c:v>
                </c:pt>
                <c:pt idx="111">
                  <c:v>39599</c:v>
                </c:pt>
                <c:pt idx="112">
                  <c:v>39568</c:v>
                </c:pt>
                <c:pt idx="113">
                  <c:v>39538</c:v>
                </c:pt>
                <c:pt idx="114">
                  <c:v>39507</c:v>
                </c:pt>
                <c:pt idx="115">
                  <c:v>39478</c:v>
                </c:pt>
                <c:pt idx="116">
                  <c:v>39447</c:v>
                </c:pt>
                <c:pt idx="117">
                  <c:v>39416</c:v>
                </c:pt>
                <c:pt idx="118">
                  <c:v>39386</c:v>
                </c:pt>
                <c:pt idx="119">
                  <c:v>39355</c:v>
                </c:pt>
                <c:pt idx="120">
                  <c:v>39325</c:v>
                </c:pt>
                <c:pt idx="121">
                  <c:v>39294</c:v>
                </c:pt>
                <c:pt idx="122">
                  <c:v>39263</c:v>
                </c:pt>
                <c:pt idx="123">
                  <c:v>39233</c:v>
                </c:pt>
                <c:pt idx="124">
                  <c:v>39202</c:v>
                </c:pt>
                <c:pt idx="125">
                  <c:v>39172</c:v>
                </c:pt>
                <c:pt idx="126">
                  <c:v>39141</c:v>
                </c:pt>
                <c:pt idx="127">
                  <c:v>39113</c:v>
                </c:pt>
                <c:pt idx="128">
                  <c:v>39082</c:v>
                </c:pt>
                <c:pt idx="129">
                  <c:v>39051</c:v>
                </c:pt>
                <c:pt idx="130">
                  <c:v>39021</c:v>
                </c:pt>
                <c:pt idx="131">
                  <c:v>38990</c:v>
                </c:pt>
                <c:pt idx="132">
                  <c:v>38960</c:v>
                </c:pt>
                <c:pt idx="133">
                  <c:v>38929</c:v>
                </c:pt>
                <c:pt idx="134">
                  <c:v>38898</c:v>
                </c:pt>
                <c:pt idx="135">
                  <c:v>38868</c:v>
                </c:pt>
                <c:pt idx="136">
                  <c:v>38837</c:v>
                </c:pt>
                <c:pt idx="137">
                  <c:v>38807</c:v>
                </c:pt>
                <c:pt idx="138">
                  <c:v>38776</c:v>
                </c:pt>
                <c:pt idx="139">
                  <c:v>38748</c:v>
                </c:pt>
                <c:pt idx="140">
                  <c:v>38717</c:v>
                </c:pt>
                <c:pt idx="141">
                  <c:v>38686</c:v>
                </c:pt>
                <c:pt idx="142">
                  <c:v>38656</c:v>
                </c:pt>
                <c:pt idx="143">
                  <c:v>38625</c:v>
                </c:pt>
                <c:pt idx="144">
                  <c:v>38595</c:v>
                </c:pt>
                <c:pt idx="145">
                  <c:v>38564</c:v>
                </c:pt>
                <c:pt idx="146">
                  <c:v>38533</c:v>
                </c:pt>
                <c:pt idx="147">
                  <c:v>38503</c:v>
                </c:pt>
                <c:pt idx="148">
                  <c:v>38472</c:v>
                </c:pt>
                <c:pt idx="149">
                  <c:v>38442</c:v>
                </c:pt>
                <c:pt idx="150">
                  <c:v>38411</c:v>
                </c:pt>
                <c:pt idx="151">
                  <c:v>38383</c:v>
                </c:pt>
                <c:pt idx="152">
                  <c:v>38352</c:v>
                </c:pt>
                <c:pt idx="153">
                  <c:v>38321</c:v>
                </c:pt>
                <c:pt idx="154">
                  <c:v>38291</c:v>
                </c:pt>
                <c:pt idx="155">
                  <c:v>38260</c:v>
                </c:pt>
                <c:pt idx="156">
                  <c:v>38230</c:v>
                </c:pt>
                <c:pt idx="157">
                  <c:v>38199</c:v>
                </c:pt>
                <c:pt idx="158">
                  <c:v>38168</c:v>
                </c:pt>
                <c:pt idx="159">
                  <c:v>38138</c:v>
                </c:pt>
                <c:pt idx="160">
                  <c:v>38107</c:v>
                </c:pt>
                <c:pt idx="161">
                  <c:v>38077</c:v>
                </c:pt>
                <c:pt idx="162">
                  <c:v>38046</c:v>
                </c:pt>
                <c:pt idx="163">
                  <c:v>38017</c:v>
                </c:pt>
                <c:pt idx="164">
                  <c:v>37986</c:v>
                </c:pt>
                <c:pt idx="165">
                  <c:v>37955</c:v>
                </c:pt>
                <c:pt idx="166">
                  <c:v>37925</c:v>
                </c:pt>
                <c:pt idx="167">
                  <c:v>37894</c:v>
                </c:pt>
                <c:pt idx="168">
                  <c:v>37864</c:v>
                </c:pt>
                <c:pt idx="169">
                  <c:v>37833</c:v>
                </c:pt>
                <c:pt idx="170">
                  <c:v>37802</c:v>
                </c:pt>
                <c:pt idx="171">
                  <c:v>37772</c:v>
                </c:pt>
                <c:pt idx="172">
                  <c:v>37741</c:v>
                </c:pt>
                <c:pt idx="173">
                  <c:v>37711</c:v>
                </c:pt>
                <c:pt idx="174">
                  <c:v>37680</c:v>
                </c:pt>
                <c:pt idx="175">
                  <c:v>37652</c:v>
                </c:pt>
                <c:pt idx="176">
                  <c:v>37621</c:v>
                </c:pt>
                <c:pt idx="177">
                  <c:v>37590</c:v>
                </c:pt>
                <c:pt idx="178">
                  <c:v>37560</c:v>
                </c:pt>
                <c:pt idx="179">
                  <c:v>37529</c:v>
                </c:pt>
                <c:pt idx="180">
                  <c:v>37499</c:v>
                </c:pt>
                <c:pt idx="181">
                  <c:v>37468</c:v>
                </c:pt>
                <c:pt idx="182">
                  <c:v>37437</c:v>
                </c:pt>
                <c:pt idx="183">
                  <c:v>37407</c:v>
                </c:pt>
                <c:pt idx="184">
                  <c:v>37376</c:v>
                </c:pt>
                <c:pt idx="185">
                  <c:v>37346</c:v>
                </c:pt>
                <c:pt idx="186">
                  <c:v>37315</c:v>
                </c:pt>
                <c:pt idx="187">
                  <c:v>37287</c:v>
                </c:pt>
                <c:pt idx="188">
                  <c:v>37256</c:v>
                </c:pt>
                <c:pt idx="189">
                  <c:v>37225</c:v>
                </c:pt>
                <c:pt idx="190">
                  <c:v>37195</c:v>
                </c:pt>
                <c:pt idx="191">
                  <c:v>37164</c:v>
                </c:pt>
                <c:pt idx="192">
                  <c:v>37134</c:v>
                </c:pt>
                <c:pt idx="193">
                  <c:v>37103</c:v>
                </c:pt>
                <c:pt idx="194">
                  <c:v>37072</c:v>
                </c:pt>
                <c:pt idx="195">
                  <c:v>37042</c:v>
                </c:pt>
                <c:pt idx="196">
                  <c:v>37011</c:v>
                </c:pt>
                <c:pt idx="197">
                  <c:v>36981</c:v>
                </c:pt>
                <c:pt idx="198">
                  <c:v>36950</c:v>
                </c:pt>
                <c:pt idx="199">
                  <c:v>36922</c:v>
                </c:pt>
                <c:pt idx="200">
                  <c:v>36891</c:v>
                </c:pt>
                <c:pt idx="201">
                  <c:v>36860</c:v>
                </c:pt>
                <c:pt idx="202">
                  <c:v>36830</c:v>
                </c:pt>
                <c:pt idx="203">
                  <c:v>36799</c:v>
                </c:pt>
                <c:pt idx="204">
                  <c:v>36769</c:v>
                </c:pt>
                <c:pt idx="205">
                  <c:v>36738</c:v>
                </c:pt>
                <c:pt idx="206">
                  <c:v>36707</c:v>
                </c:pt>
                <c:pt idx="207">
                  <c:v>36677</c:v>
                </c:pt>
                <c:pt idx="208">
                  <c:v>36646</c:v>
                </c:pt>
                <c:pt idx="209">
                  <c:v>36616</c:v>
                </c:pt>
                <c:pt idx="210">
                  <c:v>36585</c:v>
                </c:pt>
                <c:pt idx="211">
                  <c:v>36556</c:v>
                </c:pt>
              </c:numCache>
            </c:numRef>
          </c:cat>
          <c:val>
            <c:numRef>
              <c:f>Goods!$E$3:$E$214</c:f>
              <c:numCache>
                <c:formatCode>0.0%</c:formatCode>
                <c:ptCount val="212"/>
                <c:pt idx="0">
                  <c:v>-3.5000000000000003E-2</c:v>
                </c:pt>
                <c:pt idx="1">
                  <c:v>-4.8000000000000001E-2</c:v>
                </c:pt>
                <c:pt idx="2">
                  <c:v>-6.2E-2</c:v>
                </c:pt>
                <c:pt idx="3">
                  <c:v>-0.05</c:v>
                </c:pt>
                <c:pt idx="4">
                  <c:v>-5.0999999999999997E-2</c:v>
                </c:pt>
                <c:pt idx="5">
                  <c:v>-4.7E-2</c:v>
                </c:pt>
                <c:pt idx="6">
                  <c:v>-4.4000000000000004E-2</c:v>
                </c:pt>
                <c:pt idx="7">
                  <c:v>-4.7E-2</c:v>
                </c:pt>
                <c:pt idx="8">
                  <c:v>-5.5999999999999994E-2</c:v>
                </c:pt>
                <c:pt idx="9">
                  <c:v>-6.6000000000000003E-2</c:v>
                </c:pt>
                <c:pt idx="10">
                  <c:v>-5.7999999999999996E-2</c:v>
                </c:pt>
                <c:pt idx="11">
                  <c:v>-6.2E-2</c:v>
                </c:pt>
                <c:pt idx="12">
                  <c:v>-5.4000000000000006E-2</c:v>
                </c:pt>
                <c:pt idx="13">
                  <c:v>-4.7E-2</c:v>
                </c:pt>
                <c:pt idx="14">
                  <c:v>-4.4999999999999998E-2</c:v>
                </c:pt>
                <c:pt idx="15">
                  <c:v>-0.04</c:v>
                </c:pt>
                <c:pt idx="16">
                  <c:v>-4.5999999999999999E-2</c:v>
                </c:pt>
                <c:pt idx="17">
                  <c:v>-4.2999999999999997E-2</c:v>
                </c:pt>
                <c:pt idx="18">
                  <c:v>-0.05</c:v>
                </c:pt>
                <c:pt idx="19">
                  <c:v>-3.7000000000000005E-2</c:v>
                </c:pt>
                <c:pt idx="20">
                  <c:v>-3.9E-2</c:v>
                </c:pt>
                <c:pt idx="21">
                  <c:v>-4.2999999999999997E-2</c:v>
                </c:pt>
                <c:pt idx="22">
                  <c:v>-4.5999999999999999E-2</c:v>
                </c:pt>
                <c:pt idx="23">
                  <c:v>-3.7999999999999999E-2</c:v>
                </c:pt>
                <c:pt idx="24">
                  <c:v>-4.2999999999999997E-2</c:v>
                </c:pt>
                <c:pt idx="25">
                  <c:v>-5.2000000000000005E-2</c:v>
                </c:pt>
                <c:pt idx="26">
                  <c:v>-3.6000000000000004E-2</c:v>
                </c:pt>
                <c:pt idx="27">
                  <c:v>-4.2000000000000003E-2</c:v>
                </c:pt>
                <c:pt idx="28">
                  <c:v>-0.05</c:v>
                </c:pt>
                <c:pt idx="29">
                  <c:v>-6.5000000000000002E-2</c:v>
                </c:pt>
                <c:pt idx="30">
                  <c:v>-6.9000000000000006E-2</c:v>
                </c:pt>
                <c:pt idx="31">
                  <c:v>-7.0000000000000007E-2</c:v>
                </c:pt>
                <c:pt idx="32">
                  <c:v>-6.4000000000000001E-2</c:v>
                </c:pt>
                <c:pt idx="33">
                  <c:v>-6.7000000000000004E-2</c:v>
                </c:pt>
                <c:pt idx="34">
                  <c:v>-5.9000000000000004E-2</c:v>
                </c:pt>
                <c:pt idx="35">
                  <c:v>-5.7999999999999996E-2</c:v>
                </c:pt>
                <c:pt idx="36">
                  <c:v>-5.7999999999999996E-2</c:v>
                </c:pt>
                <c:pt idx="37">
                  <c:v>-5.2999999999999999E-2</c:v>
                </c:pt>
                <c:pt idx="38">
                  <c:v>-7.2999999999999995E-2</c:v>
                </c:pt>
                <c:pt idx="39">
                  <c:v>-6.4000000000000001E-2</c:v>
                </c:pt>
                <c:pt idx="40">
                  <c:v>-5.5999999999999994E-2</c:v>
                </c:pt>
                <c:pt idx="41">
                  <c:v>-4.4999999999999998E-2</c:v>
                </c:pt>
                <c:pt idx="42">
                  <c:v>-3.5000000000000003E-2</c:v>
                </c:pt>
                <c:pt idx="43">
                  <c:v>-4.2999999999999997E-2</c:v>
                </c:pt>
                <c:pt idx="44">
                  <c:v>-5.2000000000000005E-2</c:v>
                </c:pt>
                <c:pt idx="45">
                  <c:v>-4.2000000000000003E-2</c:v>
                </c:pt>
                <c:pt idx="46">
                  <c:v>-3.3000000000000002E-2</c:v>
                </c:pt>
                <c:pt idx="47">
                  <c:v>-2.4E-2</c:v>
                </c:pt>
                <c:pt idx="48">
                  <c:v>-3.1E-2</c:v>
                </c:pt>
                <c:pt idx="49">
                  <c:v>-3.3000000000000002E-2</c:v>
                </c:pt>
                <c:pt idx="50">
                  <c:v>-2.2000000000000002E-2</c:v>
                </c:pt>
                <c:pt idx="51">
                  <c:v>-0.02</c:v>
                </c:pt>
                <c:pt idx="52">
                  <c:v>-1.7000000000000001E-2</c:v>
                </c:pt>
                <c:pt idx="53">
                  <c:v>-1.3000000000000001E-2</c:v>
                </c:pt>
                <c:pt idx="54">
                  <c:v>-0.01</c:v>
                </c:pt>
                <c:pt idx="55">
                  <c:v>1.1000000000000001E-2</c:v>
                </c:pt>
                <c:pt idx="56">
                  <c:v>3.3000000000000002E-2</c:v>
                </c:pt>
                <c:pt idx="57">
                  <c:v>4.2000000000000003E-2</c:v>
                </c:pt>
                <c:pt idx="58">
                  <c:v>0.02</c:v>
                </c:pt>
                <c:pt idx="59">
                  <c:v>1.6E-2</c:v>
                </c:pt>
                <c:pt idx="60">
                  <c:v>2.6000000000000002E-2</c:v>
                </c:pt>
                <c:pt idx="61">
                  <c:v>4.8000000000000001E-2</c:v>
                </c:pt>
                <c:pt idx="62">
                  <c:v>5.7999999999999996E-2</c:v>
                </c:pt>
                <c:pt idx="63">
                  <c:v>5.7999999999999996E-2</c:v>
                </c:pt>
                <c:pt idx="64">
                  <c:v>0.06</c:v>
                </c:pt>
                <c:pt idx="65">
                  <c:v>7.2000000000000008E-2</c:v>
                </c:pt>
                <c:pt idx="66">
                  <c:v>6.5000000000000002E-2</c:v>
                </c:pt>
                <c:pt idx="67">
                  <c:v>4.5999999999999999E-2</c:v>
                </c:pt>
                <c:pt idx="68">
                  <c:v>2.7000000000000003E-2</c:v>
                </c:pt>
                <c:pt idx="69">
                  <c:v>1.9E-2</c:v>
                </c:pt>
                <c:pt idx="70">
                  <c:v>2.2000000000000002E-2</c:v>
                </c:pt>
                <c:pt idx="71">
                  <c:v>6.0000000000000001E-3</c:v>
                </c:pt>
                <c:pt idx="72">
                  <c:v>2E-3</c:v>
                </c:pt>
                <c:pt idx="73">
                  <c:v>-1.2E-2</c:v>
                </c:pt>
                <c:pt idx="74">
                  <c:v>-0.02</c:v>
                </c:pt>
                <c:pt idx="75">
                  <c:v>-2.6000000000000002E-2</c:v>
                </c:pt>
                <c:pt idx="76">
                  <c:v>-3.1E-2</c:v>
                </c:pt>
                <c:pt idx="77">
                  <c:v>-0.05</c:v>
                </c:pt>
                <c:pt idx="78">
                  <c:v>-4.8000000000000001E-2</c:v>
                </c:pt>
                <c:pt idx="79">
                  <c:v>-4.4999999999999998E-2</c:v>
                </c:pt>
                <c:pt idx="80">
                  <c:v>-4.4000000000000004E-2</c:v>
                </c:pt>
                <c:pt idx="81">
                  <c:v>-4.8000000000000001E-2</c:v>
                </c:pt>
                <c:pt idx="82">
                  <c:v>-3.4000000000000002E-2</c:v>
                </c:pt>
                <c:pt idx="83">
                  <c:v>-0.03</c:v>
                </c:pt>
                <c:pt idx="84">
                  <c:v>-3.4000000000000002E-2</c:v>
                </c:pt>
                <c:pt idx="85">
                  <c:v>-4.8000000000000001E-2</c:v>
                </c:pt>
                <c:pt idx="86">
                  <c:v>-5.5999999999999994E-2</c:v>
                </c:pt>
                <c:pt idx="87">
                  <c:v>-5.5E-2</c:v>
                </c:pt>
                <c:pt idx="88">
                  <c:v>-5.2000000000000005E-2</c:v>
                </c:pt>
                <c:pt idx="89">
                  <c:v>-4.4000000000000004E-2</c:v>
                </c:pt>
                <c:pt idx="90">
                  <c:v>-4.2000000000000003E-2</c:v>
                </c:pt>
                <c:pt idx="91">
                  <c:v>-3.5000000000000003E-2</c:v>
                </c:pt>
                <c:pt idx="92">
                  <c:v>-2.7999999999999997E-2</c:v>
                </c:pt>
                <c:pt idx="93">
                  <c:v>-2.7999999999999997E-2</c:v>
                </c:pt>
                <c:pt idx="94">
                  <c:v>-2.7000000000000003E-2</c:v>
                </c:pt>
                <c:pt idx="95">
                  <c:v>-1.4999999999999999E-2</c:v>
                </c:pt>
                <c:pt idx="96">
                  <c:v>-9.0000000000000011E-3</c:v>
                </c:pt>
                <c:pt idx="97">
                  <c:v>9.0000000000000011E-3</c:v>
                </c:pt>
                <c:pt idx="98">
                  <c:v>1.8000000000000002E-2</c:v>
                </c:pt>
                <c:pt idx="99">
                  <c:v>3.3000000000000002E-2</c:v>
                </c:pt>
                <c:pt idx="100">
                  <c:v>3.7000000000000005E-2</c:v>
                </c:pt>
                <c:pt idx="101">
                  <c:v>4.0999999999999995E-2</c:v>
                </c:pt>
                <c:pt idx="102">
                  <c:v>0.04</c:v>
                </c:pt>
                <c:pt idx="103">
                  <c:v>2.5000000000000001E-2</c:v>
                </c:pt>
                <c:pt idx="104">
                  <c:v>1.8000000000000002E-2</c:v>
                </c:pt>
                <c:pt idx="105">
                  <c:v>2.3E-2</c:v>
                </c:pt>
                <c:pt idx="106">
                  <c:v>1.3999999999999999E-2</c:v>
                </c:pt>
                <c:pt idx="107">
                  <c:v>1.3000000000000001E-2</c:v>
                </c:pt>
                <c:pt idx="108">
                  <c:v>1.6E-2</c:v>
                </c:pt>
                <c:pt idx="109">
                  <c:v>1.3000000000000001E-2</c:v>
                </c:pt>
                <c:pt idx="110">
                  <c:v>1.3000000000000001E-2</c:v>
                </c:pt>
                <c:pt idx="111">
                  <c:v>0</c:v>
                </c:pt>
                <c:pt idx="112">
                  <c:v>-1.1000000000000001E-2</c:v>
                </c:pt>
                <c:pt idx="113">
                  <c:v>0</c:v>
                </c:pt>
                <c:pt idx="114">
                  <c:v>6.0000000000000001E-3</c:v>
                </c:pt>
                <c:pt idx="115">
                  <c:v>2.2000000000000002E-2</c:v>
                </c:pt>
                <c:pt idx="116">
                  <c:v>2.5000000000000001E-2</c:v>
                </c:pt>
                <c:pt idx="117">
                  <c:v>1.8000000000000002E-2</c:v>
                </c:pt>
                <c:pt idx="118">
                  <c:v>0.02</c:v>
                </c:pt>
                <c:pt idx="119">
                  <c:v>3.2000000000000001E-2</c:v>
                </c:pt>
                <c:pt idx="120">
                  <c:v>3.7999999999999999E-2</c:v>
                </c:pt>
                <c:pt idx="121">
                  <c:v>3.5000000000000003E-2</c:v>
                </c:pt>
                <c:pt idx="122">
                  <c:v>4.0999999999999995E-2</c:v>
                </c:pt>
                <c:pt idx="123">
                  <c:v>4.2000000000000003E-2</c:v>
                </c:pt>
                <c:pt idx="124">
                  <c:v>4.9000000000000002E-2</c:v>
                </c:pt>
                <c:pt idx="125">
                  <c:v>3.6000000000000004E-2</c:v>
                </c:pt>
                <c:pt idx="126">
                  <c:v>3.4000000000000002E-2</c:v>
                </c:pt>
                <c:pt idx="127">
                  <c:v>2.6000000000000002E-2</c:v>
                </c:pt>
                <c:pt idx="128">
                  <c:v>0.03</c:v>
                </c:pt>
                <c:pt idx="129">
                  <c:v>4.7E-2</c:v>
                </c:pt>
                <c:pt idx="130">
                  <c:v>4.0999999999999995E-2</c:v>
                </c:pt>
                <c:pt idx="131">
                  <c:v>2.2000000000000002E-2</c:v>
                </c:pt>
                <c:pt idx="132">
                  <c:v>2.1000000000000001E-2</c:v>
                </c:pt>
                <c:pt idx="133">
                  <c:v>2.1000000000000001E-2</c:v>
                </c:pt>
                <c:pt idx="134">
                  <c:v>6.9999999999999993E-3</c:v>
                </c:pt>
                <c:pt idx="135">
                  <c:v>1.3999999999999999E-2</c:v>
                </c:pt>
                <c:pt idx="136">
                  <c:v>2.1000000000000001E-2</c:v>
                </c:pt>
                <c:pt idx="137">
                  <c:v>1.7000000000000001E-2</c:v>
                </c:pt>
                <c:pt idx="138">
                  <c:v>2.1000000000000001E-2</c:v>
                </c:pt>
                <c:pt idx="139">
                  <c:v>3.6000000000000004E-2</c:v>
                </c:pt>
                <c:pt idx="140">
                  <c:v>5.0999999999999997E-2</c:v>
                </c:pt>
                <c:pt idx="141">
                  <c:v>3.7999999999999999E-2</c:v>
                </c:pt>
                <c:pt idx="142">
                  <c:v>0.04</c:v>
                </c:pt>
                <c:pt idx="143">
                  <c:v>4.4999999999999998E-2</c:v>
                </c:pt>
                <c:pt idx="144">
                  <c:v>3.9E-2</c:v>
                </c:pt>
                <c:pt idx="145">
                  <c:v>0.04</c:v>
                </c:pt>
                <c:pt idx="146">
                  <c:v>3.3000000000000002E-2</c:v>
                </c:pt>
                <c:pt idx="147">
                  <c:v>2.2000000000000002E-2</c:v>
                </c:pt>
                <c:pt idx="148">
                  <c:v>1.8000000000000002E-2</c:v>
                </c:pt>
                <c:pt idx="149">
                  <c:v>1.6E-2</c:v>
                </c:pt>
                <c:pt idx="150">
                  <c:v>6.9999999999999993E-3</c:v>
                </c:pt>
                <c:pt idx="151">
                  <c:v>-0.01</c:v>
                </c:pt>
                <c:pt idx="152">
                  <c:v>-3.2000000000000001E-2</c:v>
                </c:pt>
                <c:pt idx="153">
                  <c:v>-3.3000000000000002E-2</c:v>
                </c:pt>
                <c:pt idx="154">
                  <c:v>-0.03</c:v>
                </c:pt>
                <c:pt idx="155">
                  <c:v>-3.7999999999999999E-2</c:v>
                </c:pt>
                <c:pt idx="156">
                  <c:v>-3.9E-2</c:v>
                </c:pt>
                <c:pt idx="157">
                  <c:v>-4.2000000000000003E-2</c:v>
                </c:pt>
                <c:pt idx="158">
                  <c:v>-3.3000000000000002E-2</c:v>
                </c:pt>
                <c:pt idx="159">
                  <c:v>-2.7000000000000003E-2</c:v>
                </c:pt>
                <c:pt idx="160">
                  <c:v>-2.8999999999999998E-2</c:v>
                </c:pt>
                <c:pt idx="161">
                  <c:v>-3.6000000000000004E-2</c:v>
                </c:pt>
                <c:pt idx="162">
                  <c:v>-3.7999999999999999E-2</c:v>
                </c:pt>
                <c:pt idx="163">
                  <c:v>-0.04</c:v>
                </c:pt>
                <c:pt idx="164">
                  <c:v>-3.7000000000000005E-2</c:v>
                </c:pt>
                <c:pt idx="165">
                  <c:v>-4.0999999999999995E-2</c:v>
                </c:pt>
                <c:pt idx="166">
                  <c:v>-4.4999999999999998E-2</c:v>
                </c:pt>
                <c:pt idx="167">
                  <c:v>-2.8999999999999998E-2</c:v>
                </c:pt>
                <c:pt idx="168">
                  <c:v>-2.7999999999999997E-2</c:v>
                </c:pt>
                <c:pt idx="169">
                  <c:v>-2.8999999999999998E-2</c:v>
                </c:pt>
                <c:pt idx="170">
                  <c:v>-2.8999999999999998E-2</c:v>
                </c:pt>
                <c:pt idx="171">
                  <c:v>-2.7999999999999997E-2</c:v>
                </c:pt>
                <c:pt idx="172">
                  <c:v>-3.1E-2</c:v>
                </c:pt>
                <c:pt idx="173">
                  <c:v>-0.02</c:v>
                </c:pt>
                <c:pt idx="174">
                  <c:v>-2.5000000000000001E-2</c:v>
                </c:pt>
                <c:pt idx="175">
                  <c:v>-2.6000000000000002E-2</c:v>
                </c:pt>
                <c:pt idx="176">
                  <c:v>-2.6000000000000002E-2</c:v>
                </c:pt>
                <c:pt idx="177">
                  <c:v>-1.4999999999999999E-2</c:v>
                </c:pt>
                <c:pt idx="178">
                  <c:v>-6.0000000000000001E-3</c:v>
                </c:pt>
                <c:pt idx="179">
                  <c:v>-2.2000000000000002E-2</c:v>
                </c:pt>
                <c:pt idx="180">
                  <c:v>-1.7000000000000001E-2</c:v>
                </c:pt>
                <c:pt idx="181">
                  <c:v>-1.2E-2</c:v>
                </c:pt>
                <c:pt idx="182">
                  <c:v>-1.3999999999999999E-2</c:v>
                </c:pt>
                <c:pt idx="183">
                  <c:v>-4.0000000000000001E-3</c:v>
                </c:pt>
                <c:pt idx="184">
                  <c:v>-4.0000000000000001E-3</c:v>
                </c:pt>
                <c:pt idx="185">
                  <c:v>-0.01</c:v>
                </c:pt>
                <c:pt idx="186">
                  <c:v>-1E-3</c:v>
                </c:pt>
                <c:pt idx="187">
                  <c:v>4.0000000000000001E-3</c:v>
                </c:pt>
                <c:pt idx="188">
                  <c:v>0.01</c:v>
                </c:pt>
                <c:pt idx="189">
                  <c:v>6.9999999999999993E-3</c:v>
                </c:pt>
                <c:pt idx="190">
                  <c:v>-1E-3</c:v>
                </c:pt>
                <c:pt idx="191">
                  <c:v>1E-3</c:v>
                </c:pt>
                <c:pt idx="192">
                  <c:v>-3.0000000000000001E-3</c:v>
                </c:pt>
                <c:pt idx="193">
                  <c:v>-0.01</c:v>
                </c:pt>
                <c:pt idx="194">
                  <c:v>-9.0000000000000011E-3</c:v>
                </c:pt>
                <c:pt idx="195">
                  <c:v>-2.1000000000000001E-2</c:v>
                </c:pt>
                <c:pt idx="196">
                  <c:v>-2.2000000000000002E-2</c:v>
                </c:pt>
                <c:pt idx="197">
                  <c:v>-1.3999999999999999E-2</c:v>
                </c:pt>
                <c:pt idx="198">
                  <c:v>-1.1000000000000001E-2</c:v>
                </c:pt>
                <c:pt idx="199">
                  <c:v>-1.1000000000000001E-2</c:v>
                </c:pt>
                <c:pt idx="200">
                  <c:v>-2.4E-2</c:v>
                </c:pt>
                <c:pt idx="201">
                  <c:v>-2.7000000000000003E-2</c:v>
                </c:pt>
                <c:pt idx="202">
                  <c:v>-1.6E-2</c:v>
                </c:pt>
                <c:pt idx="203">
                  <c:v>-1.3000000000000001E-2</c:v>
                </c:pt>
                <c:pt idx="204">
                  <c:v>-6.9999999999999993E-3</c:v>
                </c:pt>
                <c:pt idx="205">
                  <c:v>-2E-3</c:v>
                </c:pt>
                <c:pt idx="206">
                  <c:v>0</c:v>
                </c:pt>
                <c:pt idx="207">
                  <c:v>-2E-3</c:v>
                </c:pt>
                <c:pt idx="208">
                  <c:v>5.0000000000000001E-3</c:v>
                </c:pt>
                <c:pt idx="209">
                  <c:v>-4.0000000000000001E-3</c:v>
                </c:pt>
                <c:pt idx="210">
                  <c:v>-1.4999999999999999E-2</c:v>
                </c:pt>
                <c:pt idx="211">
                  <c:v>-1.6E-2</c:v>
                </c:pt>
              </c:numCache>
            </c:numRef>
          </c:val>
          <c:smooth val="0"/>
        </c:ser>
        <c:dLbls>
          <c:showLegendKey val="0"/>
          <c:showVal val="0"/>
          <c:showCatName val="0"/>
          <c:showSerName val="0"/>
          <c:showPercent val="0"/>
          <c:showBubbleSize val="0"/>
        </c:dLbls>
        <c:smooth val="0"/>
        <c:axId val="-1302122704"/>
        <c:axId val="-1302122160"/>
      </c:lineChart>
      <c:dateAx>
        <c:axId val="-1302122704"/>
        <c:scaling>
          <c:orientation val="minMax"/>
        </c:scaling>
        <c:delete val="0"/>
        <c:axPos val="b"/>
        <c:numFmt formatCode="mmm\-yy" sourceLinked="0"/>
        <c:majorTickMark val="out"/>
        <c:minorTickMark val="none"/>
        <c:tickLblPos val="low"/>
        <c:spPr>
          <a:noFill/>
          <a:ln w="9525" cap="flat" cmpd="sng" algn="ctr">
            <a:solidFill>
              <a:schemeClr val="tx1"/>
            </a:solidFill>
            <a:round/>
          </a:ln>
          <a:effectLst/>
        </c:spPr>
        <c:txPr>
          <a:bodyPr rot="-2700000" spcFirstLastPara="1" vertOverflow="ellipsis" wrap="square" anchor="ctr" anchorCtr="1"/>
          <a:lstStyle/>
          <a:p>
            <a:pPr>
              <a:defRPr sz="900" b="1" i="0" u="none" strike="noStrike" kern="1200" baseline="0">
                <a:solidFill>
                  <a:schemeClr val="tx1">
                    <a:lumMod val="65000"/>
                    <a:lumOff val="35000"/>
                  </a:schemeClr>
                </a:solidFill>
                <a:latin typeface="+mn-lt"/>
                <a:ea typeface="+mn-ea"/>
                <a:cs typeface="+mn-cs"/>
              </a:defRPr>
            </a:pPr>
            <a:endParaRPr lang="en-US"/>
          </a:p>
        </c:txPr>
        <c:crossAx val="-1302122160"/>
        <c:crosses val="autoZero"/>
        <c:auto val="1"/>
        <c:lblOffset val="100"/>
        <c:baseTimeUnit val="months"/>
      </c:dateAx>
      <c:valAx>
        <c:axId val="-1302122160"/>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0"/>
        <c:majorTickMark val="out"/>
        <c:minorTickMark val="none"/>
        <c:tickLblPos val="nextTo"/>
        <c:spPr>
          <a:noFill/>
          <a:ln>
            <a:solidFill>
              <a:schemeClr val="tx1"/>
            </a:solidFill>
          </a:ln>
          <a:effectLst/>
        </c:spPr>
        <c:txPr>
          <a:bodyPr rot="-60000000" spcFirstLastPara="1" vertOverflow="ellipsis" vert="horz" wrap="square" anchor="ctr" anchorCtr="1"/>
          <a:lstStyle/>
          <a:p>
            <a:pPr>
              <a:defRPr sz="900" b="1" i="0" u="none" strike="noStrike" kern="1200" baseline="0">
                <a:solidFill>
                  <a:schemeClr val="tx1">
                    <a:lumMod val="65000"/>
                    <a:lumOff val="35000"/>
                  </a:schemeClr>
                </a:solidFill>
                <a:latin typeface="+mn-lt"/>
                <a:ea typeface="+mn-ea"/>
                <a:cs typeface="+mn-cs"/>
              </a:defRPr>
            </a:pPr>
            <a:endParaRPr lang="en-US"/>
          </a:p>
        </c:txPr>
        <c:crossAx val="-130212270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1"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2"/>
          <c:order val="0"/>
          <c:tx>
            <c:strRef>
              <c:f>Goods!$F$3</c:f>
              <c:strCache>
                <c:ptCount val="1"/>
                <c:pt idx="0">
                  <c:v>Personal Computers and Periphial Equipment </c:v>
                </c:pt>
              </c:strCache>
            </c:strRef>
          </c:tx>
          <c:spPr>
            <a:ln w="28575" cap="rnd">
              <a:solidFill>
                <a:schemeClr val="bg1">
                  <a:lumMod val="50000"/>
                </a:schemeClr>
              </a:solidFill>
              <a:round/>
            </a:ln>
            <a:effectLst/>
          </c:spPr>
          <c:marker>
            <c:symbol val="none"/>
          </c:marker>
          <c:cat>
            <c:numRef>
              <c:f>Goods!$C$4:$C$215</c:f>
              <c:numCache>
                <c:formatCode>m/d/yyyy</c:formatCode>
                <c:ptCount val="212"/>
                <c:pt idx="0">
                  <c:v>42978</c:v>
                </c:pt>
                <c:pt idx="1">
                  <c:v>42947</c:v>
                </c:pt>
                <c:pt idx="2">
                  <c:v>42916</c:v>
                </c:pt>
                <c:pt idx="3">
                  <c:v>42886</c:v>
                </c:pt>
                <c:pt idx="4">
                  <c:v>42855</c:v>
                </c:pt>
                <c:pt idx="5">
                  <c:v>42825</c:v>
                </c:pt>
                <c:pt idx="6">
                  <c:v>42794</c:v>
                </c:pt>
                <c:pt idx="7">
                  <c:v>42766</c:v>
                </c:pt>
                <c:pt idx="8">
                  <c:v>42735</c:v>
                </c:pt>
                <c:pt idx="9">
                  <c:v>42704</c:v>
                </c:pt>
                <c:pt idx="10">
                  <c:v>42674</c:v>
                </c:pt>
                <c:pt idx="11">
                  <c:v>42643</c:v>
                </c:pt>
                <c:pt idx="12">
                  <c:v>42613</c:v>
                </c:pt>
                <c:pt idx="13">
                  <c:v>42582</c:v>
                </c:pt>
                <c:pt idx="14">
                  <c:v>42551</c:v>
                </c:pt>
                <c:pt idx="15">
                  <c:v>42521</c:v>
                </c:pt>
                <c:pt idx="16">
                  <c:v>42490</c:v>
                </c:pt>
                <c:pt idx="17">
                  <c:v>42460</c:v>
                </c:pt>
                <c:pt idx="18">
                  <c:v>42429</c:v>
                </c:pt>
                <c:pt idx="19">
                  <c:v>42400</c:v>
                </c:pt>
                <c:pt idx="20">
                  <c:v>42369</c:v>
                </c:pt>
                <c:pt idx="21">
                  <c:v>42338</c:v>
                </c:pt>
                <c:pt idx="22">
                  <c:v>42308</c:v>
                </c:pt>
                <c:pt idx="23">
                  <c:v>42277</c:v>
                </c:pt>
                <c:pt idx="24">
                  <c:v>42247</c:v>
                </c:pt>
                <c:pt idx="25">
                  <c:v>42216</c:v>
                </c:pt>
                <c:pt idx="26">
                  <c:v>42185</c:v>
                </c:pt>
                <c:pt idx="27">
                  <c:v>42155</c:v>
                </c:pt>
                <c:pt idx="28">
                  <c:v>42124</c:v>
                </c:pt>
                <c:pt idx="29">
                  <c:v>42094</c:v>
                </c:pt>
                <c:pt idx="30">
                  <c:v>42063</c:v>
                </c:pt>
                <c:pt idx="31">
                  <c:v>42035</c:v>
                </c:pt>
                <c:pt idx="32">
                  <c:v>42004</c:v>
                </c:pt>
                <c:pt idx="33">
                  <c:v>41973</c:v>
                </c:pt>
                <c:pt idx="34">
                  <c:v>41943</c:v>
                </c:pt>
                <c:pt idx="35">
                  <c:v>41912</c:v>
                </c:pt>
                <c:pt idx="36">
                  <c:v>41882</c:v>
                </c:pt>
                <c:pt idx="37">
                  <c:v>41851</c:v>
                </c:pt>
                <c:pt idx="38">
                  <c:v>41820</c:v>
                </c:pt>
                <c:pt idx="39">
                  <c:v>41790</c:v>
                </c:pt>
                <c:pt idx="40">
                  <c:v>41759</c:v>
                </c:pt>
                <c:pt idx="41">
                  <c:v>41729</c:v>
                </c:pt>
                <c:pt idx="42">
                  <c:v>41698</c:v>
                </c:pt>
                <c:pt idx="43">
                  <c:v>41670</c:v>
                </c:pt>
                <c:pt idx="44">
                  <c:v>41639</c:v>
                </c:pt>
                <c:pt idx="45">
                  <c:v>41608</c:v>
                </c:pt>
                <c:pt idx="46">
                  <c:v>41578</c:v>
                </c:pt>
                <c:pt idx="47">
                  <c:v>41547</c:v>
                </c:pt>
                <c:pt idx="48">
                  <c:v>41517</c:v>
                </c:pt>
                <c:pt idx="49">
                  <c:v>41486</c:v>
                </c:pt>
                <c:pt idx="50">
                  <c:v>41455</c:v>
                </c:pt>
                <c:pt idx="51">
                  <c:v>41425</c:v>
                </c:pt>
                <c:pt idx="52">
                  <c:v>41394</c:v>
                </c:pt>
                <c:pt idx="53">
                  <c:v>41364</c:v>
                </c:pt>
                <c:pt idx="54">
                  <c:v>41333</c:v>
                </c:pt>
                <c:pt idx="55">
                  <c:v>41305</c:v>
                </c:pt>
                <c:pt idx="56">
                  <c:v>41274</c:v>
                </c:pt>
                <c:pt idx="57">
                  <c:v>41243</c:v>
                </c:pt>
                <c:pt idx="58">
                  <c:v>41213</c:v>
                </c:pt>
                <c:pt idx="59">
                  <c:v>41182</c:v>
                </c:pt>
                <c:pt idx="60">
                  <c:v>41152</c:v>
                </c:pt>
                <c:pt idx="61">
                  <c:v>41121</c:v>
                </c:pt>
                <c:pt idx="62">
                  <c:v>41090</c:v>
                </c:pt>
                <c:pt idx="63">
                  <c:v>41060</c:v>
                </c:pt>
                <c:pt idx="64">
                  <c:v>41029</c:v>
                </c:pt>
                <c:pt idx="65">
                  <c:v>40999</c:v>
                </c:pt>
                <c:pt idx="66">
                  <c:v>40968</c:v>
                </c:pt>
                <c:pt idx="67">
                  <c:v>40939</c:v>
                </c:pt>
                <c:pt idx="68">
                  <c:v>40908</c:v>
                </c:pt>
                <c:pt idx="69">
                  <c:v>40877</c:v>
                </c:pt>
                <c:pt idx="70">
                  <c:v>40847</c:v>
                </c:pt>
                <c:pt idx="71">
                  <c:v>40816</c:v>
                </c:pt>
                <c:pt idx="72">
                  <c:v>40786</c:v>
                </c:pt>
                <c:pt idx="73">
                  <c:v>40755</c:v>
                </c:pt>
                <c:pt idx="74">
                  <c:v>40724</c:v>
                </c:pt>
                <c:pt idx="75">
                  <c:v>40694</c:v>
                </c:pt>
                <c:pt idx="76">
                  <c:v>40663</c:v>
                </c:pt>
                <c:pt idx="77">
                  <c:v>40633</c:v>
                </c:pt>
                <c:pt idx="78">
                  <c:v>40602</c:v>
                </c:pt>
                <c:pt idx="79">
                  <c:v>40574</c:v>
                </c:pt>
                <c:pt idx="80">
                  <c:v>40543</c:v>
                </c:pt>
                <c:pt idx="81">
                  <c:v>40512</c:v>
                </c:pt>
                <c:pt idx="82">
                  <c:v>40482</c:v>
                </c:pt>
                <c:pt idx="83">
                  <c:v>40451</c:v>
                </c:pt>
                <c:pt idx="84">
                  <c:v>40421</c:v>
                </c:pt>
                <c:pt idx="85">
                  <c:v>40390</c:v>
                </c:pt>
                <c:pt idx="86">
                  <c:v>40359</c:v>
                </c:pt>
                <c:pt idx="87">
                  <c:v>40329</c:v>
                </c:pt>
                <c:pt idx="88">
                  <c:v>40298</c:v>
                </c:pt>
                <c:pt idx="89">
                  <c:v>40268</c:v>
                </c:pt>
                <c:pt idx="90">
                  <c:v>40237</c:v>
                </c:pt>
                <c:pt idx="91">
                  <c:v>40209</c:v>
                </c:pt>
                <c:pt idx="92">
                  <c:v>40178</c:v>
                </c:pt>
                <c:pt idx="93">
                  <c:v>40147</c:v>
                </c:pt>
                <c:pt idx="94">
                  <c:v>40117</c:v>
                </c:pt>
                <c:pt idx="95">
                  <c:v>40086</c:v>
                </c:pt>
                <c:pt idx="96">
                  <c:v>40056</c:v>
                </c:pt>
                <c:pt idx="97">
                  <c:v>40025</c:v>
                </c:pt>
                <c:pt idx="98">
                  <c:v>39994</c:v>
                </c:pt>
                <c:pt idx="99">
                  <c:v>39964</c:v>
                </c:pt>
                <c:pt idx="100">
                  <c:v>39933</c:v>
                </c:pt>
                <c:pt idx="101">
                  <c:v>39903</c:v>
                </c:pt>
                <c:pt idx="102">
                  <c:v>39872</c:v>
                </c:pt>
                <c:pt idx="103">
                  <c:v>39844</c:v>
                </c:pt>
                <c:pt idx="104">
                  <c:v>39813</c:v>
                </c:pt>
                <c:pt idx="105">
                  <c:v>39782</c:v>
                </c:pt>
                <c:pt idx="106">
                  <c:v>39752</c:v>
                </c:pt>
                <c:pt idx="107">
                  <c:v>39721</c:v>
                </c:pt>
                <c:pt idx="108">
                  <c:v>39691</c:v>
                </c:pt>
                <c:pt idx="109">
                  <c:v>39660</c:v>
                </c:pt>
                <c:pt idx="110">
                  <c:v>39629</c:v>
                </c:pt>
                <c:pt idx="111">
                  <c:v>39599</c:v>
                </c:pt>
                <c:pt idx="112">
                  <c:v>39568</c:v>
                </c:pt>
                <c:pt idx="113">
                  <c:v>39538</c:v>
                </c:pt>
                <c:pt idx="114">
                  <c:v>39507</c:v>
                </c:pt>
                <c:pt idx="115">
                  <c:v>39478</c:v>
                </c:pt>
                <c:pt idx="116">
                  <c:v>39447</c:v>
                </c:pt>
                <c:pt idx="117">
                  <c:v>39416</c:v>
                </c:pt>
                <c:pt idx="118">
                  <c:v>39386</c:v>
                </c:pt>
                <c:pt idx="119">
                  <c:v>39355</c:v>
                </c:pt>
                <c:pt idx="120">
                  <c:v>39325</c:v>
                </c:pt>
                <c:pt idx="121">
                  <c:v>39294</c:v>
                </c:pt>
                <c:pt idx="122">
                  <c:v>39263</c:v>
                </c:pt>
                <c:pt idx="123">
                  <c:v>39233</c:v>
                </c:pt>
                <c:pt idx="124">
                  <c:v>39202</c:v>
                </c:pt>
                <c:pt idx="125">
                  <c:v>39172</c:v>
                </c:pt>
                <c:pt idx="126">
                  <c:v>39141</c:v>
                </c:pt>
                <c:pt idx="127">
                  <c:v>39113</c:v>
                </c:pt>
                <c:pt idx="128">
                  <c:v>39082</c:v>
                </c:pt>
                <c:pt idx="129">
                  <c:v>39051</c:v>
                </c:pt>
                <c:pt idx="130">
                  <c:v>39021</c:v>
                </c:pt>
                <c:pt idx="131">
                  <c:v>38990</c:v>
                </c:pt>
                <c:pt idx="132">
                  <c:v>38960</c:v>
                </c:pt>
                <c:pt idx="133">
                  <c:v>38929</c:v>
                </c:pt>
                <c:pt idx="134">
                  <c:v>38898</c:v>
                </c:pt>
                <c:pt idx="135">
                  <c:v>38868</c:v>
                </c:pt>
                <c:pt idx="136">
                  <c:v>38837</c:v>
                </c:pt>
                <c:pt idx="137">
                  <c:v>38807</c:v>
                </c:pt>
                <c:pt idx="138">
                  <c:v>38776</c:v>
                </c:pt>
                <c:pt idx="139">
                  <c:v>38748</c:v>
                </c:pt>
                <c:pt idx="140">
                  <c:v>38717</c:v>
                </c:pt>
                <c:pt idx="141">
                  <c:v>38686</c:v>
                </c:pt>
                <c:pt idx="142">
                  <c:v>38656</c:v>
                </c:pt>
                <c:pt idx="143">
                  <c:v>38625</c:v>
                </c:pt>
                <c:pt idx="144">
                  <c:v>38595</c:v>
                </c:pt>
                <c:pt idx="145">
                  <c:v>38564</c:v>
                </c:pt>
                <c:pt idx="146">
                  <c:v>38533</c:v>
                </c:pt>
                <c:pt idx="147">
                  <c:v>38503</c:v>
                </c:pt>
                <c:pt idx="148">
                  <c:v>38472</c:v>
                </c:pt>
                <c:pt idx="149">
                  <c:v>38442</c:v>
                </c:pt>
                <c:pt idx="150">
                  <c:v>38411</c:v>
                </c:pt>
                <c:pt idx="151">
                  <c:v>38383</c:v>
                </c:pt>
                <c:pt idx="152">
                  <c:v>38352</c:v>
                </c:pt>
                <c:pt idx="153">
                  <c:v>38321</c:v>
                </c:pt>
                <c:pt idx="154">
                  <c:v>38291</c:v>
                </c:pt>
                <c:pt idx="155">
                  <c:v>38260</c:v>
                </c:pt>
                <c:pt idx="156">
                  <c:v>38230</c:v>
                </c:pt>
                <c:pt idx="157">
                  <c:v>38199</c:v>
                </c:pt>
                <c:pt idx="158">
                  <c:v>38168</c:v>
                </c:pt>
                <c:pt idx="159">
                  <c:v>38138</c:v>
                </c:pt>
                <c:pt idx="160">
                  <c:v>38107</c:v>
                </c:pt>
                <c:pt idx="161">
                  <c:v>38077</c:v>
                </c:pt>
                <c:pt idx="162">
                  <c:v>38046</c:v>
                </c:pt>
                <c:pt idx="163">
                  <c:v>38017</c:v>
                </c:pt>
                <c:pt idx="164">
                  <c:v>37986</c:v>
                </c:pt>
                <c:pt idx="165">
                  <c:v>37955</c:v>
                </c:pt>
                <c:pt idx="166">
                  <c:v>37925</c:v>
                </c:pt>
                <c:pt idx="167">
                  <c:v>37894</c:v>
                </c:pt>
                <c:pt idx="168">
                  <c:v>37864</c:v>
                </c:pt>
                <c:pt idx="169">
                  <c:v>37833</c:v>
                </c:pt>
                <c:pt idx="170">
                  <c:v>37802</c:v>
                </c:pt>
                <c:pt idx="171">
                  <c:v>37772</c:v>
                </c:pt>
                <c:pt idx="172">
                  <c:v>37741</c:v>
                </c:pt>
                <c:pt idx="173">
                  <c:v>37711</c:v>
                </c:pt>
                <c:pt idx="174">
                  <c:v>37680</c:v>
                </c:pt>
                <c:pt idx="175">
                  <c:v>37652</c:v>
                </c:pt>
                <c:pt idx="176">
                  <c:v>37621</c:v>
                </c:pt>
                <c:pt idx="177">
                  <c:v>37590</c:v>
                </c:pt>
                <c:pt idx="178">
                  <c:v>37560</c:v>
                </c:pt>
                <c:pt idx="179">
                  <c:v>37529</c:v>
                </c:pt>
                <c:pt idx="180">
                  <c:v>37499</c:v>
                </c:pt>
                <c:pt idx="181">
                  <c:v>37468</c:v>
                </c:pt>
                <c:pt idx="182">
                  <c:v>37437</c:v>
                </c:pt>
                <c:pt idx="183">
                  <c:v>37407</c:v>
                </c:pt>
                <c:pt idx="184">
                  <c:v>37376</c:v>
                </c:pt>
                <c:pt idx="185">
                  <c:v>37346</c:v>
                </c:pt>
                <c:pt idx="186">
                  <c:v>37315</c:v>
                </c:pt>
                <c:pt idx="187">
                  <c:v>37287</c:v>
                </c:pt>
                <c:pt idx="188">
                  <c:v>37256</c:v>
                </c:pt>
                <c:pt idx="189">
                  <c:v>37225</c:v>
                </c:pt>
                <c:pt idx="190">
                  <c:v>37195</c:v>
                </c:pt>
                <c:pt idx="191">
                  <c:v>37164</c:v>
                </c:pt>
                <c:pt idx="192">
                  <c:v>37134</c:v>
                </c:pt>
                <c:pt idx="193">
                  <c:v>37103</c:v>
                </c:pt>
                <c:pt idx="194">
                  <c:v>37072</c:v>
                </c:pt>
                <c:pt idx="195">
                  <c:v>37042</c:v>
                </c:pt>
                <c:pt idx="196">
                  <c:v>37011</c:v>
                </c:pt>
                <c:pt idx="197">
                  <c:v>36981</c:v>
                </c:pt>
                <c:pt idx="198">
                  <c:v>36950</c:v>
                </c:pt>
                <c:pt idx="199">
                  <c:v>36922</c:v>
                </c:pt>
                <c:pt idx="200">
                  <c:v>36891</c:v>
                </c:pt>
                <c:pt idx="201">
                  <c:v>36860</c:v>
                </c:pt>
                <c:pt idx="202">
                  <c:v>36830</c:v>
                </c:pt>
                <c:pt idx="203">
                  <c:v>36799</c:v>
                </c:pt>
                <c:pt idx="204">
                  <c:v>36769</c:v>
                </c:pt>
                <c:pt idx="205">
                  <c:v>36738</c:v>
                </c:pt>
                <c:pt idx="206">
                  <c:v>36707</c:v>
                </c:pt>
                <c:pt idx="207">
                  <c:v>36677</c:v>
                </c:pt>
                <c:pt idx="208">
                  <c:v>36646</c:v>
                </c:pt>
                <c:pt idx="209">
                  <c:v>36616</c:v>
                </c:pt>
                <c:pt idx="210">
                  <c:v>36585</c:v>
                </c:pt>
                <c:pt idx="211">
                  <c:v>36556</c:v>
                </c:pt>
              </c:numCache>
            </c:numRef>
          </c:cat>
          <c:val>
            <c:numRef>
              <c:f>Goods!$F$4:$F$215</c:f>
              <c:numCache>
                <c:formatCode>0.0%</c:formatCode>
                <c:ptCount val="212"/>
                <c:pt idx="0">
                  <c:v>-3.3000000000000002E-2</c:v>
                </c:pt>
                <c:pt idx="1">
                  <c:v>-2.7999999999999997E-2</c:v>
                </c:pt>
                <c:pt idx="2">
                  <c:v>-4.2999999999999997E-2</c:v>
                </c:pt>
                <c:pt idx="3">
                  <c:v>-5.5999999999999994E-2</c:v>
                </c:pt>
                <c:pt idx="4">
                  <c:v>-5.2999999999999999E-2</c:v>
                </c:pt>
                <c:pt idx="5">
                  <c:v>-5.4000000000000006E-2</c:v>
                </c:pt>
                <c:pt idx="6">
                  <c:v>-4.2000000000000003E-2</c:v>
                </c:pt>
                <c:pt idx="7">
                  <c:v>-4.2999999999999997E-2</c:v>
                </c:pt>
                <c:pt idx="8">
                  <c:v>-5.7000000000000002E-2</c:v>
                </c:pt>
                <c:pt idx="9">
                  <c:v>-6.8000000000000005E-2</c:v>
                </c:pt>
                <c:pt idx="10">
                  <c:v>-7.2000000000000008E-2</c:v>
                </c:pt>
                <c:pt idx="11">
                  <c:v>-7.5999999999999998E-2</c:v>
                </c:pt>
                <c:pt idx="12">
                  <c:v>-6.8000000000000005E-2</c:v>
                </c:pt>
                <c:pt idx="13">
                  <c:v>-7.6999999999999999E-2</c:v>
                </c:pt>
                <c:pt idx="14">
                  <c:v>-7.5999999999999998E-2</c:v>
                </c:pt>
                <c:pt idx="15">
                  <c:v>-7.8E-2</c:v>
                </c:pt>
                <c:pt idx="16">
                  <c:v>-7.6999999999999999E-2</c:v>
                </c:pt>
                <c:pt idx="17">
                  <c:v>-7.0999999999999994E-2</c:v>
                </c:pt>
                <c:pt idx="18">
                  <c:v>-7.8E-2</c:v>
                </c:pt>
                <c:pt idx="19">
                  <c:v>-7.0999999999999994E-2</c:v>
                </c:pt>
                <c:pt idx="20">
                  <c:v>-6.3E-2</c:v>
                </c:pt>
                <c:pt idx="21">
                  <c:v>-7.0000000000000007E-2</c:v>
                </c:pt>
                <c:pt idx="22">
                  <c:v>-7.5999999999999998E-2</c:v>
                </c:pt>
                <c:pt idx="23">
                  <c:v>-7.4999999999999997E-2</c:v>
                </c:pt>
                <c:pt idx="24">
                  <c:v>-9.0999999999999998E-2</c:v>
                </c:pt>
                <c:pt idx="25">
                  <c:v>-9.4E-2</c:v>
                </c:pt>
                <c:pt idx="26">
                  <c:v>-9.6999999999999989E-2</c:v>
                </c:pt>
                <c:pt idx="27">
                  <c:v>-9.5000000000000001E-2</c:v>
                </c:pt>
                <c:pt idx="28">
                  <c:v>-0.1</c:v>
                </c:pt>
                <c:pt idx="29">
                  <c:v>-0.10199999999999999</c:v>
                </c:pt>
                <c:pt idx="30">
                  <c:v>-9.6999999999999989E-2</c:v>
                </c:pt>
                <c:pt idx="31">
                  <c:v>-0.10300000000000001</c:v>
                </c:pt>
                <c:pt idx="32">
                  <c:v>-0.106</c:v>
                </c:pt>
                <c:pt idx="33">
                  <c:v>-7.9000000000000001E-2</c:v>
                </c:pt>
                <c:pt idx="34">
                  <c:v>-7.400000000000001E-2</c:v>
                </c:pt>
                <c:pt idx="35">
                  <c:v>-7.8E-2</c:v>
                </c:pt>
                <c:pt idx="36">
                  <c:v>-6.5000000000000002E-2</c:v>
                </c:pt>
                <c:pt idx="37">
                  <c:v>-5.5999999999999994E-2</c:v>
                </c:pt>
                <c:pt idx="38">
                  <c:v>-5.9000000000000004E-2</c:v>
                </c:pt>
                <c:pt idx="39">
                  <c:v>-6.0999999999999999E-2</c:v>
                </c:pt>
                <c:pt idx="40">
                  <c:v>-5.7999999999999996E-2</c:v>
                </c:pt>
                <c:pt idx="41">
                  <c:v>-6.7000000000000004E-2</c:v>
                </c:pt>
                <c:pt idx="42">
                  <c:v>-7.0000000000000007E-2</c:v>
                </c:pt>
                <c:pt idx="43">
                  <c:v>-6.6000000000000003E-2</c:v>
                </c:pt>
                <c:pt idx="44">
                  <c:v>-6.5000000000000002E-2</c:v>
                </c:pt>
                <c:pt idx="45">
                  <c:v>-8.4000000000000005E-2</c:v>
                </c:pt>
                <c:pt idx="46">
                  <c:v>-0.09</c:v>
                </c:pt>
                <c:pt idx="47">
                  <c:v>-9.1999999999999998E-2</c:v>
                </c:pt>
                <c:pt idx="48">
                  <c:v>-0.10099999999999999</c:v>
                </c:pt>
                <c:pt idx="49">
                  <c:v>-0.10800000000000001</c:v>
                </c:pt>
                <c:pt idx="50">
                  <c:v>-0.105</c:v>
                </c:pt>
                <c:pt idx="51">
                  <c:v>-9.4E-2</c:v>
                </c:pt>
                <c:pt idx="52">
                  <c:v>-8.3000000000000004E-2</c:v>
                </c:pt>
                <c:pt idx="53">
                  <c:v>-8.4000000000000005E-2</c:v>
                </c:pt>
                <c:pt idx="54">
                  <c:v>-8.900000000000001E-2</c:v>
                </c:pt>
                <c:pt idx="55">
                  <c:v>-8.4000000000000005E-2</c:v>
                </c:pt>
                <c:pt idx="56">
                  <c:v>-8.5000000000000006E-2</c:v>
                </c:pt>
                <c:pt idx="57">
                  <c:v>-9.8000000000000004E-2</c:v>
                </c:pt>
                <c:pt idx="58">
                  <c:v>-8.1000000000000003E-2</c:v>
                </c:pt>
                <c:pt idx="59">
                  <c:v>-7.5999999999999998E-2</c:v>
                </c:pt>
                <c:pt idx="60">
                  <c:v>-7.5999999999999998E-2</c:v>
                </c:pt>
                <c:pt idx="61">
                  <c:v>-8.900000000000001E-2</c:v>
                </c:pt>
                <c:pt idx="62">
                  <c:v>-8.6999999999999994E-2</c:v>
                </c:pt>
                <c:pt idx="63">
                  <c:v>-0.107</c:v>
                </c:pt>
                <c:pt idx="64">
                  <c:v>-0.121</c:v>
                </c:pt>
                <c:pt idx="65">
                  <c:v>-0.11</c:v>
                </c:pt>
                <c:pt idx="66">
                  <c:v>-0.11</c:v>
                </c:pt>
                <c:pt idx="67">
                  <c:v>-0.11599999999999999</c:v>
                </c:pt>
                <c:pt idx="68">
                  <c:v>-0.125</c:v>
                </c:pt>
                <c:pt idx="69">
                  <c:v>-0.12</c:v>
                </c:pt>
                <c:pt idx="70">
                  <c:v>-0.128</c:v>
                </c:pt>
                <c:pt idx="71">
                  <c:v>-0.127</c:v>
                </c:pt>
                <c:pt idx="72">
                  <c:v>-0.11699999999999999</c:v>
                </c:pt>
                <c:pt idx="73">
                  <c:v>-9.3000000000000013E-2</c:v>
                </c:pt>
                <c:pt idx="74">
                  <c:v>-8.8000000000000009E-2</c:v>
                </c:pt>
                <c:pt idx="75">
                  <c:v>-7.4999999999999997E-2</c:v>
                </c:pt>
                <c:pt idx="76">
                  <c:v>-7.8E-2</c:v>
                </c:pt>
                <c:pt idx="77">
                  <c:v>-7.9000000000000001E-2</c:v>
                </c:pt>
                <c:pt idx="78">
                  <c:v>-6.7000000000000004E-2</c:v>
                </c:pt>
                <c:pt idx="79">
                  <c:v>-6.7000000000000004E-2</c:v>
                </c:pt>
                <c:pt idx="80">
                  <c:v>-5.5999999999999994E-2</c:v>
                </c:pt>
                <c:pt idx="81">
                  <c:v>-0.04</c:v>
                </c:pt>
                <c:pt idx="82">
                  <c:v>-3.6000000000000004E-2</c:v>
                </c:pt>
                <c:pt idx="83">
                  <c:v>-3.1E-2</c:v>
                </c:pt>
                <c:pt idx="84">
                  <c:v>-3.5000000000000003E-2</c:v>
                </c:pt>
                <c:pt idx="85">
                  <c:v>-6.2E-2</c:v>
                </c:pt>
                <c:pt idx="86">
                  <c:v>-9.3000000000000013E-2</c:v>
                </c:pt>
                <c:pt idx="87">
                  <c:v>-9.1999999999999998E-2</c:v>
                </c:pt>
                <c:pt idx="88">
                  <c:v>-8.6999999999999994E-2</c:v>
                </c:pt>
                <c:pt idx="89">
                  <c:v>-9.0999999999999998E-2</c:v>
                </c:pt>
                <c:pt idx="90">
                  <c:v>-0.111</c:v>
                </c:pt>
                <c:pt idx="91">
                  <c:v>-0.114</c:v>
                </c:pt>
                <c:pt idx="92">
                  <c:v>-0.11900000000000001</c:v>
                </c:pt>
                <c:pt idx="93">
                  <c:v>-0.12300000000000001</c:v>
                </c:pt>
                <c:pt idx="94">
                  <c:v>-0.13</c:v>
                </c:pt>
                <c:pt idx="95">
                  <c:v>-0.14099999999999999</c:v>
                </c:pt>
                <c:pt idx="96">
                  <c:v>-0.154</c:v>
                </c:pt>
                <c:pt idx="97">
                  <c:v>-0.14699999999999999</c:v>
                </c:pt>
                <c:pt idx="98">
                  <c:v>-0.128</c:v>
                </c:pt>
                <c:pt idx="99">
                  <c:v>-0.13100000000000001</c:v>
                </c:pt>
                <c:pt idx="100">
                  <c:v>-0.13300000000000001</c:v>
                </c:pt>
                <c:pt idx="101">
                  <c:v>-0.14000000000000001</c:v>
                </c:pt>
                <c:pt idx="102">
                  <c:v>-0.128</c:v>
                </c:pt>
                <c:pt idx="103">
                  <c:v>-0.12300000000000001</c:v>
                </c:pt>
                <c:pt idx="104">
                  <c:v>-0.115</c:v>
                </c:pt>
                <c:pt idx="105">
                  <c:v>-0.113</c:v>
                </c:pt>
                <c:pt idx="106">
                  <c:v>-0.13800000000000001</c:v>
                </c:pt>
                <c:pt idx="107">
                  <c:v>-0.14099999999999999</c:v>
                </c:pt>
                <c:pt idx="108">
                  <c:v>-0.127</c:v>
                </c:pt>
                <c:pt idx="109">
                  <c:v>-0.11900000000000001</c:v>
                </c:pt>
                <c:pt idx="110">
                  <c:v>-0.11900000000000001</c:v>
                </c:pt>
                <c:pt idx="111">
                  <c:v>-0.13100000000000001</c:v>
                </c:pt>
                <c:pt idx="112">
                  <c:v>-0.13300000000000001</c:v>
                </c:pt>
                <c:pt idx="113">
                  <c:v>-0.12</c:v>
                </c:pt>
                <c:pt idx="114">
                  <c:v>-0.11900000000000001</c:v>
                </c:pt>
                <c:pt idx="115">
                  <c:v>-0.11900000000000001</c:v>
                </c:pt>
                <c:pt idx="116">
                  <c:v>-0.13500000000000001</c:v>
                </c:pt>
                <c:pt idx="117">
                  <c:v>-0.13100000000000001</c:v>
                </c:pt>
                <c:pt idx="118">
                  <c:v>-0.1</c:v>
                </c:pt>
                <c:pt idx="119">
                  <c:v>-9.6999999999999989E-2</c:v>
                </c:pt>
                <c:pt idx="120">
                  <c:v>-0.10300000000000001</c:v>
                </c:pt>
                <c:pt idx="121">
                  <c:v>-9.4E-2</c:v>
                </c:pt>
                <c:pt idx="122">
                  <c:v>-9.0999999999999998E-2</c:v>
                </c:pt>
                <c:pt idx="123">
                  <c:v>-7.9000000000000001E-2</c:v>
                </c:pt>
                <c:pt idx="124">
                  <c:v>-8.5999999999999993E-2</c:v>
                </c:pt>
                <c:pt idx="125">
                  <c:v>-0.109</c:v>
                </c:pt>
                <c:pt idx="126">
                  <c:v>-0.11699999999999999</c:v>
                </c:pt>
                <c:pt idx="127">
                  <c:v>-0.115</c:v>
                </c:pt>
                <c:pt idx="128">
                  <c:v>-0.11699999999999999</c:v>
                </c:pt>
                <c:pt idx="129">
                  <c:v>-0.14099999999999999</c:v>
                </c:pt>
                <c:pt idx="130">
                  <c:v>-0.15</c:v>
                </c:pt>
                <c:pt idx="131">
                  <c:v>-0.15</c:v>
                </c:pt>
                <c:pt idx="132">
                  <c:v>-0.14499999999999999</c:v>
                </c:pt>
                <c:pt idx="133">
                  <c:v>-0.16800000000000001</c:v>
                </c:pt>
                <c:pt idx="134">
                  <c:v>-0.17399999999999999</c:v>
                </c:pt>
                <c:pt idx="135">
                  <c:v>-0.17600000000000002</c:v>
                </c:pt>
                <c:pt idx="136">
                  <c:v>-0.16800000000000001</c:v>
                </c:pt>
                <c:pt idx="137">
                  <c:v>-0.153</c:v>
                </c:pt>
                <c:pt idx="138">
                  <c:v>-0.15</c:v>
                </c:pt>
                <c:pt idx="139">
                  <c:v>-0.17100000000000001</c:v>
                </c:pt>
                <c:pt idx="140">
                  <c:v>-0.152</c:v>
                </c:pt>
                <c:pt idx="141">
                  <c:v>-0.14599999999999999</c:v>
                </c:pt>
                <c:pt idx="142">
                  <c:v>-0.16</c:v>
                </c:pt>
                <c:pt idx="143">
                  <c:v>-0.17399999999999999</c:v>
                </c:pt>
                <c:pt idx="144">
                  <c:v>-0.17600000000000002</c:v>
                </c:pt>
                <c:pt idx="145">
                  <c:v>-0.16500000000000001</c:v>
                </c:pt>
                <c:pt idx="146">
                  <c:v>-0.16399999999999998</c:v>
                </c:pt>
                <c:pt idx="147">
                  <c:v>-0.16899999999999998</c:v>
                </c:pt>
                <c:pt idx="148">
                  <c:v>-0.16899999999999998</c:v>
                </c:pt>
                <c:pt idx="149">
                  <c:v>-0.156</c:v>
                </c:pt>
                <c:pt idx="150">
                  <c:v>-0.158</c:v>
                </c:pt>
                <c:pt idx="151">
                  <c:v>-0.14000000000000001</c:v>
                </c:pt>
                <c:pt idx="152">
                  <c:v>-0.14000000000000001</c:v>
                </c:pt>
                <c:pt idx="153">
                  <c:v>-0.13200000000000001</c:v>
                </c:pt>
                <c:pt idx="154">
                  <c:v>-0.114</c:v>
                </c:pt>
                <c:pt idx="155">
                  <c:v>-0.08</c:v>
                </c:pt>
                <c:pt idx="156">
                  <c:v>-9.3000000000000013E-2</c:v>
                </c:pt>
                <c:pt idx="157">
                  <c:v>-0.11</c:v>
                </c:pt>
                <c:pt idx="158">
                  <c:v>-0.113</c:v>
                </c:pt>
                <c:pt idx="159">
                  <c:v>-0.126</c:v>
                </c:pt>
                <c:pt idx="160">
                  <c:v>-0.15</c:v>
                </c:pt>
                <c:pt idx="161">
                  <c:v>-0.16500000000000001</c:v>
                </c:pt>
                <c:pt idx="162">
                  <c:v>-0.159</c:v>
                </c:pt>
                <c:pt idx="163">
                  <c:v>-0.16899999999999998</c:v>
                </c:pt>
                <c:pt idx="164">
                  <c:v>-0.17899999999999999</c:v>
                </c:pt>
                <c:pt idx="165">
                  <c:v>-0.185</c:v>
                </c:pt>
                <c:pt idx="166">
                  <c:v>-0.20300000000000001</c:v>
                </c:pt>
                <c:pt idx="167">
                  <c:v>-0.22600000000000001</c:v>
                </c:pt>
                <c:pt idx="168">
                  <c:v>-0.24100000000000002</c:v>
                </c:pt>
                <c:pt idx="169">
                  <c:v>-0.23</c:v>
                </c:pt>
                <c:pt idx="170">
                  <c:v>-0.22600000000000001</c:v>
                </c:pt>
                <c:pt idx="171">
                  <c:v>-0.217</c:v>
                </c:pt>
                <c:pt idx="172">
                  <c:v>-0.184</c:v>
                </c:pt>
                <c:pt idx="173">
                  <c:v>-0.18100000000000002</c:v>
                </c:pt>
                <c:pt idx="174">
                  <c:v>-0.20100000000000001</c:v>
                </c:pt>
                <c:pt idx="175">
                  <c:v>-0.21</c:v>
                </c:pt>
                <c:pt idx="176">
                  <c:v>-0.22</c:v>
                </c:pt>
                <c:pt idx="177">
                  <c:v>-0.22399999999999998</c:v>
                </c:pt>
                <c:pt idx="178">
                  <c:v>-0.218</c:v>
                </c:pt>
                <c:pt idx="179">
                  <c:v>-0.21</c:v>
                </c:pt>
                <c:pt idx="180">
                  <c:v>-0.21</c:v>
                </c:pt>
                <c:pt idx="181">
                  <c:v>-0.23800000000000002</c:v>
                </c:pt>
                <c:pt idx="182">
                  <c:v>-0.24199999999999999</c:v>
                </c:pt>
                <c:pt idx="183">
                  <c:v>-0.24399999999999999</c:v>
                </c:pt>
                <c:pt idx="184">
                  <c:v>-0.27699999999999997</c:v>
                </c:pt>
                <c:pt idx="185">
                  <c:v>-0.28600000000000003</c:v>
                </c:pt>
                <c:pt idx="186">
                  <c:v>-0.29600000000000004</c:v>
                </c:pt>
                <c:pt idx="187">
                  <c:v>-0.29499999999999998</c:v>
                </c:pt>
                <c:pt idx="188">
                  <c:v>-0.30599999999999999</c:v>
                </c:pt>
                <c:pt idx="189">
                  <c:v>-0.309</c:v>
                </c:pt>
                <c:pt idx="190">
                  <c:v>-0.311</c:v>
                </c:pt>
                <c:pt idx="191">
                  <c:v>-0.313</c:v>
                </c:pt>
                <c:pt idx="192">
                  <c:v>-0.29499999999999998</c:v>
                </c:pt>
                <c:pt idx="193">
                  <c:v>-0.27300000000000002</c:v>
                </c:pt>
                <c:pt idx="194">
                  <c:v>-0.27600000000000002</c:v>
                </c:pt>
                <c:pt idx="195">
                  <c:v>-0.28300000000000003</c:v>
                </c:pt>
                <c:pt idx="196">
                  <c:v>-0.25700000000000001</c:v>
                </c:pt>
                <c:pt idx="197">
                  <c:v>-0.26700000000000002</c:v>
                </c:pt>
                <c:pt idx="198">
                  <c:v>-0.25</c:v>
                </c:pt>
                <c:pt idx="199">
                  <c:v>-0.24600000000000002</c:v>
                </c:pt>
                <c:pt idx="200">
                  <c:v>-0.22800000000000001</c:v>
                </c:pt>
                <c:pt idx="201">
                  <c:v>-0.20600000000000002</c:v>
                </c:pt>
                <c:pt idx="202">
                  <c:v>-0.20399999999999999</c:v>
                </c:pt>
                <c:pt idx="203">
                  <c:v>-0.218</c:v>
                </c:pt>
                <c:pt idx="204">
                  <c:v>-0.22500000000000001</c:v>
                </c:pt>
                <c:pt idx="205">
                  <c:v>-0.23800000000000002</c:v>
                </c:pt>
                <c:pt idx="206">
                  <c:v>-0.245</c:v>
                </c:pt>
                <c:pt idx="207">
                  <c:v>-0.23800000000000002</c:v>
                </c:pt>
                <c:pt idx="208">
                  <c:v>-0.249</c:v>
                </c:pt>
                <c:pt idx="209">
                  <c:v>-0.23300000000000001</c:v>
                </c:pt>
                <c:pt idx="210">
                  <c:v>-0.245</c:v>
                </c:pt>
                <c:pt idx="211">
                  <c:v>-0.245</c:v>
                </c:pt>
              </c:numCache>
            </c:numRef>
          </c:val>
          <c:smooth val="0"/>
        </c:ser>
        <c:ser>
          <c:idx val="3"/>
          <c:order val="1"/>
          <c:tx>
            <c:strRef>
              <c:f>Goods!$G$3</c:f>
              <c:strCache>
                <c:ptCount val="1"/>
                <c:pt idx="0">
                  <c:v>Computer Software and Accessories</c:v>
                </c:pt>
              </c:strCache>
            </c:strRef>
          </c:tx>
          <c:spPr>
            <a:ln w="28575" cap="rnd">
              <a:solidFill>
                <a:schemeClr val="accent6"/>
              </a:solidFill>
              <a:round/>
            </a:ln>
            <a:effectLst/>
          </c:spPr>
          <c:marker>
            <c:symbol val="none"/>
          </c:marker>
          <c:cat>
            <c:numRef>
              <c:f>Goods!$C$4:$C$215</c:f>
              <c:numCache>
                <c:formatCode>m/d/yyyy</c:formatCode>
                <c:ptCount val="212"/>
                <c:pt idx="0">
                  <c:v>42978</c:v>
                </c:pt>
                <c:pt idx="1">
                  <c:v>42947</c:v>
                </c:pt>
                <c:pt idx="2">
                  <c:v>42916</c:v>
                </c:pt>
                <c:pt idx="3">
                  <c:v>42886</c:v>
                </c:pt>
                <c:pt idx="4">
                  <c:v>42855</c:v>
                </c:pt>
                <c:pt idx="5">
                  <c:v>42825</c:v>
                </c:pt>
                <c:pt idx="6">
                  <c:v>42794</c:v>
                </c:pt>
                <c:pt idx="7">
                  <c:v>42766</c:v>
                </c:pt>
                <c:pt idx="8">
                  <c:v>42735</c:v>
                </c:pt>
                <c:pt idx="9">
                  <c:v>42704</c:v>
                </c:pt>
                <c:pt idx="10">
                  <c:v>42674</c:v>
                </c:pt>
                <c:pt idx="11">
                  <c:v>42643</c:v>
                </c:pt>
                <c:pt idx="12">
                  <c:v>42613</c:v>
                </c:pt>
                <c:pt idx="13">
                  <c:v>42582</c:v>
                </c:pt>
                <c:pt idx="14">
                  <c:v>42551</c:v>
                </c:pt>
                <c:pt idx="15">
                  <c:v>42521</c:v>
                </c:pt>
                <c:pt idx="16">
                  <c:v>42490</c:v>
                </c:pt>
                <c:pt idx="17">
                  <c:v>42460</c:v>
                </c:pt>
                <c:pt idx="18">
                  <c:v>42429</c:v>
                </c:pt>
                <c:pt idx="19">
                  <c:v>42400</c:v>
                </c:pt>
                <c:pt idx="20">
                  <c:v>42369</c:v>
                </c:pt>
                <c:pt idx="21">
                  <c:v>42338</c:v>
                </c:pt>
                <c:pt idx="22">
                  <c:v>42308</c:v>
                </c:pt>
                <c:pt idx="23">
                  <c:v>42277</c:v>
                </c:pt>
                <c:pt idx="24">
                  <c:v>42247</c:v>
                </c:pt>
                <c:pt idx="25">
                  <c:v>42216</c:v>
                </c:pt>
                <c:pt idx="26">
                  <c:v>42185</c:v>
                </c:pt>
                <c:pt idx="27">
                  <c:v>42155</c:v>
                </c:pt>
                <c:pt idx="28">
                  <c:v>42124</c:v>
                </c:pt>
                <c:pt idx="29">
                  <c:v>42094</c:v>
                </c:pt>
                <c:pt idx="30">
                  <c:v>42063</c:v>
                </c:pt>
                <c:pt idx="31">
                  <c:v>42035</c:v>
                </c:pt>
                <c:pt idx="32">
                  <c:v>42004</c:v>
                </c:pt>
                <c:pt idx="33">
                  <c:v>41973</c:v>
                </c:pt>
                <c:pt idx="34">
                  <c:v>41943</c:v>
                </c:pt>
                <c:pt idx="35">
                  <c:v>41912</c:v>
                </c:pt>
                <c:pt idx="36">
                  <c:v>41882</c:v>
                </c:pt>
                <c:pt idx="37">
                  <c:v>41851</c:v>
                </c:pt>
                <c:pt idx="38">
                  <c:v>41820</c:v>
                </c:pt>
                <c:pt idx="39">
                  <c:v>41790</c:v>
                </c:pt>
                <c:pt idx="40">
                  <c:v>41759</c:v>
                </c:pt>
                <c:pt idx="41">
                  <c:v>41729</c:v>
                </c:pt>
                <c:pt idx="42">
                  <c:v>41698</c:v>
                </c:pt>
                <c:pt idx="43">
                  <c:v>41670</c:v>
                </c:pt>
                <c:pt idx="44">
                  <c:v>41639</c:v>
                </c:pt>
                <c:pt idx="45">
                  <c:v>41608</c:v>
                </c:pt>
                <c:pt idx="46">
                  <c:v>41578</c:v>
                </c:pt>
                <c:pt idx="47">
                  <c:v>41547</c:v>
                </c:pt>
                <c:pt idx="48">
                  <c:v>41517</c:v>
                </c:pt>
                <c:pt idx="49">
                  <c:v>41486</c:v>
                </c:pt>
                <c:pt idx="50">
                  <c:v>41455</c:v>
                </c:pt>
                <c:pt idx="51">
                  <c:v>41425</c:v>
                </c:pt>
                <c:pt idx="52">
                  <c:v>41394</c:v>
                </c:pt>
                <c:pt idx="53">
                  <c:v>41364</c:v>
                </c:pt>
                <c:pt idx="54">
                  <c:v>41333</c:v>
                </c:pt>
                <c:pt idx="55">
                  <c:v>41305</c:v>
                </c:pt>
                <c:pt idx="56">
                  <c:v>41274</c:v>
                </c:pt>
                <c:pt idx="57">
                  <c:v>41243</c:v>
                </c:pt>
                <c:pt idx="58">
                  <c:v>41213</c:v>
                </c:pt>
                <c:pt idx="59">
                  <c:v>41182</c:v>
                </c:pt>
                <c:pt idx="60">
                  <c:v>41152</c:v>
                </c:pt>
                <c:pt idx="61">
                  <c:v>41121</c:v>
                </c:pt>
                <c:pt idx="62">
                  <c:v>41090</c:v>
                </c:pt>
                <c:pt idx="63">
                  <c:v>41060</c:v>
                </c:pt>
                <c:pt idx="64">
                  <c:v>41029</c:v>
                </c:pt>
                <c:pt idx="65">
                  <c:v>40999</c:v>
                </c:pt>
                <c:pt idx="66">
                  <c:v>40968</c:v>
                </c:pt>
                <c:pt idx="67">
                  <c:v>40939</c:v>
                </c:pt>
                <c:pt idx="68">
                  <c:v>40908</c:v>
                </c:pt>
                <c:pt idx="69">
                  <c:v>40877</c:v>
                </c:pt>
                <c:pt idx="70">
                  <c:v>40847</c:v>
                </c:pt>
                <c:pt idx="71">
                  <c:v>40816</c:v>
                </c:pt>
                <c:pt idx="72">
                  <c:v>40786</c:v>
                </c:pt>
                <c:pt idx="73">
                  <c:v>40755</c:v>
                </c:pt>
                <c:pt idx="74">
                  <c:v>40724</c:v>
                </c:pt>
                <c:pt idx="75">
                  <c:v>40694</c:v>
                </c:pt>
                <c:pt idx="76">
                  <c:v>40663</c:v>
                </c:pt>
                <c:pt idx="77">
                  <c:v>40633</c:v>
                </c:pt>
                <c:pt idx="78">
                  <c:v>40602</c:v>
                </c:pt>
                <c:pt idx="79">
                  <c:v>40574</c:v>
                </c:pt>
                <c:pt idx="80">
                  <c:v>40543</c:v>
                </c:pt>
                <c:pt idx="81">
                  <c:v>40512</c:v>
                </c:pt>
                <c:pt idx="82">
                  <c:v>40482</c:v>
                </c:pt>
                <c:pt idx="83">
                  <c:v>40451</c:v>
                </c:pt>
                <c:pt idx="84">
                  <c:v>40421</c:v>
                </c:pt>
                <c:pt idx="85">
                  <c:v>40390</c:v>
                </c:pt>
                <c:pt idx="86">
                  <c:v>40359</c:v>
                </c:pt>
                <c:pt idx="87">
                  <c:v>40329</c:v>
                </c:pt>
                <c:pt idx="88">
                  <c:v>40298</c:v>
                </c:pt>
                <c:pt idx="89">
                  <c:v>40268</c:v>
                </c:pt>
                <c:pt idx="90">
                  <c:v>40237</c:v>
                </c:pt>
                <c:pt idx="91">
                  <c:v>40209</c:v>
                </c:pt>
                <c:pt idx="92">
                  <c:v>40178</c:v>
                </c:pt>
                <c:pt idx="93">
                  <c:v>40147</c:v>
                </c:pt>
                <c:pt idx="94">
                  <c:v>40117</c:v>
                </c:pt>
                <c:pt idx="95">
                  <c:v>40086</c:v>
                </c:pt>
                <c:pt idx="96">
                  <c:v>40056</c:v>
                </c:pt>
                <c:pt idx="97">
                  <c:v>40025</c:v>
                </c:pt>
                <c:pt idx="98">
                  <c:v>39994</c:v>
                </c:pt>
                <c:pt idx="99">
                  <c:v>39964</c:v>
                </c:pt>
                <c:pt idx="100">
                  <c:v>39933</c:v>
                </c:pt>
                <c:pt idx="101">
                  <c:v>39903</c:v>
                </c:pt>
                <c:pt idx="102">
                  <c:v>39872</c:v>
                </c:pt>
                <c:pt idx="103">
                  <c:v>39844</c:v>
                </c:pt>
                <c:pt idx="104">
                  <c:v>39813</c:v>
                </c:pt>
                <c:pt idx="105">
                  <c:v>39782</c:v>
                </c:pt>
                <c:pt idx="106">
                  <c:v>39752</c:v>
                </c:pt>
                <c:pt idx="107">
                  <c:v>39721</c:v>
                </c:pt>
                <c:pt idx="108">
                  <c:v>39691</c:v>
                </c:pt>
                <c:pt idx="109">
                  <c:v>39660</c:v>
                </c:pt>
                <c:pt idx="110">
                  <c:v>39629</c:v>
                </c:pt>
                <c:pt idx="111">
                  <c:v>39599</c:v>
                </c:pt>
                <c:pt idx="112">
                  <c:v>39568</c:v>
                </c:pt>
                <c:pt idx="113">
                  <c:v>39538</c:v>
                </c:pt>
                <c:pt idx="114">
                  <c:v>39507</c:v>
                </c:pt>
                <c:pt idx="115">
                  <c:v>39478</c:v>
                </c:pt>
                <c:pt idx="116">
                  <c:v>39447</c:v>
                </c:pt>
                <c:pt idx="117">
                  <c:v>39416</c:v>
                </c:pt>
                <c:pt idx="118">
                  <c:v>39386</c:v>
                </c:pt>
                <c:pt idx="119">
                  <c:v>39355</c:v>
                </c:pt>
                <c:pt idx="120">
                  <c:v>39325</c:v>
                </c:pt>
                <c:pt idx="121">
                  <c:v>39294</c:v>
                </c:pt>
                <c:pt idx="122">
                  <c:v>39263</c:v>
                </c:pt>
                <c:pt idx="123">
                  <c:v>39233</c:v>
                </c:pt>
                <c:pt idx="124">
                  <c:v>39202</c:v>
                </c:pt>
                <c:pt idx="125">
                  <c:v>39172</c:v>
                </c:pt>
                <c:pt idx="126">
                  <c:v>39141</c:v>
                </c:pt>
                <c:pt idx="127">
                  <c:v>39113</c:v>
                </c:pt>
                <c:pt idx="128">
                  <c:v>39082</c:v>
                </c:pt>
                <c:pt idx="129">
                  <c:v>39051</c:v>
                </c:pt>
                <c:pt idx="130">
                  <c:v>39021</c:v>
                </c:pt>
                <c:pt idx="131">
                  <c:v>38990</c:v>
                </c:pt>
                <c:pt idx="132">
                  <c:v>38960</c:v>
                </c:pt>
                <c:pt idx="133">
                  <c:v>38929</c:v>
                </c:pt>
                <c:pt idx="134">
                  <c:v>38898</c:v>
                </c:pt>
                <c:pt idx="135">
                  <c:v>38868</c:v>
                </c:pt>
                <c:pt idx="136">
                  <c:v>38837</c:v>
                </c:pt>
                <c:pt idx="137">
                  <c:v>38807</c:v>
                </c:pt>
                <c:pt idx="138">
                  <c:v>38776</c:v>
                </c:pt>
                <c:pt idx="139">
                  <c:v>38748</c:v>
                </c:pt>
                <c:pt idx="140">
                  <c:v>38717</c:v>
                </c:pt>
                <c:pt idx="141">
                  <c:v>38686</c:v>
                </c:pt>
                <c:pt idx="142">
                  <c:v>38656</c:v>
                </c:pt>
                <c:pt idx="143">
                  <c:v>38625</c:v>
                </c:pt>
                <c:pt idx="144">
                  <c:v>38595</c:v>
                </c:pt>
                <c:pt idx="145">
                  <c:v>38564</c:v>
                </c:pt>
                <c:pt idx="146">
                  <c:v>38533</c:v>
                </c:pt>
                <c:pt idx="147">
                  <c:v>38503</c:v>
                </c:pt>
                <c:pt idx="148">
                  <c:v>38472</c:v>
                </c:pt>
                <c:pt idx="149">
                  <c:v>38442</c:v>
                </c:pt>
                <c:pt idx="150">
                  <c:v>38411</c:v>
                </c:pt>
                <c:pt idx="151">
                  <c:v>38383</c:v>
                </c:pt>
                <c:pt idx="152">
                  <c:v>38352</c:v>
                </c:pt>
                <c:pt idx="153">
                  <c:v>38321</c:v>
                </c:pt>
                <c:pt idx="154">
                  <c:v>38291</c:v>
                </c:pt>
                <c:pt idx="155">
                  <c:v>38260</c:v>
                </c:pt>
                <c:pt idx="156">
                  <c:v>38230</c:v>
                </c:pt>
                <c:pt idx="157">
                  <c:v>38199</c:v>
                </c:pt>
                <c:pt idx="158">
                  <c:v>38168</c:v>
                </c:pt>
                <c:pt idx="159">
                  <c:v>38138</c:v>
                </c:pt>
                <c:pt idx="160">
                  <c:v>38107</c:v>
                </c:pt>
                <c:pt idx="161">
                  <c:v>38077</c:v>
                </c:pt>
                <c:pt idx="162">
                  <c:v>38046</c:v>
                </c:pt>
                <c:pt idx="163">
                  <c:v>38017</c:v>
                </c:pt>
                <c:pt idx="164">
                  <c:v>37986</c:v>
                </c:pt>
                <c:pt idx="165">
                  <c:v>37955</c:v>
                </c:pt>
                <c:pt idx="166">
                  <c:v>37925</c:v>
                </c:pt>
                <c:pt idx="167">
                  <c:v>37894</c:v>
                </c:pt>
                <c:pt idx="168">
                  <c:v>37864</c:v>
                </c:pt>
                <c:pt idx="169">
                  <c:v>37833</c:v>
                </c:pt>
                <c:pt idx="170">
                  <c:v>37802</c:v>
                </c:pt>
                <c:pt idx="171">
                  <c:v>37772</c:v>
                </c:pt>
                <c:pt idx="172">
                  <c:v>37741</c:v>
                </c:pt>
                <c:pt idx="173">
                  <c:v>37711</c:v>
                </c:pt>
                <c:pt idx="174">
                  <c:v>37680</c:v>
                </c:pt>
                <c:pt idx="175">
                  <c:v>37652</c:v>
                </c:pt>
                <c:pt idx="176">
                  <c:v>37621</c:v>
                </c:pt>
                <c:pt idx="177">
                  <c:v>37590</c:v>
                </c:pt>
                <c:pt idx="178">
                  <c:v>37560</c:v>
                </c:pt>
                <c:pt idx="179">
                  <c:v>37529</c:v>
                </c:pt>
                <c:pt idx="180">
                  <c:v>37499</c:v>
                </c:pt>
                <c:pt idx="181">
                  <c:v>37468</c:v>
                </c:pt>
                <c:pt idx="182">
                  <c:v>37437</c:v>
                </c:pt>
                <c:pt idx="183">
                  <c:v>37407</c:v>
                </c:pt>
                <c:pt idx="184">
                  <c:v>37376</c:v>
                </c:pt>
                <c:pt idx="185">
                  <c:v>37346</c:v>
                </c:pt>
                <c:pt idx="186">
                  <c:v>37315</c:v>
                </c:pt>
                <c:pt idx="187">
                  <c:v>37287</c:v>
                </c:pt>
                <c:pt idx="188">
                  <c:v>37256</c:v>
                </c:pt>
                <c:pt idx="189">
                  <c:v>37225</c:v>
                </c:pt>
                <c:pt idx="190">
                  <c:v>37195</c:v>
                </c:pt>
                <c:pt idx="191">
                  <c:v>37164</c:v>
                </c:pt>
                <c:pt idx="192">
                  <c:v>37134</c:v>
                </c:pt>
                <c:pt idx="193">
                  <c:v>37103</c:v>
                </c:pt>
                <c:pt idx="194">
                  <c:v>37072</c:v>
                </c:pt>
                <c:pt idx="195">
                  <c:v>37042</c:v>
                </c:pt>
                <c:pt idx="196">
                  <c:v>37011</c:v>
                </c:pt>
                <c:pt idx="197">
                  <c:v>36981</c:v>
                </c:pt>
                <c:pt idx="198">
                  <c:v>36950</c:v>
                </c:pt>
                <c:pt idx="199">
                  <c:v>36922</c:v>
                </c:pt>
                <c:pt idx="200">
                  <c:v>36891</c:v>
                </c:pt>
                <c:pt idx="201">
                  <c:v>36860</c:v>
                </c:pt>
                <c:pt idx="202">
                  <c:v>36830</c:v>
                </c:pt>
                <c:pt idx="203">
                  <c:v>36799</c:v>
                </c:pt>
                <c:pt idx="204">
                  <c:v>36769</c:v>
                </c:pt>
                <c:pt idx="205">
                  <c:v>36738</c:v>
                </c:pt>
                <c:pt idx="206">
                  <c:v>36707</c:v>
                </c:pt>
                <c:pt idx="207">
                  <c:v>36677</c:v>
                </c:pt>
                <c:pt idx="208">
                  <c:v>36646</c:v>
                </c:pt>
                <c:pt idx="209">
                  <c:v>36616</c:v>
                </c:pt>
                <c:pt idx="210">
                  <c:v>36585</c:v>
                </c:pt>
                <c:pt idx="211">
                  <c:v>36556</c:v>
                </c:pt>
              </c:numCache>
            </c:numRef>
          </c:cat>
          <c:val>
            <c:numRef>
              <c:f>Goods!$G$4:$G$215</c:f>
              <c:numCache>
                <c:formatCode>0.0%</c:formatCode>
                <c:ptCount val="212"/>
                <c:pt idx="0">
                  <c:v>-1.7000000000000001E-2</c:v>
                </c:pt>
                <c:pt idx="1">
                  <c:v>-1.9E-2</c:v>
                </c:pt>
                <c:pt idx="2">
                  <c:v>-2.8999999999999998E-2</c:v>
                </c:pt>
                <c:pt idx="3">
                  <c:v>-3.4000000000000002E-2</c:v>
                </c:pt>
                <c:pt idx="4">
                  <c:v>-9.8000000000000004E-2</c:v>
                </c:pt>
                <c:pt idx="5">
                  <c:v>-7.400000000000001E-2</c:v>
                </c:pt>
                <c:pt idx="6">
                  <c:v>-8.199999999999999E-2</c:v>
                </c:pt>
                <c:pt idx="7">
                  <c:v>-7.8E-2</c:v>
                </c:pt>
                <c:pt idx="8">
                  <c:v>-0.11</c:v>
                </c:pt>
                <c:pt idx="9">
                  <c:v>-0.109</c:v>
                </c:pt>
                <c:pt idx="10">
                  <c:v>-0.10099999999999999</c:v>
                </c:pt>
                <c:pt idx="11">
                  <c:v>-7.5999999999999998E-2</c:v>
                </c:pt>
                <c:pt idx="12">
                  <c:v>-7.5999999999999998E-2</c:v>
                </c:pt>
                <c:pt idx="13">
                  <c:v>-5.2999999999999999E-2</c:v>
                </c:pt>
                <c:pt idx="14">
                  <c:v>-7.2000000000000008E-2</c:v>
                </c:pt>
                <c:pt idx="15">
                  <c:v>-8.1000000000000003E-2</c:v>
                </c:pt>
                <c:pt idx="16">
                  <c:v>-2.8999999999999998E-2</c:v>
                </c:pt>
                <c:pt idx="17">
                  <c:v>-4.8000000000000001E-2</c:v>
                </c:pt>
                <c:pt idx="18">
                  <c:v>-0.02</c:v>
                </c:pt>
                <c:pt idx="19">
                  <c:v>-1.3000000000000001E-2</c:v>
                </c:pt>
                <c:pt idx="20">
                  <c:v>-1.2E-2</c:v>
                </c:pt>
                <c:pt idx="21">
                  <c:v>-1.7000000000000001E-2</c:v>
                </c:pt>
                <c:pt idx="22">
                  <c:v>-1E-3</c:v>
                </c:pt>
                <c:pt idx="23">
                  <c:v>-1E-3</c:v>
                </c:pt>
                <c:pt idx="24">
                  <c:v>-1.7000000000000001E-2</c:v>
                </c:pt>
                <c:pt idx="25">
                  <c:v>-2.3E-2</c:v>
                </c:pt>
                <c:pt idx="26">
                  <c:v>1E-3</c:v>
                </c:pt>
                <c:pt idx="27">
                  <c:v>1.8000000000000002E-2</c:v>
                </c:pt>
                <c:pt idx="28">
                  <c:v>4.0000000000000001E-3</c:v>
                </c:pt>
                <c:pt idx="29">
                  <c:v>6.0000000000000001E-3</c:v>
                </c:pt>
                <c:pt idx="30">
                  <c:v>-1.1000000000000001E-2</c:v>
                </c:pt>
                <c:pt idx="31">
                  <c:v>-1.8000000000000002E-2</c:v>
                </c:pt>
                <c:pt idx="32">
                  <c:v>-1.2E-2</c:v>
                </c:pt>
                <c:pt idx="33">
                  <c:v>-1.4999999999999999E-2</c:v>
                </c:pt>
                <c:pt idx="34">
                  <c:v>-3.5000000000000003E-2</c:v>
                </c:pt>
                <c:pt idx="35">
                  <c:v>-3.4000000000000002E-2</c:v>
                </c:pt>
                <c:pt idx="36">
                  <c:v>-1.3000000000000001E-2</c:v>
                </c:pt>
                <c:pt idx="37">
                  <c:v>-2.7000000000000003E-2</c:v>
                </c:pt>
                <c:pt idx="38">
                  <c:v>-4.2000000000000003E-2</c:v>
                </c:pt>
                <c:pt idx="39">
                  <c:v>-4.9000000000000002E-2</c:v>
                </c:pt>
                <c:pt idx="40">
                  <c:v>-5.2999999999999999E-2</c:v>
                </c:pt>
                <c:pt idx="41">
                  <c:v>-6.6000000000000003E-2</c:v>
                </c:pt>
                <c:pt idx="42">
                  <c:v>-7.2000000000000008E-2</c:v>
                </c:pt>
                <c:pt idx="43">
                  <c:v>-6.2E-2</c:v>
                </c:pt>
                <c:pt idx="44">
                  <c:v>-7.0999999999999994E-2</c:v>
                </c:pt>
                <c:pt idx="45">
                  <c:v>-5.4000000000000006E-2</c:v>
                </c:pt>
                <c:pt idx="46">
                  <c:v>-2.4E-2</c:v>
                </c:pt>
                <c:pt idx="47">
                  <c:v>-3.1E-2</c:v>
                </c:pt>
                <c:pt idx="48">
                  <c:v>-4.7E-2</c:v>
                </c:pt>
                <c:pt idx="49">
                  <c:v>-0.06</c:v>
                </c:pt>
                <c:pt idx="50">
                  <c:v>-6.2E-2</c:v>
                </c:pt>
                <c:pt idx="51">
                  <c:v>-8.1000000000000003E-2</c:v>
                </c:pt>
                <c:pt idx="52">
                  <c:v>-7.2999999999999995E-2</c:v>
                </c:pt>
                <c:pt idx="53">
                  <c:v>-6.5000000000000002E-2</c:v>
                </c:pt>
                <c:pt idx="54">
                  <c:v>-5.9000000000000004E-2</c:v>
                </c:pt>
                <c:pt idx="55">
                  <c:v>-7.8E-2</c:v>
                </c:pt>
                <c:pt idx="56">
                  <c:v>-7.2000000000000008E-2</c:v>
                </c:pt>
                <c:pt idx="57">
                  <c:v>-5.7999999999999996E-2</c:v>
                </c:pt>
                <c:pt idx="58">
                  <c:v>-6.3E-2</c:v>
                </c:pt>
                <c:pt idx="59">
                  <c:v>-7.4999999999999997E-2</c:v>
                </c:pt>
                <c:pt idx="60">
                  <c:v>-7.2000000000000008E-2</c:v>
                </c:pt>
                <c:pt idx="61">
                  <c:v>-4.9000000000000002E-2</c:v>
                </c:pt>
                <c:pt idx="62">
                  <c:v>-4.2999999999999997E-2</c:v>
                </c:pt>
                <c:pt idx="63">
                  <c:v>-2.4E-2</c:v>
                </c:pt>
                <c:pt idx="64">
                  <c:v>-3.5000000000000003E-2</c:v>
                </c:pt>
                <c:pt idx="65">
                  <c:v>-3.3000000000000002E-2</c:v>
                </c:pt>
                <c:pt idx="66">
                  <c:v>-3.7000000000000005E-2</c:v>
                </c:pt>
                <c:pt idx="67">
                  <c:v>-0.02</c:v>
                </c:pt>
                <c:pt idx="68">
                  <c:v>-1.3999999999999999E-2</c:v>
                </c:pt>
                <c:pt idx="69">
                  <c:v>-5.5999999999999994E-2</c:v>
                </c:pt>
                <c:pt idx="70">
                  <c:v>-7.0000000000000007E-2</c:v>
                </c:pt>
                <c:pt idx="71">
                  <c:v>-5.4000000000000006E-2</c:v>
                </c:pt>
                <c:pt idx="72">
                  <c:v>-4.9000000000000002E-2</c:v>
                </c:pt>
                <c:pt idx="73">
                  <c:v>-4.4999999999999998E-2</c:v>
                </c:pt>
                <c:pt idx="74">
                  <c:v>-6.8000000000000005E-2</c:v>
                </c:pt>
                <c:pt idx="75">
                  <c:v>-9.1999999999999998E-2</c:v>
                </c:pt>
                <c:pt idx="76">
                  <c:v>-9.1999999999999998E-2</c:v>
                </c:pt>
                <c:pt idx="77">
                  <c:v>-0.106</c:v>
                </c:pt>
                <c:pt idx="78">
                  <c:v>-0.10800000000000001</c:v>
                </c:pt>
                <c:pt idx="79">
                  <c:v>-0.10300000000000001</c:v>
                </c:pt>
                <c:pt idx="80">
                  <c:v>-0.105</c:v>
                </c:pt>
                <c:pt idx="81">
                  <c:v>-9.3000000000000013E-2</c:v>
                </c:pt>
                <c:pt idx="82">
                  <c:v>-8.5999999999999993E-2</c:v>
                </c:pt>
                <c:pt idx="83">
                  <c:v>-7.2999999999999995E-2</c:v>
                </c:pt>
                <c:pt idx="84">
                  <c:v>-9.3000000000000013E-2</c:v>
                </c:pt>
                <c:pt idx="85">
                  <c:v>-0.10199999999999999</c:v>
                </c:pt>
                <c:pt idx="86">
                  <c:v>-8.5000000000000006E-2</c:v>
                </c:pt>
                <c:pt idx="87">
                  <c:v>-6.0999999999999999E-2</c:v>
                </c:pt>
                <c:pt idx="88">
                  <c:v>-5.9000000000000004E-2</c:v>
                </c:pt>
                <c:pt idx="89">
                  <c:v>-3.6000000000000004E-2</c:v>
                </c:pt>
                <c:pt idx="90">
                  <c:v>-2.5000000000000001E-2</c:v>
                </c:pt>
                <c:pt idx="91">
                  <c:v>-2.7999999999999997E-2</c:v>
                </c:pt>
                <c:pt idx="92">
                  <c:v>-2.5000000000000001E-2</c:v>
                </c:pt>
                <c:pt idx="93">
                  <c:v>-1.6E-2</c:v>
                </c:pt>
                <c:pt idx="94">
                  <c:v>-2.3E-2</c:v>
                </c:pt>
                <c:pt idx="95">
                  <c:v>-2.8999999999999998E-2</c:v>
                </c:pt>
                <c:pt idx="96">
                  <c:v>-1.3999999999999999E-2</c:v>
                </c:pt>
                <c:pt idx="97">
                  <c:v>-1.1000000000000001E-2</c:v>
                </c:pt>
                <c:pt idx="98">
                  <c:v>-6.0000000000000001E-3</c:v>
                </c:pt>
                <c:pt idx="99">
                  <c:v>-1.1000000000000001E-2</c:v>
                </c:pt>
                <c:pt idx="100">
                  <c:v>-5.0000000000000001E-3</c:v>
                </c:pt>
                <c:pt idx="101">
                  <c:v>-6.9999999999999993E-3</c:v>
                </c:pt>
                <c:pt idx="102">
                  <c:v>-1.1000000000000001E-2</c:v>
                </c:pt>
                <c:pt idx="103">
                  <c:v>-8.0000000000000002E-3</c:v>
                </c:pt>
                <c:pt idx="104">
                  <c:v>-1.1000000000000001E-2</c:v>
                </c:pt>
                <c:pt idx="105">
                  <c:v>-0.02</c:v>
                </c:pt>
                <c:pt idx="106">
                  <c:v>-1.6E-2</c:v>
                </c:pt>
                <c:pt idx="107">
                  <c:v>-2.7999999999999997E-2</c:v>
                </c:pt>
                <c:pt idx="108">
                  <c:v>-1.1000000000000001E-2</c:v>
                </c:pt>
                <c:pt idx="109">
                  <c:v>-3.6000000000000004E-2</c:v>
                </c:pt>
                <c:pt idx="110">
                  <c:v>-0.05</c:v>
                </c:pt>
                <c:pt idx="111">
                  <c:v>-4.7E-2</c:v>
                </c:pt>
                <c:pt idx="112">
                  <c:v>-4.2000000000000003E-2</c:v>
                </c:pt>
                <c:pt idx="113">
                  <c:v>-5.2999999999999999E-2</c:v>
                </c:pt>
                <c:pt idx="114">
                  <c:v>-5.0999999999999997E-2</c:v>
                </c:pt>
                <c:pt idx="115">
                  <c:v>-5.9000000000000004E-2</c:v>
                </c:pt>
                <c:pt idx="116">
                  <c:v>-6.5000000000000002E-2</c:v>
                </c:pt>
                <c:pt idx="117">
                  <c:v>-4.2999999999999997E-2</c:v>
                </c:pt>
                <c:pt idx="118">
                  <c:v>-4.5999999999999999E-2</c:v>
                </c:pt>
                <c:pt idx="119">
                  <c:v>-5.4000000000000006E-2</c:v>
                </c:pt>
                <c:pt idx="120">
                  <c:v>-6.5000000000000002E-2</c:v>
                </c:pt>
                <c:pt idx="121">
                  <c:v>-4.9000000000000002E-2</c:v>
                </c:pt>
                <c:pt idx="122">
                  <c:v>-3.3000000000000002E-2</c:v>
                </c:pt>
                <c:pt idx="123">
                  <c:v>-4.2000000000000003E-2</c:v>
                </c:pt>
                <c:pt idx="124">
                  <c:v>-5.2000000000000005E-2</c:v>
                </c:pt>
                <c:pt idx="125">
                  <c:v>-5.2000000000000005E-2</c:v>
                </c:pt>
                <c:pt idx="126">
                  <c:v>-5.9000000000000004E-2</c:v>
                </c:pt>
                <c:pt idx="127">
                  <c:v>-6.4000000000000001E-2</c:v>
                </c:pt>
                <c:pt idx="128">
                  <c:v>-7.400000000000001E-2</c:v>
                </c:pt>
                <c:pt idx="129">
                  <c:v>-7.9000000000000001E-2</c:v>
                </c:pt>
                <c:pt idx="130">
                  <c:v>-7.400000000000001E-2</c:v>
                </c:pt>
                <c:pt idx="131">
                  <c:v>-6.5000000000000002E-2</c:v>
                </c:pt>
                <c:pt idx="132">
                  <c:v>-6.8000000000000005E-2</c:v>
                </c:pt>
                <c:pt idx="133">
                  <c:v>-5.7999999999999996E-2</c:v>
                </c:pt>
                <c:pt idx="134">
                  <c:v>-5.7999999999999996E-2</c:v>
                </c:pt>
                <c:pt idx="135">
                  <c:v>-5.0999999999999997E-2</c:v>
                </c:pt>
                <c:pt idx="136">
                  <c:v>-5.2000000000000005E-2</c:v>
                </c:pt>
                <c:pt idx="137">
                  <c:v>-0.05</c:v>
                </c:pt>
                <c:pt idx="138">
                  <c:v>-0.05</c:v>
                </c:pt>
                <c:pt idx="139">
                  <c:v>-4.8000000000000001E-2</c:v>
                </c:pt>
                <c:pt idx="140">
                  <c:v>-4.2000000000000003E-2</c:v>
                </c:pt>
                <c:pt idx="141">
                  <c:v>-4.7E-2</c:v>
                </c:pt>
                <c:pt idx="142">
                  <c:v>-5.2000000000000005E-2</c:v>
                </c:pt>
                <c:pt idx="143">
                  <c:v>-5.4000000000000006E-2</c:v>
                </c:pt>
                <c:pt idx="144">
                  <c:v>-6.5000000000000002E-2</c:v>
                </c:pt>
                <c:pt idx="145">
                  <c:v>-6.4000000000000001E-2</c:v>
                </c:pt>
                <c:pt idx="146">
                  <c:v>-6.5000000000000002E-2</c:v>
                </c:pt>
                <c:pt idx="147">
                  <c:v>-6.8000000000000005E-2</c:v>
                </c:pt>
                <c:pt idx="148">
                  <c:v>-6.5000000000000002E-2</c:v>
                </c:pt>
                <c:pt idx="149">
                  <c:v>-5.0999999999999997E-2</c:v>
                </c:pt>
                <c:pt idx="150">
                  <c:v>-4.7E-2</c:v>
                </c:pt>
                <c:pt idx="151">
                  <c:v>-4.9000000000000002E-2</c:v>
                </c:pt>
                <c:pt idx="152">
                  <c:v>-4.7E-2</c:v>
                </c:pt>
                <c:pt idx="153">
                  <c:v>-4.2000000000000003E-2</c:v>
                </c:pt>
                <c:pt idx="154">
                  <c:v>-5.4000000000000006E-2</c:v>
                </c:pt>
                <c:pt idx="155">
                  <c:v>-0.06</c:v>
                </c:pt>
                <c:pt idx="156">
                  <c:v>-4.4000000000000004E-2</c:v>
                </c:pt>
                <c:pt idx="157">
                  <c:v>-6.4000000000000001E-2</c:v>
                </c:pt>
                <c:pt idx="158">
                  <c:v>-7.6999999999999999E-2</c:v>
                </c:pt>
                <c:pt idx="159">
                  <c:v>-0.08</c:v>
                </c:pt>
                <c:pt idx="160">
                  <c:v>-9.1999999999999998E-2</c:v>
                </c:pt>
                <c:pt idx="161">
                  <c:v>-0.105</c:v>
                </c:pt>
                <c:pt idx="162">
                  <c:v>-0.106</c:v>
                </c:pt>
                <c:pt idx="163">
                  <c:v>-0.10400000000000001</c:v>
                </c:pt>
                <c:pt idx="164">
                  <c:v>-9.6999999999999989E-2</c:v>
                </c:pt>
                <c:pt idx="165">
                  <c:v>-0.1</c:v>
                </c:pt>
                <c:pt idx="166">
                  <c:v>-8.6999999999999994E-2</c:v>
                </c:pt>
                <c:pt idx="167">
                  <c:v>-8.3000000000000004E-2</c:v>
                </c:pt>
                <c:pt idx="168">
                  <c:v>-0.106</c:v>
                </c:pt>
                <c:pt idx="169">
                  <c:v>-9.1999999999999998E-2</c:v>
                </c:pt>
                <c:pt idx="170">
                  <c:v>-8.900000000000001E-2</c:v>
                </c:pt>
                <c:pt idx="171">
                  <c:v>-8.3000000000000004E-2</c:v>
                </c:pt>
                <c:pt idx="172">
                  <c:v>-9.0999999999999998E-2</c:v>
                </c:pt>
                <c:pt idx="173">
                  <c:v>-0.08</c:v>
                </c:pt>
                <c:pt idx="174">
                  <c:v>-7.9000000000000001E-2</c:v>
                </c:pt>
                <c:pt idx="175">
                  <c:v>-7.9000000000000001E-2</c:v>
                </c:pt>
                <c:pt idx="176">
                  <c:v>-0.107</c:v>
                </c:pt>
                <c:pt idx="177">
                  <c:v>-0.10099999999999999</c:v>
                </c:pt>
                <c:pt idx="178">
                  <c:v>-7.5999999999999998E-2</c:v>
                </c:pt>
                <c:pt idx="179">
                  <c:v>-8.1000000000000003E-2</c:v>
                </c:pt>
                <c:pt idx="180">
                  <c:v>-7.400000000000001E-2</c:v>
                </c:pt>
                <c:pt idx="181">
                  <c:v>-6.9000000000000006E-2</c:v>
                </c:pt>
                <c:pt idx="182">
                  <c:v>-5.5E-2</c:v>
                </c:pt>
                <c:pt idx="183">
                  <c:v>-5.9000000000000004E-2</c:v>
                </c:pt>
                <c:pt idx="184">
                  <c:v>-3.7999999999999999E-2</c:v>
                </c:pt>
                <c:pt idx="185">
                  <c:v>-4.9000000000000002E-2</c:v>
                </c:pt>
                <c:pt idx="186">
                  <c:v>-0.04</c:v>
                </c:pt>
                <c:pt idx="187">
                  <c:v>-3.4000000000000002E-2</c:v>
                </c:pt>
                <c:pt idx="188">
                  <c:v>-2.5000000000000001E-2</c:v>
                </c:pt>
                <c:pt idx="189">
                  <c:v>-3.7999999999999999E-2</c:v>
                </c:pt>
                <c:pt idx="190">
                  <c:v>-6.6000000000000003E-2</c:v>
                </c:pt>
                <c:pt idx="191">
                  <c:v>-0.09</c:v>
                </c:pt>
                <c:pt idx="192">
                  <c:v>-7.0999999999999994E-2</c:v>
                </c:pt>
                <c:pt idx="193">
                  <c:v>-7.400000000000001E-2</c:v>
                </c:pt>
                <c:pt idx="194">
                  <c:v>-8.6999999999999994E-2</c:v>
                </c:pt>
                <c:pt idx="195">
                  <c:v>-8.5999999999999993E-2</c:v>
                </c:pt>
                <c:pt idx="196">
                  <c:v>-8.900000000000001E-2</c:v>
                </c:pt>
                <c:pt idx="197">
                  <c:v>-7.8E-2</c:v>
                </c:pt>
                <c:pt idx="198">
                  <c:v>-8.5999999999999993E-2</c:v>
                </c:pt>
                <c:pt idx="199">
                  <c:v>-8.900000000000001E-2</c:v>
                </c:pt>
                <c:pt idx="200">
                  <c:v>-7.5999999999999998E-2</c:v>
                </c:pt>
                <c:pt idx="201">
                  <c:v>-6.9000000000000006E-2</c:v>
                </c:pt>
                <c:pt idx="202">
                  <c:v>-7.6999999999999999E-2</c:v>
                </c:pt>
                <c:pt idx="203">
                  <c:v>-3.7000000000000005E-2</c:v>
                </c:pt>
                <c:pt idx="204">
                  <c:v>-4.4000000000000004E-2</c:v>
                </c:pt>
                <c:pt idx="205">
                  <c:v>-4.4999999999999998E-2</c:v>
                </c:pt>
                <c:pt idx="206">
                  <c:v>-1.2E-2</c:v>
                </c:pt>
                <c:pt idx="207">
                  <c:v>-5.0000000000000001E-3</c:v>
                </c:pt>
                <c:pt idx="208">
                  <c:v>-4.0000000000000001E-3</c:v>
                </c:pt>
                <c:pt idx="209">
                  <c:v>-2.2000000000000002E-2</c:v>
                </c:pt>
                <c:pt idx="210">
                  <c:v>-1.1000000000000001E-2</c:v>
                </c:pt>
                <c:pt idx="211">
                  <c:v>-4.0000000000000001E-3</c:v>
                </c:pt>
              </c:numCache>
            </c:numRef>
          </c:val>
          <c:smooth val="0"/>
        </c:ser>
        <c:dLbls>
          <c:showLegendKey val="0"/>
          <c:showVal val="0"/>
          <c:showCatName val="0"/>
          <c:showSerName val="0"/>
          <c:showPercent val="0"/>
          <c:showBubbleSize val="0"/>
        </c:dLbls>
        <c:smooth val="0"/>
        <c:axId val="-1302118896"/>
        <c:axId val="-1302118352"/>
      </c:lineChart>
      <c:dateAx>
        <c:axId val="-1302118896"/>
        <c:scaling>
          <c:orientation val="minMax"/>
        </c:scaling>
        <c:delete val="0"/>
        <c:axPos val="b"/>
        <c:numFmt formatCode="mmm\-yy" sourceLinked="0"/>
        <c:majorTickMark val="out"/>
        <c:minorTickMark val="none"/>
        <c:tickLblPos val="low"/>
        <c:spPr>
          <a:noFill/>
          <a:ln w="9525" cap="flat" cmpd="sng" algn="ctr">
            <a:solidFill>
              <a:schemeClr val="tx1"/>
            </a:solidFill>
            <a:round/>
          </a:ln>
          <a:effectLst/>
        </c:spPr>
        <c:txPr>
          <a:bodyPr rot="-2700000" spcFirstLastPara="1" vertOverflow="ellipsis" wrap="square" anchor="ctr" anchorCtr="1"/>
          <a:lstStyle/>
          <a:p>
            <a:pPr>
              <a:defRPr sz="900" b="1" i="0" u="none" strike="noStrike" kern="1200" baseline="0">
                <a:solidFill>
                  <a:schemeClr val="tx1">
                    <a:lumMod val="65000"/>
                    <a:lumOff val="35000"/>
                  </a:schemeClr>
                </a:solidFill>
                <a:latin typeface="+mn-lt"/>
                <a:ea typeface="+mn-ea"/>
                <a:cs typeface="+mn-cs"/>
              </a:defRPr>
            </a:pPr>
            <a:endParaRPr lang="en-US"/>
          </a:p>
        </c:txPr>
        <c:crossAx val="-1302118352"/>
        <c:crosses val="autoZero"/>
        <c:auto val="1"/>
        <c:lblOffset val="100"/>
        <c:baseTimeUnit val="months"/>
      </c:dateAx>
      <c:valAx>
        <c:axId val="-1302118352"/>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0"/>
        <c:majorTickMark val="out"/>
        <c:minorTickMark val="none"/>
        <c:tickLblPos val="nextTo"/>
        <c:spPr>
          <a:noFill/>
          <a:ln>
            <a:solidFill>
              <a:schemeClr val="tx1"/>
            </a:solidFill>
          </a:ln>
          <a:effectLst/>
        </c:spPr>
        <c:txPr>
          <a:bodyPr rot="-60000000" spcFirstLastPara="1" vertOverflow="ellipsis" vert="horz" wrap="square" anchor="ctr" anchorCtr="1"/>
          <a:lstStyle/>
          <a:p>
            <a:pPr>
              <a:defRPr sz="900" b="1" i="0" u="none" strike="noStrike" kern="1200" baseline="0">
                <a:solidFill>
                  <a:schemeClr val="tx1">
                    <a:lumMod val="65000"/>
                    <a:lumOff val="35000"/>
                  </a:schemeClr>
                </a:solidFill>
                <a:latin typeface="+mn-lt"/>
                <a:ea typeface="+mn-ea"/>
                <a:cs typeface="+mn-cs"/>
              </a:defRPr>
            </a:pPr>
            <a:endParaRPr lang="en-US"/>
          </a:p>
        </c:txPr>
        <c:crossAx val="-1302118896"/>
        <c:crosses val="autoZero"/>
        <c:crossBetween val="between"/>
      </c:valAx>
      <c:spPr>
        <a:noFill/>
        <a:ln>
          <a:noFill/>
        </a:ln>
        <a:effectLst/>
      </c:spPr>
    </c:plotArea>
    <c:legend>
      <c:legendPos val="b"/>
      <c:layout>
        <c:manualLayout>
          <c:xMode val="edge"/>
          <c:yMode val="edge"/>
          <c:x val="0.20060049738166966"/>
          <c:y val="0.86461138670361182"/>
          <c:w val="0.79939950261833037"/>
          <c:h val="8.9374466803064725E-2"/>
        </c:manualLayout>
      </c:layout>
      <c:overlay val="0"/>
      <c:spPr>
        <a:noFill/>
        <a:ln>
          <a:noFill/>
        </a:ln>
        <a:effectLst/>
      </c:spPr>
      <c:txPr>
        <a:bodyPr rot="0" spcFirstLastPara="1" vertOverflow="ellipsis" vert="horz" wrap="square" anchor="ctr" anchorCtr="1"/>
        <a:lstStyle/>
        <a:p>
          <a:pPr>
            <a:defRPr sz="900" b="1"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Services!$D$2</c:f>
              <c:strCache>
                <c:ptCount val="1"/>
                <c:pt idx="0">
                  <c:v>Hairdressing and Salons</c:v>
                </c:pt>
              </c:strCache>
            </c:strRef>
          </c:tx>
          <c:spPr>
            <a:ln w="28575" cap="rnd">
              <a:solidFill>
                <a:srgbClr val="7030A0"/>
              </a:solidFill>
              <a:round/>
            </a:ln>
            <a:effectLst/>
          </c:spPr>
          <c:marker>
            <c:symbol val="none"/>
          </c:marker>
          <c:cat>
            <c:numRef>
              <c:f>Services!$C$3:$C$214</c:f>
              <c:numCache>
                <c:formatCode>m/d/yyyy</c:formatCode>
                <c:ptCount val="212"/>
                <c:pt idx="0">
                  <c:v>42978</c:v>
                </c:pt>
                <c:pt idx="1">
                  <c:v>42947</c:v>
                </c:pt>
                <c:pt idx="2">
                  <c:v>42916</c:v>
                </c:pt>
                <c:pt idx="3">
                  <c:v>42886</c:v>
                </c:pt>
                <c:pt idx="4">
                  <c:v>42855</c:v>
                </c:pt>
                <c:pt idx="5">
                  <c:v>42825</c:v>
                </c:pt>
                <c:pt idx="6">
                  <c:v>42794</c:v>
                </c:pt>
                <c:pt idx="7">
                  <c:v>42766</c:v>
                </c:pt>
                <c:pt idx="8">
                  <c:v>42735</c:v>
                </c:pt>
                <c:pt idx="9">
                  <c:v>42704</c:v>
                </c:pt>
                <c:pt idx="10">
                  <c:v>42674</c:v>
                </c:pt>
                <c:pt idx="11">
                  <c:v>42643</c:v>
                </c:pt>
                <c:pt idx="12">
                  <c:v>42613</c:v>
                </c:pt>
                <c:pt idx="13">
                  <c:v>42582</c:v>
                </c:pt>
                <c:pt idx="14">
                  <c:v>42551</c:v>
                </c:pt>
                <c:pt idx="15">
                  <c:v>42521</c:v>
                </c:pt>
                <c:pt idx="16">
                  <c:v>42490</c:v>
                </c:pt>
                <c:pt idx="17">
                  <c:v>42460</c:v>
                </c:pt>
                <c:pt idx="18">
                  <c:v>42429</c:v>
                </c:pt>
                <c:pt idx="19">
                  <c:v>42400</c:v>
                </c:pt>
                <c:pt idx="20">
                  <c:v>42369</c:v>
                </c:pt>
                <c:pt idx="21">
                  <c:v>42338</c:v>
                </c:pt>
                <c:pt idx="22">
                  <c:v>42308</c:v>
                </c:pt>
                <c:pt idx="23">
                  <c:v>42277</c:v>
                </c:pt>
                <c:pt idx="24">
                  <c:v>42247</c:v>
                </c:pt>
                <c:pt idx="25">
                  <c:v>42216</c:v>
                </c:pt>
                <c:pt idx="26">
                  <c:v>42185</c:v>
                </c:pt>
                <c:pt idx="27">
                  <c:v>42155</c:v>
                </c:pt>
                <c:pt idx="28">
                  <c:v>42124</c:v>
                </c:pt>
                <c:pt idx="29">
                  <c:v>42094</c:v>
                </c:pt>
                <c:pt idx="30">
                  <c:v>42063</c:v>
                </c:pt>
                <c:pt idx="31">
                  <c:v>42035</c:v>
                </c:pt>
                <c:pt idx="32">
                  <c:v>42004</c:v>
                </c:pt>
                <c:pt idx="33">
                  <c:v>41973</c:v>
                </c:pt>
                <c:pt idx="34">
                  <c:v>41943</c:v>
                </c:pt>
                <c:pt idx="35">
                  <c:v>41912</c:v>
                </c:pt>
                <c:pt idx="36">
                  <c:v>41882</c:v>
                </c:pt>
                <c:pt idx="37">
                  <c:v>41851</c:v>
                </c:pt>
                <c:pt idx="38">
                  <c:v>41820</c:v>
                </c:pt>
                <c:pt idx="39">
                  <c:v>41790</c:v>
                </c:pt>
                <c:pt idx="40">
                  <c:v>41759</c:v>
                </c:pt>
                <c:pt idx="41">
                  <c:v>41729</c:v>
                </c:pt>
                <c:pt idx="42">
                  <c:v>41698</c:v>
                </c:pt>
                <c:pt idx="43">
                  <c:v>41670</c:v>
                </c:pt>
                <c:pt idx="44">
                  <c:v>41639</c:v>
                </c:pt>
                <c:pt idx="45">
                  <c:v>41608</c:v>
                </c:pt>
                <c:pt idx="46">
                  <c:v>41578</c:v>
                </c:pt>
                <c:pt idx="47">
                  <c:v>41547</c:v>
                </c:pt>
                <c:pt idx="48">
                  <c:v>41517</c:v>
                </c:pt>
                <c:pt idx="49">
                  <c:v>41486</c:v>
                </c:pt>
                <c:pt idx="50">
                  <c:v>41455</c:v>
                </c:pt>
                <c:pt idx="51">
                  <c:v>41425</c:v>
                </c:pt>
                <c:pt idx="52">
                  <c:v>41394</c:v>
                </c:pt>
                <c:pt idx="53">
                  <c:v>41364</c:v>
                </c:pt>
                <c:pt idx="54">
                  <c:v>41333</c:v>
                </c:pt>
                <c:pt idx="55">
                  <c:v>41305</c:v>
                </c:pt>
                <c:pt idx="56">
                  <c:v>41274</c:v>
                </c:pt>
                <c:pt idx="57">
                  <c:v>41243</c:v>
                </c:pt>
                <c:pt idx="58">
                  <c:v>41213</c:v>
                </c:pt>
                <c:pt idx="59">
                  <c:v>41182</c:v>
                </c:pt>
                <c:pt idx="60">
                  <c:v>41152</c:v>
                </c:pt>
                <c:pt idx="61">
                  <c:v>41121</c:v>
                </c:pt>
                <c:pt idx="62">
                  <c:v>41090</c:v>
                </c:pt>
                <c:pt idx="63">
                  <c:v>41060</c:v>
                </c:pt>
                <c:pt idx="64">
                  <c:v>41029</c:v>
                </c:pt>
                <c:pt idx="65">
                  <c:v>40999</c:v>
                </c:pt>
                <c:pt idx="66">
                  <c:v>40968</c:v>
                </c:pt>
                <c:pt idx="67">
                  <c:v>40939</c:v>
                </c:pt>
                <c:pt idx="68">
                  <c:v>40908</c:v>
                </c:pt>
                <c:pt idx="69">
                  <c:v>40877</c:v>
                </c:pt>
                <c:pt idx="70">
                  <c:v>40847</c:v>
                </c:pt>
                <c:pt idx="71">
                  <c:v>40816</c:v>
                </c:pt>
                <c:pt idx="72">
                  <c:v>40786</c:v>
                </c:pt>
                <c:pt idx="73">
                  <c:v>40755</c:v>
                </c:pt>
                <c:pt idx="74">
                  <c:v>40724</c:v>
                </c:pt>
                <c:pt idx="75">
                  <c:v>40694</c:v>
                </c:pt>
                <c:pt idx="76">
                  <c:v>40663</c:v>
                </c:pt>
                <c:pt idx="77">
                  <c:v>40633</c:v>
                </c:pt>
                <c:pt idx="78">
                  <c:v>40602</c:v>
                </c:pt>
                <c:pt idx="79">
                  <c:v>40574</c:v>
                </c:pt>
                <c:pt idx="80">
                  <c:v>40543</c:v>
                </c:pt>
                <c:pt idx="81">
                  <c:v>40512</c:v>
                </c:pt>
                <c:pt idx="82">
                  <c:v>40482</c:v>
                </c:pt>
                <c:pt idx="83">
                  <c:v>40451</c:v>
                </c:pt>
                <c:pt idx="84">
                  <c:v>40421</c:v>
                </c:pt>
                <c:pt idx="85">
                  <c:v>40390</c:v>
                </c:pt>
                <c:pt idx="86">
                  <c:v>40359</c:v>
                </c:pt>
                <c:pt idx="87">
                  <c:v>40329</c:v>
                </c:pt>
                <c:pt idx="88">
                  <c:v>40298</c:v>
                </c:pt>
                <c:pt idx="89">
                  <c:v>40268</c:v>
                </c:pt>
                <c:pt idx="90">
                  <c:v>40237</c:v>
                </c:pt>
                <c:pt idx="91">
                  <c:v>40209</c:v>
                </c:pt>
                <c:pt idx="92">
                  <c:v>40178</c:v>
                </c:pt>
                <c:pt idx="93">
                  <c:v>40147</c:v>
                </c:pt>
                <c:pt idx="94">
                  <c:v>40117</c:v>
                </c:pt>
                <c:pt idx="95">
                  <c:v>40086</c:v>
                </c:pt>
                <c:pt idx="96">
                  <c:v>40056</c:v>
                </c:pt>
                <c:pt idx="97">
                  <c:v>40025</c:v>
                </c:pt>
                <c:pt idx="98">
                  <c:v>39994</c:v>
                </c:pt>
                <c:pt idx="99">
                  <c:v>39964</c:v>
                </c:pt>
                <c:pt idx="100">
                  <c:v>39933</c:v>
                </c:pt>
                <c:pt idx="101">
                  <c:v>39903</c:v>
                </c:pt>
                <c:pt idx="102">
                  <c:v>39872</c:v>
                </c:pt>
                <c:pt idx="103">
                  <c:v>39844</c:v>
                </c:pt>
                <c:pt idx="104">
                  <c:v>39813</c:v>
                </c:pt>
                <c:pt idx="105">
                  <c:v>39782</c:v>
                </c:pt>
                <c:pt idx="106">
                  <c:v>39752</c:v>
                </c:pt>
                <c:pt idx="107">
                  <c:v>39721</c:v>
                </c:pt>
                <c:pt idx="108">
                  <c:v>39691</c:v>
                </c:pt>
                <c:pt idx="109">
                  <c:v>39660</c:v>
                </c:pt>
                <c:pt idx="110">
                  <c:v>39629</c:v>
                </c:pt>
                <c:pt idx="111">
                  <c:v>39599</c:v>
                </c:pt>
                <c:pt idx="112">
                  <c:v>39568</c:v>
                </c:pt>
                <c:pt idx="113">
                  <c:v>39538</c:v>
                </c:pt>
                <c:pt idx="114">
                  <c:v>39507</c:v>
                </c:pt>
                <c:pt idx="115">
                  <c:v>39478</c:v>
                </c:pt>
                <c:pt idx="116">
                  <c:v>39447</c:v>
                </c:pt>
                <c:pt idx="117">
                  <c:v>39416</c:v>
                </c:pt>
                <c:pt idx="118">
                  <c:v>39386</c:v>
                </c:pt>
                <c:pt idx="119">
                  <c:v>39355</c:v>
                </c:pt>
                <c:pt idx="120">
                  <c:v>39325</c:v>
                </c:pt>
                <c:pt idx="121">
                  <c:v>39294</c:v>
                </c:pt>
                <c:pt idx="122">
                  <c:v>39263</c:v>
                </c:pt>
                <c:pt idx="123">
                  <c:v>39233</c:v>
                </c:pt>
                <c:pt idx="124">
                  <c:v>39202</c:v>
                </c:pt>
                <c:pt idx="125">
                  <c:v>39172</c:v>
                </c:pt>
                <c:pt idx="126">
                  <c:v>39141</c:v>
                </c:pt>
                <c:pt idx="127">
                  <c:v>39113</c:v>
                </c:pt>
                <c:pt idx="128">
                  <c:v>39082</c:v>
                </c:pt>
                <c:pt idx="129">
                  <c:v>39051</c:v>
                </c:pt>
                <c:pt idx="130">
                  <c:v>39021</c:v>
                </c:pt>
                <c:pt idx="131">
                  <c:v>38990</c:v>
                </c:pt>
                <c:pt idx="132">
                  <c:v>38960</c:v>
                </c:pt>
                <c:pt idx="133">
                  <c:v>38929</c:v>
                </c:pt>
                <c:pt idx="134">
                  <c:v>38898</c:v>
                </c:pt>
                <c:pt idx="135">
                  <c:v>38868</c:v>
                </c:pt>
                <c:pt idx="136">
                  <c:v>38837</c:v>
                </c:pt>
                <c:pt idx="137">
                  <c:v>38807</c:v>
                </c:pt>
                <c:pt idx="138">
                  <c:v>38776</c:v>
                </c:pt>
                <c:pt idx="139">
                  <c:v>38748</c:v>
                </c:pt>
                <c:pt idx="140">
                  <c:v>38717</c:v>
                </c:pt>
                <c:pt idx="141">
                  <c:v>38686</c:v>
                </c:pt>
                <c:pt idx="142">
                  <c:v>38656</c:v>
                </c:pt>
                <c:pt idx="143">
                  <c:v>38625</c:v>
                </c:pt>
                <c:pt idx="144">
                  <c:v>38595</c:v>
                </c:pt>
                <c:pt idx="145">
                  <c:v>38564</c:v>
                </c:pt>
                <c:pt idx="146">
                  <c:v>38533</c:v>
                </c:pt>
                <c:pt idx="147">
                  <c:v>38503</c:v>
                </c:pt>
                <c:pt idx="148">
                  <c:v>38472</c:v>
                </c:pt>
                <c:pt idx="149">
                  <c:v>38442</c:v>
                </c:pt>
                <c:pt idx="150">
                  <c:v>38411</c:v>
                </c:pt>
                <c:pt idx="151">
                  <c:v>38383</c:v>
                </c:pt>
                <c:pt idx="152">
                  <c:v>38352</c:v>
                </c:pt>
                <c:pt idx="153">
                  <c:v>38321</c:v>
                </c:pt>
                <c:pt idx="154">
                  <c:v>38291</c:v>
                </c:pt>
                <c:pt idx="155">
                  <c:v>38260</c:v>
                </c:pt>
                <c:pt idx="156">
                  <c:v>38230</c:v>
                </c:pt>
                <c:pt idx="157">
                  <c:v>38199</c:v>
                </c:pt>
                <c:pt idx="158">
                  <c:v>38168</c:v>
                </c:pt>
                <c:pt idx="159">
                  <c:v>38138</c:v>
                </c:pt>
                <c:pt idx="160">
                  <c:v>38107</c:v>
                </c:pt>
                <c:pt idx="161">
                  <c:v>38077</c:v>
                </c:pt>
                <c:pt idx="162">
                  <c:v>38046</c:v>
                </c:pt>
                <c:pt idx="163">
                  <c:v>38017</c:v>
                </c:pt>
                <c:pt idx="164">
                  <c:v>37986</c:v>
                </c:pt>
                <c:pt idx="165">
                  <c:v>37955</c:v>
                </c:pt>
                <c:pt idx="166">
                  <c:v>37925</c:v>
                </c:pt>
                <c:pt idx="167">
                  <c:v>37894</c:v>
                </c:pt>
                <c:pt idx="168">
                  <c:v>37864</c:v>
                </c:pt>
                <c:pt idx="169">
                  <c:v>37833</c:v>
                </c:pt>
                <c:pt idx="170">
                  <c:v>37802</c:v>
                </c:pt>
                <c:pt idx="171">
                  <c:v>37772</c:v>
                </c:pt>
                <c:pt idx="172">
                  <c:v>37741</c:v>
                </c:pt>
                <c:pt idx="173">
                  <c:v>37711</c:v>
                </c:pt>
                <c:pt idx="174">
                  <c:v>37680</c:v>
                </c:pt>
                <c:pt idx="175">
                  <c:v>37652</c:v>
                </c:pt>
                <c:pt idx="176">
                  <c:v>37621</c:v>
                </c:pt>
                <c:pt idx="177">
                  <c:v>37590</c:v>
                </c:pt>
                <c:pt idx="178">
                  <c:v>37560</c:v>
                </c:pt>
                <c:pt idx="179">
                  <c:v>37529</c:v>
                </c:pt>
                <c:pt idx="180">
                  <c:v>37499</c:v>
                </c:pt>
                <c:pt idx="181">
                  <c:v>37468</c:v>
                </c:pt>
                <c:pt idx="182">
                  <c:v>37437</c:v>
                </c:pt>
                <c:pt idx="183">
                  <c:v>37407</c:v>
                </c:pt>
                <c:pt idx="184">
                  <c:v>37376</c:v>
                </c:pt>
                <c:pt idx="185">
                  <c:v>37346</c:v>
                </c:pt>
                <c:pt idx="186">
                  <c:v>37315</c:v>
                </c:pt>
                <c:pt idx="187">
                  <c:v>37287</c:v>
                </c:pt>
                <c:pt idx="188">
                  <c:v>37256</c:v>
                </c:pt>
                <c:pt idx="189">
                  <c:v>37225</c:v>
                </c:pt>
                <c:pt idx="190">
                  <c:v>37195</c:v>
                </c:pt>
                <c:pt idx="191">
                  <c:v>37164</c:v>
                </c:pt>
                <c:pt idx="192">
                  <c:v>37134</c:v>
                </c:pt>
                <c:pt idx="193">
                  <c:v>37103</c:v>
                </c:pt>
                <c:pt idx="194">
                  <c:v>37072</c:v>
                </c:pt>
                <c:pt idx="195">
                  <c:v>37042</c:v>
                </c:pt>
                <c:pt idx="196">
                  <c:v>37011</c:v>
                </c:pt>
                <c:pt idx="197">
                  <c:v>36981</c:v>
                </c:pt>
                <c:pt idx="198">
                  <c:v>36950</c:v>
                </c:pt>
                <c:pt idx="199">
                  <c:v>36922</c:v>
                </c:pt>
                <c:pt idx="200">
                  <c:v>36891</c:v>
                </c:pt>
                <c:pt idx="201">
                  <c:v>36860</c:v>
                </c:pt>
                <c:pt idx="202">
                  <c:v>36830</c:v>
                </c:pt>
                <c:pt idx="203">
                  <c:v>36799</c:v>
                </c:pt>
                <c:pt idx="204">
                  <c:v>36769</c:v>
                </c:pt>
                <c:pt idx="205">
                  <c:v>36738</c:v>
                </c:pt>
                <c:pt idx="206">
                  <c:v>36707</c:v>
                </c:pt>
                <c:pt idx="207">
                  <c:v>36677</c:v>
                </c:pt>
                <c:pt idx="208">
                  <c:v>36646</c:v>
                </c:pt>
                <c:pt idx="209">
                  <c:v>36616</c:v>
                </c:pt>
                <c:pt idx="210">
                  <c:v>36585</c:v>
                </c:pt>
                <c:pt idx="211">
                  <c:v>36556</c:v>
                </c:pt>
              </c:numCache>
            </c:numRef>
          </c:cat>
          <c:val>
            <c:numRef>
              <c:f>Services!$D$3:$D$214</c:f>
              <c:numCache>
                <c:formatCode>0%</c:formatCode>
                <c:ptCount val="212"/>
                <c:pt idx="0">
                  <c:v>2.1000000000000001E-2</c:v>
                </c:pt>
                <c:pt idx="1">
                  <c:v>1.9E-2</c:v>
                </c:pt>
                <c:pt idx="2">
                  <c:v>1.4999999999999999E-2</c:v>
                </c:pt>
                <c:pt idx="3">
                  <c:v>1.4999999999999999E-2</c:v>
                </c:pt>
                <c:pt idx="4">
                  <c:v>1.8000000000000002E-2</c:v>
                </c:pt>
                <c:pt idx="5">
                  <c:v>1.9E-2</c:v>
                </c:pt>
                <c:pt idx="6">
                  <c:v>1.9E-2</c:v>
                </c:pt>
                <c:pt idx="7">
                  <c:v>1.9E-2</c:v>
                </c:pt>
                <c:pt idx="8">
                  <c:v>1.9E-2</c:v>
                </c:pt>
                <c:pt idx="9">
                  <c:v>1.7000000000000001E-2</c:v>
                </c:pt>
                <c:pt idx="10">
                  <c:v>1.7000000000000001E-2</c:v>
                </c:pt>
                <c:pt idx="11">
                  <c:v>1.7000000000000001E-2</c:v>
                </c:pt>
                <c:pt idx="12">
                  <c:v>1.9E-2</c:v>
                </c:pt>
                <c:pt idx="13">
                  <c:v>1.6E-2</c:v>
                </c:pt>
                <c:pt idx="14">
                  <c:v>1.6E-2</c:v>
                </c:pt>
                <c:pt idx="15">
                  <c:v>3.2000000000000001E-2</c:v>
                </c:pt>
                <c:pt idx="16">
                  <c:v>3.2000000000000001E-2</c:v>
                </c:pt>
                <c:pt idx="17">
                  <c:v>3.1E-2</c:v>
                </c:pt>
                <c:pt idx="18">
                  <c:v>3.6000000000000004E-2</c:v>
                </c:pt>
                <c:pt idx="19">
                  <c:v>2.7000000000000003E-2</c:v>
                </c:pt>
                <c:pt idx="20">
                  <c:v>2.4E-2</c:v>
                </c:pt>
                <c:pt idx="21">
                  <c:v>3.1E-2</c:v>
                </c:pt>
                <c:pt idx="22">
                  <c:v>2.7000000000000003E-2</c:v>
                </c:pt>
                <c:pt idx="23">
                  <c:v>0.03</c:v>
                </c:pt>
                <c:pt idx="24">
                  <c:v>2.7000000000000003E-2</c:v>
                </c:pt>
                <c:pt idx="25">
                  <c:v>2.7999999999999997E-2</c:v>
                </c:pt>
                <c:pt idx="26">
                  <c:v>2.7999999999999997E-2</c:v>
                </c:pt>
                <c:pt idx="27">
                  <c:v>1.3000000000000001E-2</c:v>
                </c:pt>
                <c:pt idx="28">
                  <c:v>1.3000000000000001E-2</c:v>
                </c:pt>
                <c:pt idx="29">
                  <c:v>1.2E-2</c:v>
                </c:pt>
                <c:pt idx="30">
                  <c:v>6.9999999999999993E-3</c:v>
                </c:pt>
                <c:pt idx="31">
                  <c:v>1.3999999999999999E-2</c:v>
                </c:pt>
                <c:pt idx="32">
                  <c:v>1.4999999999999999E-2</c:v>
                </c:pt>
                <c:pt idx="33">
                  <c:v>1.3000000000000001E-2</c:v>
                </c:pt>
                <c:pt idx="34">
                  <c:v>1.6E-2</c:v>
                </c:pt>
                <c:pt idx="35">
                  <c:v>0.01</c:v>
                </c:pt>
                <c:pt idx="36">
                  <c:v>1.1000000000000001E-2</c:v>
                </c:pt>
                <c:pt idx="37">
                  <c:v>1.2E-2</c:v>
                </c:pt>
                <c:pt idx="38">
                  <c:v>1.4999999999999999E-2</c:v>
                </c:pt>
                <c:pt idx="39">
                  <c:v>1.3999999999999999E-2</c:v>
                </c:pt>
                <c:pt idx="40">
                  <c:v>1.2E-2</c:v>
                </c:pt>
                <c:pt idx="41">
                  <c:v>1.3999999999999999E-2</c:v>
                </c:pt>
                <c:pt idx="42">
                  <c:v>1.3999999999999999E-2</c:v>
                </c:pt>
                <c:pt idx="43">
                  <c:v>1.4999999999999999E-2</c:v>
                </c:pt>
                <c:pt idx="44">
                  <c:v>1.8000000000000002E-2</c:v>
                </c:pt>
                <c:pt idx="45">
                  <c:v>2.1000000000000001E-2</c:v>
                </c:pt>
                <c:pt idx="46">
                  <c:v>1.8000000000000002E-2</c:v>
                </c:pt>
                <c:pt idx="47">
                  <c:v>2.1000000000000001E-2</c:v>
                </c:pt>
                <c:pt idx="48">
                  <c:v>2.1000000000000001E-2</c:v>
                </c:pt>
                <c:pt idx="49">
                  <c:v>2.1000000000000001E-2</c:v>
                </c:pt>
                <c:pt idx="50">
                  <c:v>1.8000000000000002E-2</c:v>
                </c:pt>
                <c:pt idx="51">
                  <c:v>1.8000000000000002E-2</c:v>
                </c:pt>
                <c:pt idx="52">
                  <c:v>1.9E-2</c:v>
                </c:pt>
                <c:pt idx="53">
                  <c:v>1.9E-2</c:v>
                </c:pt>
                <c:pt idx="54">
                  <c:v>1.9E-2</c:v>
                </c:pt>
                <c:pt idx="55">
                  <c:v>2.2000000000000002E-2</c:v>
                </c:pt>
                <c:pt idx="56">
                  <c:v>1.8000000000000002E-2</c:v>
                </c:pt>
                <c:pt idx="57">
                  <c:v>1.3000000000000001E-2</c:v>
                </c:pt>
                <c:pt idx="58">
                  <c:v>1.7000000000000001E-2</c:v>
                </c:pt>
                <c:pt idx="59">
                  <c:v>1.7000000000000001E-2</c:v>
                </c:pt>
                <c:pt idx="60">
                  <c:v>1.8000000000000002E-2</c:v>
                </c:pt>
                <c:pt idx="61">
                  <c:v>1.6E-2</c:v>
                </c:pt>
                <c:pt idx="62">
                  <c:v>1.4999999999999999E-2</c:v>
                </c:pt>
                <c:pt idx="63">
                  <c:v>1.4999999999999999E-2</c:v>
                </c:pt>
                <c:pt idx="64">
                  <c:v>1.4999999999999999E-2</c:v>
                </c:pt>
                <c:pt idx="65">
                  <c:v>1.3999999999999999E-2</c:v>
                </c:pt>
                <c:pt idx="66">
                  <c:v>1.2E-2</c:v>
                </c:pt>
                <c:pt idx="67">
                  <c:v>9.0000000000000011E-3</c:v>
                </c:pt>
                <c:pt idx="68">
                  <c:v>9.0000000000000011E-3</c:v>
                </c:pt>
                <c:pt idx="69">
                  <c:v>1.1000000000000001E-2</c:v>
                </c:pt>
                <c:pt idx="70">
                  <c:v>8.0000000000000002E-3</c:v>
                </c:pt>
                <c:pt idx="71">
                  <c:v>3.0000000000000001E-3</c:v>
                </c:pt>
                <c:pt idx="72">
                  <c:v>2E-3</c:v>
                </c:pt>
                <c:pt idx="73">
                  <c:v>0</c:v>
                </c:pt>
                <c:pt idx="74">
                  <c:v>2E-3</c:v>
                </c:pt>
                <c:pt idx="75">
                  <c:v>2E-3</c:v>
                </c:pt>
                <c:pt idx="76">
                  <c:v>3.0000000000000001E-3</c:v>
                </c:pt>
                <c:pt idx="77">
                  <c:v>6.9999999999999993E-3</c:v>
                </c:pt>
                <c:pt idx="78">
                  <c:v>9.0000000000000011E-3</c:v>
                </c:pt>
                <c:pt idx="79">
                  <c:v>6.0000000000000001E-3</c:v>
                </c:pt>
                <c:pt idx="80">
                  <c:v>8.0000000000000002E-3</c:v>
                </c:pt>
                <c:pt idx="81">
                  <c:v>6.0000000000000001E-3</c:v>
                </c:pt>
                <c:pt idx="82">
                  <c:v>4.0000000000000001E-3</c:v>
                </c:pt>
                <c:pt idx="83">
                  <c:v>9.0000000000000011E-3</c:v>
                </c:pt>
                <c:pt idx="84">
                  <c:v>1.2E-2</c:v>
                </c:pt>
                <c:pt idx="85">
                  <c:v>1.3999999999999999E-2</c:v>
                </c:pt>
                <c:pt idx="86">
                  <c:v>1.2E-2</c:v>
                </c:pt>
                <c:pt idx="87">
                  <c:v>1.1000000000000001E-2</c:v>
                </c:pt>
                <c:pt idx="88">
                  <c:v>8.0000000000000002E-3</c:v>
                </c:pt>
                <c:pt idx="89">
                  <c:v>2E-3</c:v>
                </c:pt>
                <c:pt idx="90">
                  <c:v>0.01</c:v>
                </c:pt>
                <c:pt idx="91">
                  <c:v>1.3000000000000001E-2</c:v>
                </c:pt>
                <c:pt idx="92">
                  <c:v>9.0000000000000011E-3</c:v>
                </c:pt>
                <c:pt idx="93">
                  <c:v>0.01</c:v>
                </c:pt>
                <c:pt idx="94">
                  <c:v>1.3000000000000001E-2</c:v>
                </c:pt>
                <c:pt idx="95">
                  <c:v>1.6E-2</c:v>
                </c:pt>
                <c:pt idx="96">
                  <c:v>1.4999999999999999E-2</c:v>
                </c:pt>
                <c:pt idx="97">
                  <c:v>1.6E-2</c:v>
                </c:pt>
                <c:pt idx="98">
                  <c:v>1.8000000000000002E-2</c:v>
                </c:pt>
                <c:pt idx="99">
                  <c:v>1.8000000000000002E-2</c:v>
                </c:pt>
                <c:pt idx="100">
                  <c:v>2.3E-2</c:v>
                </c:pt>
                <c:pt idx="101">
                  <c:v>2.3E-2</c:v>
                </c:pt>
                <c:pt idx="102">
                  <c:v>2.3E-2</c:v>
                </c:pt>
                <c:pt idx="103">
                  <c:v>2.6000000000000002E-2</c:v>
                </c:pt>
                <c:pt idx="104">
                  <c:v>0.03</c:v>
                </c:pt>
                <c:pt idx="105">
                  <c:v>3.5000000000000003E-2</c:v>
                </c:pt>
                <c:pt idx="106">
                  <c:v>3.5000000000000003E-2</c:v>
                </c:pt>
                <c:pt idx="107">
                  <c:v>3.2000000000000001E-2</c:v>
                </c:pt>
                <c:pt idx="108">
                  <c:v>3.3000000000000002E-2</c:v>
                </c:pt>
                <c:pt idx="109">
                  <c:v>3.2000000000000001E-2</c:v>
                </c:pt>
                <c:pt idx="110">
                  <c:v>3.5000000000000003E-2</c:v>
                </c:pt>
                <c:pt idx="111">
                  <c:v>3.4000000000000002E-2</c:v>
                </c:pt>
                <c:pt idx="112">
                  <c:v>3.4000000000000002E-2</c:v>
                </c:pt>
                <c:pt idx="113">
                  <c:v>3.6000000000000004E-2</c:v>
                </c:pt>
                <c:pt idx="114">
                  <c:v>2.8999999999999998E-2</c:v>
                </c:pt>
                <c:pt idx="115">
                  <c:v>2.7999999999999997E-2</c:v>
                </c:pt>
                <c:pt idx="116">
                  <c:v>3.4000000000000002E-2</c:v>
                </c:pt>
                <c:pt idx="117">
                  <c:v>0.03</c:v>
                </c:pt>
                <c:pt idx="118">
                  <c:v>2.8999999999999998E-2</c:v>
                </c:pt>
                <c:pt idx="119">
                  <c:v>3.3000000000000002E-2</c:v>
                </c:pt>
                <c:pt idx="120">
                  <c:v>3.3000000000000002E-2</c:v>
                </c:pt>
                <c:pt idx="121">
                  <c:v>3.4000000000000002E-2</c:v>
                </c:pt>
                <c:pt idx="122">
                  <c:v>3.2000000000000001E-2</c:v>
                </c:pt>
                <c:pt idx="123">
                  <c:v>3.6000000000000004E-2</c:v>
                </c:pt>
                <c:pt idx="124">
                  <c:v>3.3000000000000002E-2</c:v>
                </c:pt>
                <c:pt idx="125">
                  <c:v>3.2000000000000001E-2</c:v>
                </c:pt>
                <c:pt idx="126">
                  <c:v>3.2000000000000001E-2</c:v>
                </c:pt>
                <c:pt idx="127">
                  <c:v>3.7000000000000005E-2</c:v>
                </c:pt>
                <c:pt idx="128">
                  <c:v>2.8999999999999998E-2</c:v>
                </c:pt>
                <c:pt idx="129">
                  <c:v>3.4000000000000002E-2</c:v>
                </c:pt>
                <c:pt idx="130">
                  <c:v>3.4000000000000002E-2</c:v>
                </c:pt>
                <c:pt idx="131">
                  <c:v>0.03</c:v>
                </c:pt>
                <c:pt idx="132">
                  <c:v>2.8999999999999998E-2</c:v>
                </c:pt>
                <c:pt idx="133">
                  <c:v>2.7999999999999997E-2</c:v>
                </c:pt>
                <c:pt idx="134">
                  <c:v>0.03</c:v>
                </c:pt>
                <c:pt idx="135">
                  <c:v>2.8999999999999998E-2</c:v>
                </c:pt>
                <c:pt idx="136">
                  <c:v>2.5000000000000001E-2</c:v>
                </c:pt>
                <c:pt idx="137">
                  <c:v>2.6000000000000002E-2</c:v>
                </c:pt>
                <c:pt idx="138">
                  <c:v>2.5000000000000001E-2</c:v>
                </c:pt>
                <c:pt idx="139">
                  <c:v>2.2000000000000002E-2</c:v>
                </c:pt>
                <c:pt idx="140">
                  <c:v>2.6000000000000002E-2</c:v>
                </c:pt>
                <c:pt idx="141">
                  <c:v>2.5000000000000001E-2</c:v>
                </c:pt>
                <c:pt idx="142">
                  <c:v>2.7000000000000003E-2</c:v>
                </c:pt>
                <c:pt idx="143">
                  <c:v>2.7000000000000003E-2</c:v>
                </c:pt>
                <c:pt idx="144">
                  <c:v>2.6000000000000002E-2</c:v>
                </c:pt>
                <c:pt idx="145">
                  <c:v>3.2000000000000001E-2</c:v>
                </c:pt>
                <c:pt idx="146">
                  <c:v>3.1E-2</c:v>
                </c:pt>
                <c:pt idx="147">
                  <c:v>3.3000000000000002E-2</c:v>
                </c:pt>
                <c:pt idx="148">
                  <c:v>3.7999999999999999E-2</c:v>
                </c:pt>
                <c:pt idx="149">
                  <c:v>3.9E-2</c:v>
                </c:pt>
                <c:pt idx="150">
                  <c:v>3.9E-2</c:v>
                </c:pt>
                <c:pt idx="151">
                  <c:v>3.7999999999999999E-2</c:v>
                </c:pt>
                <c:pt idx="152">
                  <c:v>3.5000000000000003E-2</c:v>
                </c:pt>
                <c:pt idx="153">
                  <c:v>0.03</c:v>
                </c:pt>
                <c:pt idx="154">
                  <c:v>1.8000000000000002E-2</c:v>
                </c:pt>
                <c:pt idx="155">
                  <c:v>1.9E-2</c:v>
                </c:pt>
                <c:pt idx="156">
                  <c:v>2.6000000000000002E-2</c:v>
                </c:pt>
                <c:pt idx="157">
                  <c:v>2.2000000000000002E-2</c:v>
                </c:pt>
                <c:pt idx="158">
                  <c:v>2.2000000000000002E-2</c:v>
                </c:pt>
                <c:pt idx="159">
                  <c:v>1.8000000000000002E-2</c:v>
                </c:pt>
                <c:pt idx="160">
                  <c:v>1.9E-2</c:v>
                </c:pt>
                <c:pt idx="161">
                  <c:v>2.1000000000000001E-2</c:v>
                </c:pt>
                <c:pt idx="162">
                  <c:v>2.2000000000000002E-2</c:v>
                </c:pt>
                <c:pt idx="163">
                  <c:v>2.1000000000000001E-2</c:v>
                </c:pt>
                <c:pt idx="164">
                  <c:v>2.3E-2</c:v>
                </c:pt>
                <c:pt idx="165">
                  <c:v>2.3E-2</c:v>
                </c:pt>
                <c:pt idx="166">
                  <c:v>3.4000000000000002E-2</c:v>
                </c:pt>
                <c:pt idx="167">
                  <c:v>3.3000000000000002E-2</c:v>
                </c:pt>
                <c:pt idx="168">
                  <c:v>2.5000000000000001E-2</c:v>
                </c:pt>
                <c:pt idx="169">
                  <c:v>2.4E-2</c:v>
                </c:pt>
                <c:pt idx="170">
                  <c:v>2.4E-2</c:v>
                </c:pt>
                <c:pt idx="171">
                  <c:v>2.5000000000000001E-2</c:v>
                </c:pt>
                <c:pt idx="172">
                  <c:v>2.4E-2</c:v>
                </c:pt>
                <c:pt idx="173">
                  <c:v>2.4E-2</c:v>
                </c:pt>
                <c:pt idx="174">
                  <c:v>2.5000000000000001E-2</c:v>
                </c:pt>
                <c:pt idx="175">
                  <c:v>2.4E-2</c:v>
                </c:pt>
                <c:pt idx="176">
                  <c:v>1.9E-2</c:v>
                </c:pt>
                <c:pt idx="177">
                  <c:v>1.7000000000000001E-2</c:v>
                </c:pt>
                <c:pt idx="178">
                  <c:v>1.9E-2</c:v>
                </c:pt>
                <c:pt idx="179">
                  <c:v>0.02</c:v>
                </c:pt>
                <c:pt idx="180">
                  <c:v>2.1000000000000001E-2</c:v>
                </c:pt>
                <c:pt idx="181">
                  <c:v>2.1000000000000001E-2</c:v>
                </c:pt>
                <c:pt idx="182">
                  <c:v>2.3E-2</c:v>
                </c:pt>
                <c:pt idx="183">
                  <c:v>2.4E-2</c:v>
                </c:pt>
                <c:pt idx="184">
                  <c:v>2.6000000000000002E-2</c:v>
                </c:pt>
                <c:pt idx="185">
                  <c:v>2.7999999999999997E-2</c:v>
                </c:pt>
                <c:pt idx="186">
                  <c:v>2.5000000000000001E-2</c:v>
                </c:pt>
                <c:pt idx="187">
                  <c:v>2.6000000000000002E-2</c:v>
                </c:pt>
                <c:pt idx="188">
                  <c:v>2.7999999999999997E-2</c:v>
                </c:pt>
                <c:pt idx="189">
                  <c:v>3.4000000000000002E-2</c:v>
                </c:pt>
                <c:pt idx="190">
                  <c:v>3.1E-2</c:v>
                </c:pt>
                <c:pt idx="191">
                  <c:v>3.1E-2</c:v>
                </c:pt>
                <c:pt idx="192">
                  <c:v>3.3000000000000002E-2</c:v>
                </c:pt>
                <c:pt idx="193">
                  <c:v>3.7000000000000005E-2</c:v>
                </c:pt>
                <c:pt idx="194">
                  <c:v>3.5000000000000003E-2</c:v>
                </c:pt>
                <c:pt idx="195">
                  <c:v>3.7999999999999999E-2</c:v>
                </c:pt>
                <c:pt idx="196">
                  <c:v>4.0999999999999995E-2</c:v>
                </c:pt>
                <c:pt idx="197">
                  <c:v>3.5000000000000003E-2</c:v>
                </c:pt>
                <c:pt idx="198">
                  <c:v>3.5000000000000003E-2</c:v>
                </c:pt>
                <c:pt idx="199">
                  <c:v>3.7999999999999999E-2</c:v>
                </c:pt>
                <c:pt idx="200">
                  <c:v>0.04</c:v>
                </c:pt>
                <c:pt idx="201">
                  <c:v>3.9E-2</c:v>
                </c:pt>
                <c:pt idx="202">
                  <c:v>4.2999999999999997E-2</c:v>
                </c:pt>
                <c:pt idx="203">
                  <c:v>4.5999999999999999E-2</c:v>
                </c:pt>
                <c:pt idx="204">
                  <c:v>4.2999999999999997E-2</c:v>
                </c:pt>
                <c:pt idx="205">
                  <c:v>0.04</c:v>
                </c:pt>
                <c:pt idx="206">
                  <c:v>4.0999999999999995E-2</c:v>
                </c:pt>
                <c:pt idx="207">
                  <c:v>3.6000000000000004E-2</c:v>
                </c:pt>
                <c:pt idx="208">
                  <c:v>3.4000000000000002E-2</c:v>
                </c:pt>
                <c:pt idx="209">
                  <c:v>3.6000000000000004E-2</c:v>
                </c:pt>
                <c:pt idx="210">
                  <c:v>3.7000000000000005E-2</c:v>
                </c:pt>
                <c:pt idx="211">
                  <c:v>3.6000000000000004E-2</c:v>
                </c:pt>
              </c:numCache>
            </c:numRef>
          </c:val>
          <c:smooth val="0"/>
        </c:ser>
        <c:ser>
          <c:idx val="1"/>
          <c:order val="1"/>
          <c:tx>
            <c:strRef>
              <c:f>Services!$E$2</c:f>
              <c:strCache>
                <c:ptCount val="1"/>
                <c:pt idx="0">
                  <c:v>Motor Vehicle Maintenance and Repair</c:v>
                </c:pt>
              </c:strCache>
            </c:strRef>
          </c:tx>
          <c:spPr>
            <a:ln w="28575" cap="rnd">
              <a:solidFill>
                <a:srgbClr val="002060"/>
              </a:solidFill>
              <a:round/>
            </a:ln>
            <a:effectLst/>
          </c:spPr>
          <c:marker>
            <c:symbol val="none"/>
          </c:marker>
          <c:cat>
            <c:numRef>
              <c:f>Services!$C$3:$C$214</c:f>
              <c:numCache>
                <c:formatCode>m/d/yyyy</c:formatCode>
                <c:ptCount val="212"/>
                <c:pt idx="0">
                  <c:v>42978</c:v>
                </c:pt>
                <c:pt idx="1">
                  <c:v>42947</c:v>
                </c:pt>
                <c:pt idx="2">
                  <c:v>42916</c:v>
                </c:pt>
                <c:pt idx="3">
                  <c:v>42886</c:v>
                </c:pt>
                <c:pt idx="4">
                  <c:v>42855</c:v>
                </c:pt>
                <c:pt idx="5">
                  <c:v>42825</c:v>
                </c:pt>
                <c:pt idx="6">
                  <c:v>42794</c:v>
                </c:pt>
                <c:pt idx="7">
                  <c:v>42766</c:v>
                </c:pt>
                <c:pt idx="8">
                  <c:v>42735</c:v>
                </c:pt>
                <c:pt idx="9">
                  <c:v>42704</c:v>
                </c:pt>
                <c:pt idx="10">
                  <c:v>42674</c:v>
                </c:pt>
                <c:pt idx="11">
                  <c:v>42643</c:v>
                </c:pt>
                <c:pt idx="12">
                  <c:v>42613</c:v>
                </c:pt>
                <c:pt idx="13">
                  <c:v>42582</c:v>
                </c:pt>
                <c:pt idx="14">
                  <c:v>42551</c:v>
                </c:pt>
                <c:pt idx="15">
                  <c:v>42521</c:v>
                </c:pt>
                <c:pt idx="16">
                  <c:v>42490</c:v>
                </c:pt>
                <c:pt idx="17">
                  <c:v>42460</c:v>
                </c:pt>
                <c:pt idx="18">
                  <c:v>42429</c:v>
                </c:pt>
                <c:pt idx="19">
                  <c:v>42400</c:v>
                </c:pt>
                <c:pt idx="20">
                  <c:v>42369</c:v>
                </c:pt>
                <c:pt idx="21">
                  <c:v>42338</c:v>
                </c:pt>
                <c:pt idx="22">
                  <c:v>42308</c:v>
                </c:pt>
                <c:pt idx="23">
                  <c:v>42277</c:v>
                </c:pt>
                <c:pt idx="24">
                  <c:v>42247</c:v>
                </c:pt>
                <c:pt idx="25">
                  <c:v>42216</c:v>
                </c:pt>
                <c:pt idx="26">
                  <c:v>42185</c:v>
                </c:pt>
                <c:pt idx="27">
                  <c:v>42155</c:v>
                </c:pt>
                <c:pt idx="28">
                  <c:v>42124</c:v>
                </c:pt>
                <c:pt idx="29">
                  <c:v>42094</c:v>
                </c:pt>
                <c:pt idx="30">
                  <c:v>42063</c:v>
                </c:pt>
                <c:pt idx="31">
                  <c:v>42035</c:v>
                </c:pt>
                <c:pt idx="32">
                  <c:v>42004</c:v>
                </c:pt>
                <c:pt idx="33">
                  <c:v>41973</c:v>
                </c:pt>
                <c:pt idx="34">
                  <c:v>41943</c:v>
                </c:pt>
                <c:pt idx="35">
                  <c:v>41912</c:v>
                </c:pt>
                <c:pt idx="36">
                  <c:v>41882</c:v>
                </c:pt>
                <c:pt idx="37">
                  <c:v>41851</c:v>
                </c:pt>
                <c:pt idx="38">
                  <c:v>41820</c:v>
                </c:pt>
                <c:pt idx="39">
                  <c:v>41790</c:v>
                </c:pt>
                <c:pt idx="40">
                  <c:v>41759</c:v>
                </c:pt>
                <c:pt idx="41">
                  <c:v>41729</c:v>
                </c:pt>
                <c:pt idx="42">
                  <c:v>41698</c:v>
                </c:pt>
                <c:pt idx="43">
                  <c:v>41670</c:v>
                </c:pt>
                <c:pt idx="44">
                  <c:v>41639</c:v>
                </c:pt>
                <c:pt idx="45">
                  <c:v>41608</c:v>
                </c:pt>
                <c:pt idx="46">
                  <c:v>41578</c:v>
                </c:pt>
                <c:pt idx="47">
                  <c:v>41547</c:v>
                </c:pt>
                <c:pt idx="48">
                  <c:v>41517</c:v>
                </c:pt>
                <c:pt idx="49">
                  <c:v>41486</c:v>
                </c:pt>
                <c:pt idx="50">
                  <c:v>41455</c:v>
                </c:pt>
                <c:pt idx="51">
                  <c:v>41425</c:v>
                </c:pt>
                <c:pt idx="52">
                  <c:v>41394</c:v>
                </c:pt>
                <c:pt idx="53">
                  <c:v>41364</c:v>
                </c:pt>
                <c:pt idx="54">
                  <c:v>41333</c:v>
                </c:pt>
                <c:pt idx="55">
                  <c:v>41305</c:v>
                </c:pt>
                <c:pt idx="56">
                  <c:v>41274</c:v>
                </c:pt>
                <c:pt idx="57">
                  <c:v>41243</c:v>
                </c:pt>
                <c:pt idx="58">
                  <c:v>41213</c:v>
                </c:pt>
                <c:pt idx="59">
                  <c:v>41182</c:v>
                </c:pt>
                <c:pt idx="60">
                  <c:v>41152</c:v>
                </c:pt>
                <c:pt idx="61">
                  <c:v>41121</c:v>
                </c:pt>
                <c:pt idx="62">
                  <c:v>41090</c:v>
                </c:pt>
                <c:pt idx="63">
                  <c:v>41060</c:v>
                </c:pt>
                <c:pt idx="64">
                  <c:v>41029</c:v>
                </c:pt>
                <c:pt idx="65">
                  <c:v>40999</c:v>
                </c:pt>
                <c:pt idx="66">
                  <c:v>40968</c:v>
                </c:pt>
                <c:pt idx="67">
                  <c:v>40939</c:v>
                </c:pt>
                <c:pt idx="68">
                  <c:v>40908</c:v>
                </c:pt>
                <c:pt idx="69">
                  <c:v>40877</c:v>
                </c:pt>
                <c:pt idx="70">
                  <c:v>40847</c:v>
                </c:pt>
                <c:pt idx="71">
                  <c:v>40816</c:v>
                </c:pt>
                <c:pt idx="72">
                  <c:v>40786</c:v>
                </c:pt>
                <c:pt idx="73">
                  <c:v>40755</c:v>
                </c:pt>
                <c:pt idx="74">
                  <c:v>40724</c:v>
                </c:pt>
                <c:pt idx="75">
                  <c:v>40694</c:v>
                </c:pt>
                <c:pt idx="76">
                  <c:v>40663</c:v>
                </c:pt>
                <c:pt idx="77">
                  <c:v>40633</c:v>
                </c:pt>
                <c:pt idx="78">
                  <c:v>40602</c:v>
                </c:pt>
                <c:pt idx="79">
                  <c:v>40574</c:v>
                </c:pt>
                <c:pt idx="80">
                  <c:v>40543</c:v>
                </c:pt>
                <c:pt idx="81">
                  <c:v>40512</c:v>
                </c:pt>
                <c:pt idx="82">
                  <c:v>40482</c:v>
                </c:pt>
                <c:pt idx="83">
                  <c:v>40451</c:v>
                </c:pt>
                <c:pt idx="84">
                  <c:v>40421</c:v>
                </c:pt>
                <c:pt idx="85">
                  <c:v>40390</c:v>
                </c:pt>
                <c:pt idx="86">
                  <c:v>40359</c:v>
                </c:pt>
                <c:pt idx="87">
                  <c:v>40329</c:v>
                </c:pt>
                <c:pt idx="88">
                  <c:v>40298</c:v>
                </c:pt>
                <c:pt idx="89">
                  <c:v>40268</c:v>
                </c:pt>
                <c:pt idx="90">
                  <c:v>40237</c:v>
                </c:pt>
                <c:pt idx="91">
                  <c:v>40209</c:v>
                </c:pt>
                <c:pt idx="92">
                  <c:v>40178</c:v>
                </c:pt>
                <c:pt idx="93">
                  <c:v>40147</c:v>
                </c:pt>
                <c:pt idx="94">
                  <c:v>40117</c:v>
                </c:pt>
                <c:pt idx="95">
                  <c:v>40086</c:v>
                </c:pt>
                <c:pt idx="96">
                  <c:v>40056</c:v>
                </c:pt>
                <c:pt idx="97">
                  <c:v>40025</c:v>
                </c:pt>
                <c:pt idx="98">
                  <c:v>39994</c:v>
                </c:pt>
                <c:pt idx="99">
                  <c:v>39964</c:v>
                </c:pt>
                <c:pt idx="100">
                  <c:v>39933</c:v>
                </c:pt>
                <c:pt idx="101">
                  <c:v>39903</c:v>
                </c:pt>
                <c:pt idx="102">
                  <c:v>39872</c:v>
                </c:pt>
                <c:pt idx="103">
                  <c:v>39844</c:v>
                </c:pt>
                <c:pt idx="104">
                  <c:v>39813</c:v>
                </c:pt>
                <c:pt idx="105">
                  <c:v>39782</c:v>
                </c:pt>
                <c:pt idx="106">
                  <c:v>39752</c:v>
                </c:pt>
                <c:pt idx="107">
                  <c:v>39721</c:v>
                </c:pt>
                <c:pt idx="108">
                  <c:v>39691</c:v>
                </c:pt>
                <c:pt idx="109">
                  <c:v>39660</c:v>
                </c:pt>
                <c:pt idx="110">
                  <c:v>39629</c:v>
                </c:pt>
                <c:pt idx="111">
                  <c:v>39599</c:v>
                </c:pt>
                <c:pt idx="112">
                  <c:v>39568</c:v>
                </c:pt>
                <c:pt idx="113">
                  <c:v>39538</c:v>
                </c:pt>
                <c:pt idx="114">
                  <c:v>39507</c:v>
                </c:pt>
                <c:pt idx="115">
                  <c:v>39478</c:v>
                </c:pt>
                <c:pt idx="116">
                  <c:v>39447</c:v>
                </c:pt>
                <c:pt idx="117">
                  <c:v>39416</c:v>
                </c:pt>
                <c:pt idx="118">
                  <c:v>39386</c:v>
                </c:pt>
                <c:pt idx="119">
                  <c:v>39355</c:v>
                </c:pt>
                <c:pt idx="120">
                  <c:v>39325</c:v>
                </c:pt>
                <c:pt idx="121">
                  <c:v>39294</c:v>
                </c:pt>
                <c:pt idx="122">
                  <c:v>39263</c:v>
                </c:pt>
                <c:pt idx="123">
                  <c:v>39233</c:v>
                </c:pt>
                <c:pt idx="124">
                  <c:v>39202</c:v>
                </c:pt>
                <c:pt idx="125">
                  <c:v>39172</c:v>
                </c:pt>
                <c:pt idx="126">
                  <c:v>39141</c:v>
                </c:pt>
                <c:pt idx="127">
                  <c:v>39113</c:v>
                </c:pt>
                <c:pt idx="128">
                  <c:v>39082</c:v>
                </c:pt>
                <c:pt idx="129">
                  <c:v>39051</c:v>
                </c:pt>
                <c:pt idx="130">
                  <c:v>39021</c:v>
                </c:pt>
                <c:pt idx="131">
                  <c:v>38990</c:v>
                </c:pt>
                <c:pt idx="132">
                  <c:v>38960</c:v>
                </c:pt>
                <c:pt idx="133">
                  <c:v>38929</c:v>
                </c:pt>
                <c:pt idx="134">
                  <c:v>38898</c:v>
                </c:pt>
                <c:pt idx="135">
                  <c:v>38868</c:v>
                </c:pt>
                <c:pt idx="136">
                  <c:v>38837</c:v>
                </c:pt>
                <c:pt idx="137">
                  <c:v>38807</c:v>
                </c:pt>
                <c:pt idx="138">
                  <c:v>38776</c:v>
                </c:pt>
                <c:pt idx="139">
                  <c:v>38748</c:v>
                </c:pt>
                <c:pt idx="140">
                  <c:v>38717</c:v>
                </c:pt>
                <c:pt idx="141">
                  <c:v>38686</c:v>
                </c:pt>
                <c:pt idx="142">
                  <c:v>38656</c:v>
                </c:pt>
                <c:pt idx="143">
                  <c:v>38625</c:v>
                </c:pt>
                <c:pt idx="144">
                  <c:v>38595</c:v>
                </c:pt>
                <c:pt idx="145">
                  <c:v>38564</c:v>
                </c:pt>
                <c:pt idx="146">
                  <c:v>38533</c:v>
                </c:pt>
                <c:pt idx="147">
                  <c:v>38503</c:v>
                </c:pt>
                <c:pt idx="148">
                  <c:v>38472</c:v>
                </c:pt>
                <c:pt idx="149">
                  <c:v>38442</c:v>
                </c:pt>
                <c:pt idx="150">
                  <c:v>38411</c:v>
                </c:pt>
                <c:pt idx="151">
                  <c:v>38383</c:v>
                </c:pt>
                <c:pt idx="152">
                  <c:v>38352</c:v>
                </c:pt>
                <c:pt idx="153">
                  <c:v>38321</c:v>
                </c:pt>
                <c:pt idx="154">
                  <c:v>38291</c:v>
                </c:pt>
                <c:pt idx="155">
                  <c:v>38260</c:v>
                </c:pt>
                <c:pt idx="156">
                  <c:v>38230</c:v>
                </c:pt>
                <c:pt idx="157">
                  <c:v>38199</c:v>
                </c:pt>
                <c:pt idx="158">
                  <c:v>38168</c:v>
                </c:pt>
                <c:pt idx="159">
                  <c:v>38138</c:v>
                </c:pt>
                <c:pt idx="160">
                  <c:v>38107</c:v>
                </c:pt>
                <c:pt idx="161">
                  <c:v>38077</c:v>
                </c:pt>
                <c:pt idx="162">
                  <c:v>38046</c:v>
                </c:pt>
                <c:pt idx="163">
                  <c:v>38017</c:v>
                </c:pt>
                <c:pt idx="164">
                  <c:v>37986</c:v>
                </c:pt>
                <c:pt idx="165">
                  <c:v>37955</c:v>
                </c:pt>
                <c:pt idx="166">
                  <c:v>37925</c:v>
                </c:pt>
                <c:pt idx="167">
                  <c:v>37894</c:v>
                </c:pt>
                <c:pt idx="168">
                  <c:v>37864</c:v>
                </c:pt>
                <c:pt idx="169">
                  <c:v>37833</c:v>
                </c:pt>
                <c:pt idx="170">
                  <c:v>37802</c:v>
                </c:pt>
                <c:pt idx="171">
                  <c:v>37772</c:v>
                </c:pt>
                <c:pt idx="172">
                  <c:v>37741</c:v>
                </c:pt>
                <c:pt idx="173">
                  <c:v>37711</c:v>
                </c:pt>
                <c:pt idx="174">
                  <c:v>37680</c:v>
                </c:pt>
                <c:pt idx="175">
                  <c:v>37652</c:v>
                </c:pt>
                <c:pt idx="176">
                  <c:v>37621</c:v>
                </c:pt>
                <c:pt idx="177">
                  <c:v>37590</c:v>
                </c:pt>
                <c:pt idx="178">
                  <c:v>37560</c:v>
                </c:pt>
                <c:pt idx="179">
                  <c:v>37529</c:v>
                </c:pt>
                <c:pt idx="180">
                  <c:v>37499</c:v>
                </c:pt>
                <c:pt idx="181">
                  <c:v>37468</c:v>
                </c:pt>
                <c:pt idx="182">
                  <c:v>37437</c:v>
                </c:pt>
                <c:pt idx="183">
                  <c:v>37407</c:v>
                </c:pt>
                <c:pt idx="184">
                  <c:v>37376</c:v>
                </c:pt>
                <c:pt idx="185">
                  <c:v>37346</c:v>
                </c:pt>
                <c:pt idx="186">
                  <c:v>37315</c:v>
                </c:pt>
                <c:pt idx="187">
                  <c:v>37287</c:v>
                </c:pt>
                <c:pt idx="188">
                  <c:v>37256</c:v>
                </c:pt>
                <c:pt idx="189">
                  <c:v>37225</c:v>
                </c:pt>
                <c:pt idx="190">
                  <c:v>37195</c:v>
                </c:pt>
                <c:pt idx="191">
                  <c:v>37164</c:v>
                </c:pt>
                <c:pt idx="192">
                  <c:v>37134</c:v>
                </c:pt>
                <c:pt idx="193">
                  <c:v>37103</c:v>
                </c:pt>
                <c:pt idx="194">
                  <c:v>37072</c:v>
                </c:pt>
                <c:pt idx="195">
                  <c:v>37042</c:v>
                </c:pt>
                <c:pt idx="196">
                  <c:v>37011</c:v>
                </c:pt>
                <c:pt idx="197">
                  <c:v>36981</c:v>
                </c:pt>
                <c:pt idx="198">
                  <c:v>36950</c:v>
                </c:pt>
                <c:pt idx="199">
                  <c:v>36922</c:v>
                </c:pt>
                <c:pt idx="200">
                  <c:v>36891</c:v>
                </c:pt>
                <c:pt idx="201">
                  <c:v>36860</c:v>
                </c:pt>
                <c:pt idx="202">
                  <c:v>36830</c:v>
                </c:pt>
                <c:pt idx="203">
                  <c:v>36799</c:v>
                </c:pt>
                <c:pt idx="204">
                  <c:v>36769</c:v>
                </c:pt>
                <c:pt idx="205">
                  <c:v>36738</c:v>
                </c:pt>
                <c:pt idx="206">
                  <c:v>36707</c:v>
                </c:pt>
                <c:pt idx="207">
                  <c:v>36677</c:v>
                </c:pt>
                <c:pt idx="208">
                  <c:v>36646</c:v>
                </c:pt>
                <c:pt idx="209">
                  <c:v>36616</c:v>
                </c:pt>
                <c:pt idx="210">
                  <c:v>36585</c:v>
                </c:pt>
                <c:pt idx="211">
                  <c:v>36556</c:v>
                </c:pt>
              </c:numCache>
            </c:numRef>
          </c:cat>
          <c:val>
            <c:numRef>
              <c:f>Services!$E$3:$E$214</c:f>
              <c:numCache>
                <c:formatCode>0%</c:formatCode>
                <c:ptCount val="212"/>
                <c:pt idx="0">
                  <c:v>1.7000000000000001E-2</c:v>
                </c:pt>
                <c:pt idx="1">
                  <c:v>1.3000000000000001E-2</c:v>
                </c:pt>
                <c:pt idx="2">
                  <c:v>1.3999999999999999E-2</c:v>
                </c:pt>
                <c:pt idx="3">
                  <c:v>1.8000000000000002E-2</c:v>
                </c:pt>
                <c:pt idx="4">
                  <c:v>1.9E-2</c:v>
                </c:pt>
                <c:pt idx="5">
                  <c:v>2.1000000000000001E-2</c:v>
                </c:pt>
                <c:pt idx="6">
                  <c:v>2.5000000000000001E-2</c:v>
                </c:pt>
                <c:pt idx="7">
                  <c:v>2.4E-2</c:v>
                </c:pt>
                <c:pt idx="8">
                  <c:v>1.8000000000000002E-2</c:v>
                </c:pt>
                <c:pt idx="9">
                  <c:v>1.9E-2</c:v>
                </c:pt>
                <c:pt idx="10">
                  <c:v>1.3999999999999999E-2</c:v>
                </c:pt>
                <c:pt idx="11">
                  <c:v>1.6E-2</c:v>
                </c:pt>
                <c:pt idx="12">
                  <c:v>1.9E-2</c:v>
                </c:pt>
                <c:pt idx="13">
                  <c:v>1.8000000000000002E-2</c:v>
                </c:pt>
                <c:pt idx="14">
                  <c:v>1.7000000000000001E-2</c:v>
                </c:pt>
                <c:pt idx="15">
                  <c:v>1.7000000000000001E-2</c:v>
                </c:pt>
                <c:pt idx="16">
                  <c:v>1.8000000000000002E-2</c:v>
                </c:pt>
                <c:pt idx="17">
                  <c:v>1.9E-2</c:v>
                </c:pt>
                <c:pt idx="18">
                  <c:v>1.4999999999999999E-2</c:v>
                </c:pt>
                <c:pt idx="19">
                  <c:v>1.6E-2</c:v>
                </c:pt>
                <c:pt idx="20">
                  <c:v>1.6E-2</c:v>
                </c:pt>
                <c:pt idx="21">
                  <c:v>1.3999999999999999E-2</c:v>
                </c:pt>
                <c:pt idx="22">
                  <c:v>1.3999999999999999E-2</c:v>
                </c:pt>
                <c:pt idx="23">
                  <c:v>1.3999999999999999E-2</c:v>
                </c:pt>
                <c:pt idx="24">
                  <c:v>1.8000000000000002E-2</c:v>
                </c:pt>
                <c:pt idx="25">
                  <c:v>1.8000000000000002E-2</c:v>
                </c:pt>
                <c:pt idx="26">
                  <c:v>0.02</c:v>
                </c:pt>
                <c:pt idx="27">
                  <c:v>2.2000000000000002E-2</c:v>
                </c:pt>
                <c:pt idx="28">
                  <c:v>2.1000000000000001E-2</c:v>
                </c:pt>
                <c:pt idx="29">
                  <c:v>1.8000000000000002E-2</c:v>
                </c:pt>
                <c:pt idx="30">
                  <c:v>1.7000000000000001E-2</c:v>
                </c:pt>
                <c:pt idx="31">
                  <c:v>0.02</c:v>
                </c:pt>
                <c:pt idx="32">
                  <c:v>2.1000000000000001E-2</c:v>
                </c:pt>
                <c:pt idx="33">
                  <c:v>2.1000000000000001E-2</c:v>
                </c:pt>
                <c:pt idx="34">
                  <c:v>1.9E-2</c:v>
                </c:pt>
                <c:pt idx="35">
                  <c:v>1.6E-2</c:v>
                </c:pt>
                <c:pt idx="36">
                  <c:v>1.3999999999999999E-2</c:v>
                </c:pt>
                <c:pt idx="37">
                  <c:v>1.4999999999999999E-2</c:v>
                </c:pt>
                <c:pt idx="38">
                  <c:v>1.6E-2</c:v>
                </c:pt>
                <c:pt idx="39">
                  <c:v>1.4999999999999999E-2</c:v>
                </c:pt>
                <c:pt idx="40">
                  <c:v>1.6E-2</c:v>
                </c:pt>
                <c:pt idx="41">
                  <c:v>1.4999999999999999E-2</c:v>
                </c:pt>
                <c:pt idx="42">
                  <c:v>1.6E-2</c:v>
                </c:pt>
                <c:pt idx="43">
                  <c:v>1.4999999999999999E-2</c:v>
                </c:pt>
                <c:pt idx="44">
                  <c:v>1.6E-2</c:v>
                </c:pt>
                <c:pt idx="45">
                  <c:v>1.4999999999999999E-2</c:v>
                </c:pt>
                <c:pt idx="46">
                  <c:v>1.7000000000000001E-2</c:v>
                </c:pt>
                <c:pt idx="47">
                  <c:v>1.9E-2</c:v>
                </c:pt>
                <c:pt idx="48">
                  <c:v>1.9E-2</c:v>
                </c:pt>
                <c:pt idx="49">
                  <c:v>1.9E-2</c:v>
                </c:pt>
                <c:pt idx="50">
                  <c:v>1.3999999999999999E-2</c:v>
                </c:pt>
                <c:pt idx="51">
                  <c:v>1.3999999999999999E-2</c:v>
                </c:pt>
                <c:pt idx="52">
                  <c:v>1.4999999999999999E-2</c:v>
                </c:pt>
                <c:pt idx="53">
                  <c:v>1.3999999999999999E-2</c:v>
                </c:pt>
                <c:pt idx="54">
                  <c:v>1.3000000000000001E-2</c:v>
                </c:pt>
                <c:pt idx="55">
                  <c:v>1.3000000000000001E-2</c:v>
                </c:pt>
                <c:pt idx="56">
                  <c:v>1.3000000000000001E-2</c:v>
                </c:pt>
                <c:pt idx="57">
                  <c:v>1.3000000000000001E-2</c:v>
                </c:pt>
                <c:pt idx="58">
                  <c:v>1.1000000000000001E-2</c:v>
                </c:pt>
                <c:pt idx="59">
                  <c:v>1.1000000000000001E-2</c:v>
                </c:pt>
                <c:pt idx="60">
                  <c:v>1.7000000000000001E-2</c:v>
                </c:pt>
                <c:pt idx="61">
                  <c:v>1.8000000000000002E-2</c:v>
                </c:pt>
                <c:pt idx="62">
                  <c:v>0.02</c:v>
                </c:pt>
                <c:pt idx="63">
                  <c:v>0.02</c:v>
                </c:pt>
                <c:pt idx="64">
                  <c:v>0.02</c:v>
                </c:pt>
                <c:pt idx="65">
                  <c:v>2.3E-2</c:v>
                </c:pt>
                <c:pt idx="66">
                  <c:v>2.4E-2</c:v>
                </c:pt>
                <c:pt idx="67">
                  <c:v>2.3E-2</c:v>
                </c:pt>
                <c:pt idx="68">
                  <c:v>2.2000000000000002E-2</c:v>
                </c:pt>
                <c:pt idx="69">
                  <c:v>2.3E-2</c:v>
                </c:pt>
                <c:pt idx="70">
                  <c:v>2.4E-2</c:v>
                </c:pt>
                <c:pt idx="71">
                  <c:v>2.4E-2</c:v>
                </c:pt>
                <c:pt idx="72">
                  <c:v>0.02</c:v>
                </c:pt>
                <c:pt idx="73">
                  <c:v>2.1000000000000001E-2</c:v>
                </c:pt>
                <c:pt idx="74">
                  <c:v>0.02</c:v>
                </c:pt>
                <c:pt idx="75">
                  <c:v>0.02</c:v>
                </c:pt>
                <c:pt idx="76">
                  <c:v>1.7000000000000001E-2</c:v>
                </c:pt>
                <c:pt idx="77">
                  <c:v>1.7000000000000001E-2</c:v>
                </c:pt>
                <c:pt idx="78">
                  <c:v>0.02</c:v>
                </c:pt>
                <c:pt idx="79">
                  <c:v>2.1000000000000001E-2</c:v>
                </c:pt>
                <c:pt idx="80">
                  <c:v>1.9E-2</c:v>
                </c:pt>
                <c:pt idx="81">
                  <c:v>1.8000000000000002E-2</c:v>
                </c:pt>
                <c:pt idx="82">
                  <c:v>1.8000000000000002E-2</c:v>
                </c:pt>
                <c:pt idx="83">
                  <c:v>1.9E-2</c:v>
                </c:pt>
                <c:pt idx="84">
                  <c:v>0.02</c:v>
                </c:pt>
                <c:pt idx="85">
                  <c:v>1.9E-2</c:v>
                </c:pt>
                <c:pt idx="86">
                  <c:v>0.02</c:v>
                </c:pt>
                <c:pt idx="87">
                  <c:v>0.02</c:v>
                </c:pt>
                <c:pt idx="88">
                  <c:v>1.9E-2</c:v>
                </c:pt>
                <c:pt idx="89">
                  <c:v>1.9E-2</c:v>
                </c:pt>
                <c:pt idx="90">
                  <c:v>1.8000000000000002E-2</c:v>
                </c:pt>
                <c:pt idx="91">
                  <c:v>1.9E-2</c:v>
                </c:pt>
                <c:pt idx="92">
                  <c:v>2.5000000000000001E-2</c:v>
                </c:pt>
                <c:pt idx="93">
                  <c:v>2.7000000000000003E-2</c:v>
                </c:pt>
                <c:pt idx="94">
                  <c:v>0.03</c:v>
                </c:pt>
                <c:pt idx="95">
                  <c:v>3.1E-2</c:v>
                </c:pt>
                <c:pt idx="96">
                  <c:v>3.1E-2</c:v>
                </c:pt>
                <c:pt idx="97">
                  <c:v>3.5000000000000003E-2</c:v>
                </c:pt>
                <c:pt idx="98">
                  <c:v>4.0999999999999995E-2</c:v>
                </c:pt>
                <c:pt idx="99">
                  <c:v>4.5999999999999999E-2</c:v>
                </c:pt>
                <c:pt idx="100">
                  <c:v>5.2999999999999999E-2</c:v>
                </c:pt>
                <c:pt idx="101">
                  <c:v>5.4000000000000006E-2</c:v>
                </c:pt>
                <c:pt idx="102">
                  <c:v>5.7000000000000002E-2</c:v>
                </c:pt>
                <c:pt idx="103">
                  <c:v>5.9000000000000004E-2</c:v>
                </c:pt>
                <c:pt idx="104">
                  <c:v>5.9000000000000004E-2</c:v>
                </c:pt>
                <c:pt idx="105">
                  <c:v>5.9000000000000004E-2</c:v>
                </c:pt>
                <c:pt idx="106">
                  <c:v>5.9000000000000004E-2</c:v>
                </c:pt>
                <c:pt idx="107">
                  <c:v>5.7000000000000002E-2</c:v>
                </c:pt>
                <c:pt idx="108">
                  <c:v>5.4000000000000006E-2</c:v>
                </c:pt>
                <c:pt idx="109">
                  <c:v>5.0999999999999997E-2</c:v>
                </c:pt>
                <c:pt idx="110">
                  <c:v>4.8000000000000001E-2</c:v>
                </c:pt>
                <c:pt idx="111">
                  <c:v>4.4000000000000004E-2</c:v>
                </c:pt>
                <c:pt idx="112">
                  <c:v>4.0999999999999995E-2</c:v>
                </c:pt>
                <c:pt idx="113">
                  <c:v>3.9E-2</c:v>
                </c:pt>
                <c:pt idx="114">
                  <c:v>3.7000000000000005E-2</c:v>
                </c:pt>
                <c:pt idx="115">
                  <c:v>3.9E-2</c:v>
                </c:pt>
                <c:pt idx="116">
                  <c:v>3.3000000000000002E-2</c:v>
                </c:pt>
                <c:pt idx="117">
                  <c:v>3.3000000000000002E-2</c:v>
                </c:pt>
                <c:pt idx="118">
                  <c:v>0.03</c:v>
                </c:pt>
                <c:pt idx="119">
                  <c:v>3.4000000000000002E-2</c:v>
                </c:pt>
                <c:pt idx="120">
                  <c:v>3.6000000000000004E-2</c:v>
                </c:pt>
                <c:pt idx="121">
                  <c:v>3.1E-2</c:v>
                </c:pt>
                <c:pt idx="122">
                  <c:v>3.3000000000000002E-2</c:v>
                </c:pt>
                <c:pt idx="123">
                  <c:v>3.3000000000000002E-2</c:v>
                </c:pt>
                <c:pt idx="124">
                  <c:v>3.6000000000000004E-2</c:v>
                </c:pt>
                <c:pt idx="125">
                  <c:v>3.6000000000000004E-2</c:v>
                </c:pt>
                <c:pt idx="126">
                  <c:v>3.6000000000000004E-2</c:v>
                </c:pt>
                <c:pt idx="127">
                  <c:v>3.7999999999999999E-2</c:v>
                </c:pt>
                <c:pt idx="128">
                  <c:v>3.9E-2</c:v>
                </c:pt>
                <c:pt idx="129">
                  <c:v>3.7999999999999999E-2</c:v>
                </c:pt>
                <c:pt idx="130">
                  <c:v>4.0999999999999995E-2</c:v>
                </c:pt>
                <c:pt idx="131">
                  <c:v>0.04</c:v>
                </c:pt>
                <c:pt idx="132">
                  <c:v>4.2999999999999997E-2</c:v>
                </c:pt>
                <c:pt idx="133">
                  <c:v>4.8000000000000001E-2</c:v>
                </c:pt>
                <c:pt idx="134">
                  <c:v>4.5999999999999999E-2</c:v>
                </c:pt>
                <c:pt idx="135">
                  <c:v>4.4999999999999998E-2</c:v>
                </c:pt>
                <c:pt idx="136">
                  <c:v>4.2999999999999997E-2</c:v>
                </c:pt>
                <c:pt idx="137">
                  <c:v>4.2000000000000003E-2</c:v>
                </c:pt>
                <c:pt idx="138">
                  <c:v>4.4000000000000004E-2</c:v>
                </c:pt>
                <c:pt idx="139">
                  <c:v>3.5000000000000003E-2</c:v>
                </c:pt>
                <c:pt idx="140">
                  <c:v>3.6000000000000004E-2</c:v>
                </c:pt>
                <c:pt idx="141">
                  <c:v>3.7000000000000005E-2</c:v>
                </c:pt>
                <c:pt idx="142">
                  <c:v>0.04</c:v>
                </c:pt>
                <c:pt idx="143">
                  <c:v>0.04</c:v>
                </c:pt>
                <c:pt idx="144">
                  <c:v>3.2000000000000001E-2</c:v>
                </c:pt>
                <c:pt idx="145">
                  <c:v>3.2000000000000001E-2</c:v>
                </c:pt>
                <c:pt idx="146">
                  <c:v>3.2000000000000001E-2</c:v>
                </c:pt>
                <c:pt idx="147">
                  <c:v>3.3000000000000002E-2</c:v>
                </c:pt>
                <c:pt idx="148">
                  <c:v>3.2000000000000001E-2</c:v>
                </c:pt>
                <c:pt idx="149">
                  <c:v>3.1E-2</c:v>
                </c:pt>
                <c:pt idx="150">
                  <c:v>2.8999999999999998E-2</c:v>
                </c:pt>
                <c:pt idx="151">
                  <c:v>2.8999999999999998E-2</c:v>
                </c:pt>
                <c:pt idx="152">
                  <c:v>2.7000000000000003E-2</c:v>
                </c:pt>
                <c:pt idx="153">
                  <c:v>0.03</c:v>
                </c:pt>
                <c:pt idx="154">
                  <c:v>2.5000000000000001E-2</c:v>
                </c:pt>
                <c:pt idx="155">
                  <c:v>2.2000000000000002E-2</c:v>
                </c:pt>
                <c:pt idx="156">
                  <c:v>2.5000000000000001E-2</c:v>
                </c:pt>
                <c:pt idx="157">
                  <c:v>2.1000000000000001E-2</c:v>
                </c:pt>
                <c:pt idx="158">
                  <c:v>2.3E-2</c:v>
                </c:pt>
                <c:pt idx="159">
                  <c:v>2.1000000000000001E-2</c:v>
                </c:pt>
                <c:pt idx="160">
                  <c:v>0.02</c:v>
                </c:pt>
                <c:pt idx="161">
                  <c:v>2.2000000000000002E-2</c:v>
                </c:pt>
                <c:pt idx="162">
                  <c:v>2.1000000000000001E-2</c:v>
                </c:pt>
                <c:pt idx="163">
                  <c:v>2.3E-2</c:v>
                </c:pt>
                <c:pt idx="164">
                  <c:v>2.4E-2</c:v>
                </c:pt>
                <c:pt idx="165">
                  <c:v>2.3E-2</c:v>
                </c:pt>
                <c:pt idx="166">
                  <c:v>2.6000000000000002E-2</c:v>
                </c:pt>
                <c:pt idx="167">
                  <c:v>2.5000000000000001E-2</c:v>
                </c:pt>
                <c:pt idx="168">
                  <c:v>2.4E-2</c:v>
                </c:pt>
                <c:pt idx="169">
                  <c:v>3.3000000000000002E-2</c:v>
                </c:pt>
                <c:pt idx="170">
                  <c:v>2.7000000000000003E-2</c:v>
                </c:pt>
                <c:pt idx="171">
                  <c:v>2.6000000000000002E-2</c:v>
                </c:pt>
                <c:pt idx="172">
                  <c:v>0.03</c:v>
                </c:pt>
                <c:pt idx="173">
                  <c:v>3.1E-2</c:v>
                </c:pt>
                <c:pt idx="174">
                  <c:v>3.5000000000000003E-2</c:v>
                </c:pt>
                <c:pt idx="175">
                  <c:v>3.6000000000000004E-2</c:v>
                </c:pt>
                <c:pt idx="176">
                  <c:v>3.7999999999999999E-2</c:v>
                </c:pt>
                <c:pt idx="177">
                  <c:v>3.4000000000000002E-2</c:v>
                </c:pt>
                <c:pt idx="178">
                  <c:v>3.2000000000000001E-2</c:v>
                </c:pt>
                <c:pt idx="179">
                  <c:v>3.5000000000000003E-2</c:v>
                </c:pt>
                <c:pt idx="180">
                  <c:v>3.7000000000000005E-2</c:v>
                </c:pt>
                <c:pt idx="181">
                  <c:v>3.5000000000000003E-2</c:v>
                </c:pt>
                <c:pt idx="182">
                  <c:v>0.04</c:v>
                </c:pt>
                <c:pt idx="183">
                  <c:v>4.0999999999999995E-2</c:v>
                </c:pt>
                <c:pt idx="184">
                  <c:v>3.9E-2</c:v>
                </c:pt>
                <c:pt idx="185">
                  <c:v>3.7000000000000005E-2</c:v>
                </c:pt>
                <c:pt idx="186">
                  <c:v>3.6000000000000004E-2</c:v>
                </c:pt>
                <c:pt idx="187">
                  <c:v>3.6000000000000004E-2</c:v>
                </c:pt>
                <c:pt idx="188">
                  <c:v>3.6000000000000004E-2</c:v>
                </c:pt>
                <c:pt idx="189">
                  <c:v>3.6000000000000004E-2</c:v>
                </c:pt>
                <c:pt idx="190">
                  <c:v>3.7000000000000005E-2</c:v>
                </c:pt>
                <c:pt idx="191">
                  <c:v>3.6000000000000004E-2</c:v>
                </c:pt>
                <c:pt idx="192">
                  <c:v>3.3000000000000002E-2</c:v>
                </c:pt>
                <c:pt idx="193">
                  <c:v>3.5000000000000003E-2</c:v>
                </c:pt>
                <c:pt idx="194">
                  <c:v>3.3000000000000002E-2</c:v>
                </c:pt>
                <c:pt idx="195">
                  <c:v>3.5000000000000003E-2</c:v>
                </c:pt>
                <c:pt idx="196">
                  <c:v>3.4000000000000002E-2</c:v>
                </c:pt>
                <c:pt idx="197">
                  <c:v>3.4000000000000002E-2</c:v>
                </c:pt>
                <c:pt idx="198">
                  <c:v>3.6000000000000004E-2</c:v>
                </c:pt>
                <c:pt idx="199">
                  <c:v>3.4000000000000002E-2</c:v>
                </c:pt>
                <c:pt idx="200">
                  <c:v>3.5000000000000003E-2</c:v>
                </c:pt>
                <c:pt idx="201">
                  <c:v>3.6000000000000004E-2</c:v>
                </c:pt>
                <c:pt idx="202">
                  <c:v>3.6000000000000004E-2</c:v>
                </c:pt>
                <c:pt idx="203">
                  <c:v>3.5000000000000003E-2</c:v>
                </c:pt>
                <c:pt idx="204">
                  <c:v>3.5000000000000003E-2</c:v>
                </c:pt>
                <c:pt idx="205">
                  <c:v>0.03</c:v>
                </c:pt>
                <c:pt idx="206">
                  <c:v>0.03</c:v>
                </c:pt>
                <c:pt idx="207">
                  <c:v>2.8999999999999998E-2</c:v>
                </c:pt>
                <c:pt idx="208">
                  <c:v>2.8999999999999998E-2</c:v>
                </c:pt>
                <c:pt idx="209">
                  <c:v>0.03</c:v>
                </c:pt>
                <c:pt idx="210">
                  <c:v>2.7999999999999997E-2</c:v>
                </c:pt>
                <c:pt idx="211">
                  <c:v>2.7999999999999997E-2</c:v>
                </c:pt>
              </c:numCache>
            </c:numRef>
          </c:val>
          <c:smooth val="0"/>
        </c:ser>
        <c:ser>
          <c:idx val="2"/>
          <c:order val="2"/>
          <c:tx>
            <c:strRef>
              <c:f>Services!$F$2</c:f>
              <c:strCache>
                <c:ptCount val="1"/>
                <c:pt idx="0">
                  <c:v>Other Personal Business Services</c:v>
                </c:pt>
              </c:strCache>
            </c:strRef>
          </c:tx>
          <c:spPr>
            <a:ln w="28575" cap="rnd">
              <a:solidFill>
                <a:schemeClr val="accent6"/>
              </a:solidFill>
              <a:round/>
            </a:ln>
            <a:effectLst/>
          </c:spPr>
          <c:marker>
            <c:symbol val="none"/>
          </c:marker>
          <c:cat>
            <c:numRef>
              <c:f>Services!$C$3:$C$214</c:f>
              <c:numCache>
                <c:formatCode>m/d/yyyy</c:formatCode>
                <c:ptCount val="212"/>
                <c:pt idx="0">
                  <c:v>42978</c:v>
                </c:pt>
                <c:pt idx="1">
                  <c:v>42947</c:v>
                </c:pt>
                <c:pt idx="2">
                  <c:v>42916</c:v>
                </c:pt>
                <c:pt idx="3">
                  <c:v>42886</c:v>
                </c:pt>
                <c:pt idx="4">
                  <c:v>42855</c:v>
                </c:pt>
                <c:pt idx="5">
                  <c:v>42825</c:v>
                </c:pt>
                <c:pt idx="6">
                  <c:v>42794</c:v>
                </c:pt>
                <c:pt idx="7">
                  <c:v>42766</c:v>
                </c:pt>
                <c:pt idx="8">
                  <c:v>42735</c:v>
                </c:pt>
                <c:pt idx="9">
                  <c:v>42704</c:v>
                </c:pt>
                <c:pt idx="10">
                  <c:v>42674</c:v>
                </c:pt>
                <c:pt idx="11">
                  <c:v>42643</c:v>
                </c:pt>
                <c:pt idx="12">
                  <c:v>42613</c:v>
                </c:pt>
                <c:pt idx="13">
                  <c:v>42582</c:v>
                </c:pt>
                <c:pt idx="14">
                  <c:v>42551</c:v>
                </c:pt>
                <c:pt idx="15">
                  <c:v>42521</c:v>
                </c:pt>
                <c:pt idx="16">
                  <c:v>42490</c:v>
                </c:pt>
                <c:pt idx="17">
                  <c:v>42460</c:v>
                </c:pt>
                <c:pt idx="18">
                  <c:v>42429</c:v>
                </c:pt>
                <c:pt idx="19">
                  <c:v>42400</c:v>
                </c:pt>
                <c:pt idx="20">
                  <c:v>42369</c:v>
                </c:pt>
                <c:pt idx="21">
                  <c:v>42338</c:v>
                </c:pt>
                <c:pt idx="22">
                  <c:v>42308</c:v>
                </c:pt>
                <c:pt idx="23">
                  <c:v>42277</c:v>
                </c:pt>
                <c:pt idx="24">
                  <c:v>42247</c:v>
                </c:pt>
                <c:pt idx="25">
                  <c:v>42216</c:v>
                </c:pt>
                <c:pt idx="26">
                  <c:v>42185</c:v>
                </c:pt>
                <c:pt idx="27">
                  <c:v>42155</c:v>
                </c:pt>
                <c:pt idx="28">
                  <c:v>42124</c:v>
                </c:pt>
                <c:pt idx="29">
                  <c:v>42094</c:v>
                </c:pt>
                <c:pt idx="30">
                  <c:v>42063</c:v>
                </c:pt>
                <c:pt idx="31">
                  <c:v>42035</c:v>
                </c:pt>
                <c:pt idx="32">
                  <c:v>42004</c:v>
                </c:pt>
                <c:pt idx="33">
                  <c:v>41973</c:v>
                </c:pt>
                <c:pt idx="34">
                  <c:v>41943</c:v>
                </c:pt>
                <c:pt idx="35">
                  <c:v>41912</c:v>
                </c:pt>
                <c:pt idx="36">
                  <c:v>41882</c:v>
                </c:pt>
                <c:pt idx="37">
                  <c:v>41851</c:v>
                </c:pt>
                <c:pt idx="38">
                  <c:v>41820</c:v>
                </c:pt>
                <c:pt idx="39">
                  <c:v>41790</c:v>
                </c:pt>
                <c:pt idx="40">
                  <c:v>41759</c:v>
                </c:pt>
                <c:pt idx="41">
                  <c:v>41729</c:v>
                </c:pt>
                <c:pt idx="42">
                  <c:v>41698</c:v>
                </c:pt>
                <c:pt idx="43">
                  <c:v>41670</c:v>
                </c:pt>
                <c:pt idx="44">
                  <c:v>41639</c:v>
                </c:pt>
                <c:pt idx="45">
                  <c:v>41608</c:v>
                </c:pt>
                <c:pt idx="46">
                  <c:v>41578</c:v>
                </c:pt>
                <c:pt idx="47">
                  <c:v>41547</c:v>
                </c:pt>
                <c:pt idx="48">
                  <c:v>41517</c:v>
                </c:pt>
                <c:pt idx="49">
                  <c:v>41486</c:v>
                </c:pt>
                <c:pt idx="50">
                  <c:v>41455</c:v>
                </c:pt>
                <c:pt idx="51">
                  <c:v>41425</c:v>
                </c:pt>
                <c:pt idx="52">
                  <c:v>41394</c:v>
                </c:pt>
                <c:pt idx="53">
                  <c:v>41364</c:v>
                </c:pt>
                <c:pt idx="54">
                  <c:v>41333</c:v>
                </c:pt>
                <c:pt idx="55">
                  <c:v>41305</c:v>
                </c:pt>
                <c:pt idx="56">
                  <c:v>41274</c:v>
                </c:pt>
                <c:pt idx="57">
                  <c:v>41243</c:v>
                </c:pt>
                <c:pt idx="58">
                  <c:v>41213</c:v>
                </c:pt>
                <c:pt idx="59">
                  <c:v>41182</c:v>
                </c:pt>
                <c:pt idx="60">
                  <c:v>41152</c:v>
                </c:pt>
                <c:pt idx="61">
                  <c:v>41121</c:v>
                </c:pt>
                <c:pt idx="62">
                  <c:v>41090</c:v>
                </c:pt>
                <c:pt idx="63">
                  <c:v>41060</c:v>
                </c:pt>
                <c:pt idx="64">
                  <c:v>41029</c:v>
                </c:pt>
                <c:pt idx="65">
                  <c:v>40999</c:v>
                </c:pt>
                <c:pt idx="66">
                  <c:v>40968</c:v>
                </c:pt>
                <c:pt idx="67">
                  <c:v>40939</c:v>
                </c:pt>
                <c:pt idx="68">
                  <c:v>40908</c:v>
                </c:pt>
                <c:pt idx="69">
                  <c:v>40877</c:v>
                </c:pt>
                <c:pt idx="70">
                  <c:v>40847</c:v>
                </c:pt>
                <c:pt idx="71">
                  <c:v>40816</c:v>
                </c:pt>
                <c:pt idx="72">
                  <c:v>40786</c:v>
                </c:pt>
                <c:pt idx="73">
                  <c:v>40755</c:v>
                </c:pt>
                <c:pt idx="74">
                  <c:v>40724</c:v>
                </c:pt>
                <c:pt idx="75">
                  <c:v>40694</c:v>
                </c:pt>
                <c:pt idx="76">
                  <c:v>40663</c:v>
                </c:pt>
                <c:pt idx="77">
                  <c:v>40633</c:v>
                </c:pt>
                <c:pt idx="78">
                  <c:v>40602</c:v>
                </c:pt>
                <c:pt idx="79">
                  <c:v>40574</c:v>
                </c:pt>
                <c:pt idx="80">
                  <c:v>40543</c:v>
                </c:pt>
                <c:pt idx="81">
                  <c:v>40512</c:v>
                </c:pt>
                <c:pt idx="82">
                  <c:v>40482</c:v>
                </c:pt>
                <c:pt idx="83">
                  <c:v>40451</c:v>
                </c:pt>
                <c:pt idx="84">
                  <c:v>40421</c:v>
                </c:pt>
                <c:pt idx="85">
                  <c:v>40390</c:v>
                </c:pt>
                <c:pt idx="86">
                  <c:v>40359</c:v>
                </c:pt>
                <c:pt idx="87">
                  <c:v>40329</c:v>
                </c:pt>
                <c:pt idx="88">
                  <c:v>40298</c:v>
                </c:pt>
                <c:pt idx="89">
                  <c:v>40268</c:v>
                </c:pt>
                <c:pt idx="90">
                  <c:v>40237</c:v>
                </c:pt>
                <c:pt idx="91">
                  <c:v>40209</c:v>
                </c:pt>
                <c:pt idx="92">
                  <c:v>40178</c:v>
                </c:pt>
                <c:pt idx="93">
                  <c:v>40147</c:v>
                </c:pt>
                <c:pt idx="94">
                  <c:v>40117</c:v>
                </c:pt>
                <c:pt idx="95">
                  <c:v>40086</c:v>
                </c:pt>
                <c:pt idx="96">
                  <c:v>40056</c:v>
                </c:pt>
                <c:pt idx="97">
                  <c:v>40025</c:v>
                </c:pt>
                <c:pt idx="98">
                  <c:v>39994</c:v>
                </c:pt>
                <c:pt idx="99">
                  <c:v>39964</c:v>
                </c:pt>
                <c:pt idx="100">
                  <c:v>39933</c:v>
                </c:pt>
                <c:pt idx="101">
                  <c:v>39903</c:v>
                </c:pt>
                <c:pt idx="102">
                  <c:v>39872</c:v>
                </c:pt>
                <c:pt idx="103">
                  <c:v>39844</c:v>
                </c:pt>
                <c:pt idx="104">
                  <c:v>39813</c:v>
                </c:pt>
                <c:pt idx="105">
                  <c:v>39782</c:v>
                </c:pt>
                <c:pt idx="106">
                  <c:v>39752</c:v>
                </c:pt>
                <c:pt idx="107">
                  <c:v>39721</c:v>
                </c:pt>
                <c:pt idx="108">
                  <c:v>39691</c:v>
                </c:pt>
                <c:pt idx="109">
                  <c:v>39660</c:v>
                </c:pt>
                <c:pt idx="110">
                  <c:v>39629</c:v>
                </c:pt>
                <c:pt idx="111">
                  <c:v>39599</c:v>
                </c:pt>
                <c:pt idx="112">
                  <c:v>39568</c:v>
                </c:pt>
                <c:pt idx="113">
                  <c:v>39538</c:v>
                </c:pt>
                <c:pt idx="114">
                  <c:v>39507</c:v>
                </c:pt>
                <c:pt idx="115">
                  <c:v>39478</c:v>
                </c:pt>
                <c:pt idx="116">
                  <c:v>39447</c:v>
                </c:pt>
                <c:pt idx="117">
                  <c:v>39416</c:v>
                </c:pt>
                <c:pt idx="118">
                  <c:v>39386</c:v>
                </c:pt>
                <c:pt idx="119">
                  <c:v>39355</c:v>
                </c:pt>
                <c:pt idx="120">
                  <c:v>39325</c:v>
                </c:pt>
                <c:pt idx="121">
                  <c:v>39294</c:v>
                </c:pt>
                <c:pt idx="122">
                  <c:v>39263</c:v>
                </c:pt>
                <c:pt idx="123">
                  <c:v>39233</c:v>
                </c:pt>
                <c:pt idx="124">
                  <c:v>39202</c:v>
                </c:pt>
                <c:pt idx="125">
                  <c:v>39172</c:v>
                </c:pt>
                <c:pt idx="126">
                  <c:v>39141</c:v>
                </c:pt>
                <c:pt idx="127">
                  <c:v>39113</c:v>
                </c:pt>
                <c:pt idx="128">
                  <c:v>39082</c:v>
                </c:pt>
                <c:pt idx="129">
                  <c:v>39051</c:v>
                </c:pt>
                <c:pt idx="130">
                  <c:v>39021</c:v>
                </c:pt>
                <c:pt idx="131">
                  <c:v>38990</c:v>
                </c:pt>
                <c:pt idx="132">
                  <c:v>38960</c:v>
                </c:pt>
                <c:pt idx="133">
                  <c:v>38929</c:v>
                </c:pt>
                <c:pt idx="134">
                  <c:v>38898</c:v>
                </c:pt>
                <c:pt idx="135">
                  <c:v>38868</c:v>
                </c:pt>
                <c:pt idx="136">
                  <c:v>38837</c:v>
                </c:pt>
                <c:pt idx="137">
                  <c:v>38807</c:v>
                </c:pt>
                <c:pt idx="138">
                  <c:v>38776</c:v>
                </c:pt>
                <c:pt idx="139">
                  <c:v>38748</c:v>
                </c:pt>
                <c:pt idx="140">
                  <c:v>38717</c:v>
                </c:pt>
                <c:pt idx="141">
                  <c:v>38686</c:v>
                </c:pt>
                <c:pt idx="142">
                  <c:v>38656</c:v>
                </c:pt>
                <c:pt idx="143">
                  <c:v>38625</c:v>
                </c:pt>
                <c:pt idx="144">
                  <c:v>38595</c:v>
                </c:pt>
                <c:pt idx="145">
                  <c:v>38564</c:v>
                </c:pt>
                <c:pt idx="146">
                  <c:v>38533</c:v>
                </c:pt>
                <c:pt idx="147">
                  <c:v>38503</c:v>
                </c:pt>
                <c:pt idx="148">
                  <c:v>38472</c:v>
                </c:pt>
                <c:pt idx="149">
                  <c:v>38442</c:v>
                </c:pt>
                <c:pt idx="150">
                  <c:v>38411</c:v>
                </c:pt>
                <c:pt idx="151">
                  <c:v>38383</c:v>
                </c:pt>
                <c:pt idx="152">
                  <c:v>38352</c:v>
                </c:pt>
                <c:pt idx="153">
                  <c:v>38321</c:v>
                </c:pt>
                <c:pt idx="154">
                  <c:v>38291</c:v>
                </c:pt>
                <c:pt idx="155">
                  <c:v>38260</c:v>
                </c:pt>
                <c:pt idx="156">
                  <c:v>38230</c:v>
                </c:pt>
                <c:pt idx="157">
                  <c:v>38199</c:v>
                </c:pt>
                <c:pt idx="158">
                  <c:v>38168</c:v>
                </c:pt>
                <c:pt idx="159">
                  <c:v>38138</c:v>
                </c:pt>
                <c:pt idx="160">
                  <c:v>38107</c:v>
                </c:pt>
                <c:pt idx="161">
                  <c:v>38077</c:v>
                </c:pt>
                <c:pt idx="162">
                  <c:v>38046</c:v>
                </c:pt>
                <c:pt idx="163">
                  <c:v>38017</c:v>
                </c:pt>
                <c:pt idx="164">
                  <c:v>37986</c:v>
                </c:pt>
                <c:pt idx="165">
                  <c:v>37955</c:v>
                </c:pt>
                <c:pt idx="166">
                  <c:v>37925</c:v>
                </c:pt>
                <c:pt idx="167">
                  <c:v>37894</c:v>
                </c:pt>
                <c:pt idx="168">
                  <c:v>37864</c:v>
                </c:pt>
                <c:pt idx="169">
                  <c:v>37833</c:v>
                </c:pt>
                <c:pt idx="170">
                  <c:v>37802</c:v>
                </c:pt>
                <c:pt idx="171">
                  <c:v>37772</c:v>
                </c:pt>
                <c:pt idx="172">
                  <c:v>37741</c:v>
                </c:pt>
                <c:pt idx="173">
                  <c:v>37711</c:v>
                </c:pt>
                <c:pt idx="174">
                  <c:v>37680</c:v>
                </c:pt>
                <c:pt idx="175">
                  <c:v>37652</c:v>
                </c:pt>
                <c:pt idx="176">
                  <c:v>37621</c:v>
                </c:pt>
                <c:pt idx="177">
                  <c:v>37590</c:v>
                </c:pt>
                <c:pt idx="178">
                  <c:v>37560</c:v>
                </c:pt>
                <c:pt idx="179">
                  <c:v>37529</c:v>
                </c:pt>
                <c:pt idx="180">
                  <c:v>37499</c:v>
                </c:pt>
                <c:pt idx="181">
                  <c:v>37468</c:v>
                </c:pt>
                <c:pt idx="182">
                  <c:v>37437</c:v>
                </c:pt>
                <c:pt idx="183">
                  <c:v>37407</c:v>
                </c:pt>
                <c:pt idx="184">
                  <c:v>37376</c:v>
                </c:pt>
                <c:pt idx="185">
                  <c:v>37346</c:v>
                </c:pt>
                <c:pt idx="186">
                  <c:v>37315</c:v>
                </c:pt>
                <c:pt idx="187">
                  <c:v>37287</c:v>
                </c:pt>
                <c:pt idx="188">
                  <c:v>37256</c:v>
                </c:pt>
                <c:pt idx="189">
                  <c:v>37225</c:v>
                </c:pt>
                <c:pt idx="190">
                  <c:v>37195</c:v>
                </c:pt>
                <c:pt idx="191">
                  <c:v>37164</c:v>
                </c:pt>
                <c:pt idx="192">
                  <c:v>37134</c:v>
                </c:pt>
                <c:pt idx="193">
                  <c:v>37103</c:v>
                </c:pt>
                <c:pt idx="194">
                  <c:v>37072</c:v>
                </c:pt>
                <c:pt idx="195">
                  <c:v>37042</c:v>
                </c:pt>
                <c:pt idx="196">
                  <c:v>37011</c:v>
                </c:pt>
                <c:pt idx="197">
                  <c:v>36981</c:v>
                </c:pt>
                <c:pt idx="198">
                  <c:v>36950</c:v>
                </c:pt>
                <c:pt idx="199">
                  <c:v>36922</c:v>
                </c:pt>
                <c:pt idx="200">
                  <c:v>36891</c:v>
                </c:pt>
                <c:pt idx="201">
                  <c:v>36860</c:v>
                </c:pt>
                <c:pt idx="202">
                  <c:v>36830</c:v>
                </c:pt>
                <c:pt idx="203">
                  <c:v>36799</c:v>
                </c:pt>
                <c:pt idx="204">
                  <c:v>36769</c:v>
                </c:pt>
                <c:pt idx="205">
                  <c:v>36738</c:v>
                </c:pt>
                <c:pt idx="206">
                  <c:v>36707</c:v>
                </c:pt>
                <c:pt idx="207">
                  <c:v>36677</c:v>
                </c:pt>
                <c:pt idx="208">
                  <c:v>36646</c:v>
                </c:pt>
                <c:pt idx="209">
                  <c:v>36616</c:v>
                </c:pt>
                <c:pt idx="210">
                  <c:v>36585</c:v>
                </c:pt>
                <c:pt idx="211">
                  <c:v>36556</c:v>
                </c:pt>
              </c:numCache>
            </c:numRef>
          </c:cat>
          <c:val>
            <c:numRef>
              <c:f>Services!$F$3:$F$214</c:f>
              <c:numCache>
                <c:formatCode>0%</c:formatCode>
                <c:ptCount val="212"/>
                <c:pt idx="0">
                  <c:v>2.5000000000000001E-2</c:v>
                </c:pt>
                <c:pt idx="1">
                  <c:v>2.6000000000000002E-2</c:v>
                </c:pt>
                <c:pt idx="2">
                  <c:v>0.03</c:v>
                </c:pt>
                <c:pt idx="3">
                  <c:v>3.1E-2</c:v>
                </c:pt>
                <c:pt idx="4">
                  <c:v>3.9E-2</c:v>
                </c:pt>
                <c:pt idx="5">
                  <c:v>0.04</c:v>
                </c:pt>
                <c:pt idx="6">
                  <c:v>3.7999999999999999E-2</c:v>
                </c:pt>
                <c:pt idx="7">
                  <c:v>3.9E-2</c:v>
                </c:pt>
                <c:pt idx="8">
                  <c:v>3.6000000000000004E-2</c:v>
                </c:pt>
                <c:pt idx="9">
                  <c:v>3.2000000000000001E-2</c:v>
                </c:pt>
                <c:pt idx="10">
                  <c:v>3.3000000000000002E-2</c:v>
                </c:pt>
                <c:pt idx="11">
                  <c:v>3.7999999999999999E-2</c:v>
                </c:pt>
                <c:pt idx="12">
                  <c:v>3.6000000000000004E-2</c:v>
                </c:pt>
                <c:pt idx="13">
                  <c:v>3.9E-2</c:v>
                </c:pt>
                <c:pt idx="14">
                  <c:v>3.2000000000000001E-2</c:v>
                </c:pt>
                <c:pt idx="15">
                  <c:v>3.1E-2</c:v>
                </c:pt>
                <c:pt idx="16">
                  <c:v>2.5000000000000001E-2</c:v>
                </c:pt>
                <c:pt idx="17">
                  <c:v>2.6000000000000002E-2</c:v>
                </c:pt>
                <c:pt idx="18">
                  <c:v>2.4E-2</c:v>
                </c:pt>
                <c:pt idx="19">
                  <c:v>2.2000000000000002E-2</c:v>
                </c:pt>
                <c:pt idx="20">
                  <c:v>2.7000000000000003E-2</c:v>
                </c:pt>
                <c:pt idx="21">
                  <c:v>2.8999999999999998E-2</c:v>
                </c:pt>
                <c:pt idx="22">
                  <c:v>2.8999999999999998E-2</c:v>
                </c:pt>
                <c:pt idx="23">
                  <c:v>2.8999999999999998E-2</c:v>
                </c:pt>
                <c:pt idx="24">
                  <c:v>2.6000000000000002E-2</c:v>
                </c:pt>
                <c:pt idx="25">
                  <c:v>2.5000000000000001E-2</c:v>
                </c:pt>
                <c:pt idx="26">
                  <c:v>2.7000000000000003E-2</c:v>
                </c:pt>
                <c:pt idx="27">
                  <c:v>2.2000000000000002E-2</c:v>
                </c:pt>
                <c:pt idx="28">
                  <c:v>0.02</c:v>
                </c:pt>
                <c:pt idx="29">
                  <c:v>1.9E-2</c:v>
                </c:pt>
                <c:pt idx="30">
                  <c:v>1.9E-2</c:v>
                </c:pt>
                <c:pt idx="31">
                  <c:v>2.5000000000000001E-2</c:v>
                </c:pt>
                <c:pt idx="32">
                  <c:v>2.1000000000000001E-2</c:v>
                </c:pt>
                <c:pt idx="33">
                  <c:v>2.5000000000000001E-2</c:v>
                </c:pt>
                <c:pt idx="34">
                  <c:v>2.4E-2</c:v>
                </c:pt>
                <c:pt idx="35">
                  <c:v>2.2000000000000002E-2</c:v>
                </c:pt>
                <c:pt idx="36">
                  <c:v>2.3E-2</c:v>
                </c:pt>
                <c:pt idx="37">
                  <c:v>2.3E-2</c:v>
                </c:pt>
                <c:pt idx="38">
                  <c:v>2.1000000000000001E-2</c:v>
                </c:pt>
                <c:pt idx="39">
                  <c:v>2.3E-2</c:v>
                </c:pt>
                <c:pt idx="40">
                  <c:v>2.5000000000000001E-2</c:v>
                </c:pt>
                <c:pt idx="41">
                  <c:v>2.5000000000000001E-2</c:v>
                </c:pt>
                <c:pt idx="42">
                  <c:v>2.3E-2</c:v>
                </c:pt>
                <c:pt idx="43">
                  <c:v>2.3E-2</c:v>
                </c:pt>
                <c:pt idx="44">
                  <c:v>2.2000000000000002E-2</c:v>
                </c:pt>
                <c:pt idx="45">
                  <c:v>0.02</c:v>
                </c:pt>
                <c:pt idx="46">
                  <c:v>2.1000000000000001E-2</c:v>
                </c:pt>
                <c:pt idx="47">
                  <c:v>2.2000000000000002E-2</c:v>
                </c:pt>
                <c:pt idx="48">
                  <c:v>2.2000000000000002E-2</c:v>
                </c:pt>
                <c:pt idx="49">
                  <c:v>2.2000000000000002E-2</c:v>
                </c:pt>
                <c:pt idx="50">
                  <c:v>2.4E-2</c:v>
                </c:pt>
                <c:pt idx="51">
                  <c:v>2.7999999999999997E-2</c:v>
                </c:pt>
                <c:pt idx="52">
                  <c:v>2.8999999999999998E-2</c:v>
                </c:pt>
                <c:pt idx="53">
                  <c:v>0.03</c:v>
                </c:pt>
                <c:pt idx="54">
                  <c:v>3.2000000000000001E-2</c:v>
                </c:pt>
                <c:pt idx="55">
                  <c:v>2.5000000000000001E-2</c:v>
                </c:pt>
                <c:pt idx="56">
                  <c:v>2.2000000000000002E-2</c:v>
                </c:pt>
                <c:pt idx="57">
                  <c:v>2.6000000000000002E-2</c:v>
                </c:pt>
                <c:pt idx="58">
                  <c:v>2.7999999999999997E-2</c:v>
                </c:pt>
                <c:pt idx="59">
                  <c:v>2.7000000000000003E-2</c:v>
                </c:pt>
                <c:pt idx="60">
                  <c:v>2.8999999999999998E-2</c:v>
                </c:pt>
                <c:pt idx="61">
                  <c:v>3.1E-2</c:v>
                </c:pt>
                <c:pt idx="62">
                  <c:v>0.03</c:v>
                </c:pt>
                <c:pt idx="63">
                  <c:v>2.7000000000000003E-2</c:v>
                </c:pt>
                <c:pt idx="64">
                  <c:v>2.6000000000000002E-2</c:v>
                </c:pt>
                <c:pt idx="65">
                  <c:v>2.7000000000000003E-2</c:v>
                </c:pt>
                <c:pt idx="66">
                  <c:v>2.6000000000000002E-2</c:v>
                </c:pt>
                <c:pt idx="67">
                  <c:v>2.8999999999999998E-2</c:v>
                </c:pt>
                <c:pt idx="68">
                  <c:v>3.2000000000000001E-2</c:v>
                </c:pt>
                <c:pt idx="69">
                  <c:v>2.8999999999999998E-2</c:v>
                </c:pt>
                <c:pt idx="70">
                  <c:v>2.7000000000000003E-2</c:v>
                </c:pt>
                <c:pt idx="71">
                  <c:v>2.6000000000000002E-2</c:v>
                </c:pt>
                <c:pt idx="72">
                  <c:v>2.5000000000000001E-2</c:v>
                </c:pt>
                <c:pt idx="73">
                  <c:v>2.3E-2</c:v>
                </c:pt>
                <c:pt idx="74">
                  <c:v>2.3E-2</c:v>
                </c:pt>
                <c:pt idx="75">
                  <c:v>2.3E-2</c:v>
                </c:pt>
                <c:pt idx="76">
                  <c:v>2.3E-2</c:v>
                </c:pt>
                <c:pt idx="77">
                  <c:v>0.02</c:v>
                </c:pt>
                <c:pt idx="78">
                  <c:v>2.1000000000000001E-2</c:v>
                </c:pt>
                <c:pt idx="79">
                  <c:v>2.2000000000000002E-2</c:v>
                </c:pt>
                <c:pt idx="80">
                  <c:v>2.2000000000000002E-2</c:v>
                </c:pt>
                <c:pt idx="81">
                  <c:v>2.3E-2</c:v>
                </c:pt>
                <c:pt idx="82">
                  <c:v>2.5000000000000001E-2</c:v>
                </c:pt>
                <c:pt idx="83">
                  <c:v>3.1E-2</c:v>
                </c:pt>
                <c:pt idx="84">
                  <c:v>2.8999999999999998E-2</c:v>
                </c:pt>
                <c:pt idx="85">
                  <c:v>2.8999999999999998E-2</c:v>
                </c:pt>
                <c:pt idx="86">
                  <c:v>2.8999999999999998E-2</c:v>
                </c:pt>
                <c:pt idx="87">
                  <c:v>3.1E-2</c:v>
                </c:pt>
                <c:pt idx="88">
                  <c:v>0.03</c:v>
                </c:pt>
                <c:pt idx="89">
                  <c:v>3.1E-2</c:v>
                </c:pt>
                <c:pt idx="90">
                  <c:v>2.7999999999999997E-2</c:v>
                </c:pt>
                <c:pt idx="91">
                  <c:v>2.7000000000000003E-2</c:v>
                </c:pt>
                <c:pt idx="92">
                  <c:v>2.6000000000000002E-2</c:v>
                </c:pt>
                <c:pt idx="93">
                  <c:v>2.5000000000000001E-2</c:v>
                </c:pt>
                <c:pt idx="94">
                  <c:v>1.3999999999999999E-2</c:v>
                </c:pt>
                <c:pt idx="95">
                  <c:v>6.0000000000000001E-3</c:v>
                </c:pt>
                <c:pt idx="96">
                  <c:v>1.1000000000000001E-2</c:v>
                </c:pt>
                <c:pt idx="97">
                  <c:v>1.2E-2</c:v>
                </c:pt>
                <c:pt idx="98">
                  <c:v>1.1000000000000001E-2</c:v>
                </c:pt>
                <c:pt idx="99">
                  <c:v>0.01</c:v>
                </c:pt>
                <c:pt idx="100">
                  <c:v>1.4999999999999999E-2</c:v>
                </c:pt>
                <c:pt idx="101">
                  <c:v>1.8000000000000002E-2</c:v>
                </c:pt>
                <c:pt idx="102">
                  <c:v>2.2000000000000002E-2</c:v>
                </c:pt>
                <c:pt idx="103">
                  <c:v>2.6000000000000002E-2</c:v>
                </c:pt>
                <c:pt idx="104">
                  <c:v>0.03</c:v>
                </c:pt>
                <c:pt idx="105">
                  <c:v>3.5000000000000003E-2</c:v>
                </c:pt>
                <c:pt idx="106">
                  <c:v>4.4999999999999998E-2</c:v>
                </c:pt>
                <c:pt idx="107">
                  <c:v>4.7E-2</c:v>
                </c:pt>
                <c:pt idx="108">
                  <c:v>4.7E-2</c:v>
                </c:pt>
                <c:pt idx="109">
                  <c:v>4.8000000000000001E-2</c:v>
                </c:pt>
                <c:pt idx="110">
                  <c:v>4.7E-2</c:v>
                </c:pt>
                <c:pt idx="111">
                  <c:v>4.7E-2</c:v>
                </c:pt>
                <c:pt idx="112">
                  <c:v>4.4000000000000004E-2</c:v>
                </c:pt>
                <c:pt idx="113">
                  <c:v>4.4999999999999998E-2</c:v>
                </c:pt>
                <c:pt idx="114">
                  <c:v>4.0999999999999995E-2</c:v>
                </c:pt>
                <c:pt idx="115">
                  <c:v>3.7999999999999999E-2</c:v>
                </c:pt>
                <c:pt idx="116">
                  <c:v>3.5000000000000003E-2</c:v>
                </c:pt>
                <c:pt idx="117">
                  <c:v>3.2000000000000001E-2</c:v>
                </c:pt>
                <c:pt idx="118">
                  <c:v>3.2000000000000001E-2</c:v>
                </c:pt>
                <c:pt idx="119">
                  <c:v>3.6000000000000004E-2</c:v>
                </c:pt>
                <c:pt idx="120">
                  <c:v>3.5000000000000003E-2</c:v>
                </c:pt>
                <c:pt idx="121">
                  <c:v>3.7999999999999999E-2</c:v>
                </c:pt>
                <c:pt idx="122">
                  <c:v>3.7999999999999999E-2</c:v>
                </c:pt>
                <c:pt idx="123">
                  <c:v>3.9E-2</c:v>
                </c:pt>
                <c:pt idx="124">
                  <c:v>3.9E-2</c:v>
                </c:pt>
                <c:pt idx="125">
                  <c:v>3.4000000000000002E-2</c:v>
                </c:pt>
                <c:pt idx="126">
                  <c:v>3.7000000000000005E-2</c:v>
                </c:pt>
                <c:pt idx="127">
                  <c:v>3.9E-2</c:v>
                </c:pt>
                <c:pt idx="128">
                  <c:v>3.9E-2</c:v>
                </c:pt>
                <c:pt idx="129">
                  <c:v>0.04</c:v>
                </c:pt>
                <c:pt idx="130">
                  <c:v>4.0999999999999995E-2</c:v>
                </c:pt>
                <c:pt idx="131">
                  <c:v>3.7999999999999999E-2</c:v>
                </c:pt>
                <c:pt idx="132">
                  <c:v>3.3000000000000002E-2</c:v>
                </c:pt>
                <c:pt idx="133">
                  <c:v>0.03</c:v>
                </c:pt>
                <c:pt idx="134">
                  <c:v>3.4000000000000002E-2</c:v>
                </c:pt>
                <c:pt idx="135">
                  <c:v>3.2000000000000001E-2</c:v>
                </c:pt>
                <c:pt idx="136">
                  <c:v>3.3000000000000002E-2</c:v>
                </c:pt>
                <c:pt idx="137">
                  <c:v>3.5000000000000003E-2</c:v>
                </c:pt>
                <c:pt idx="138">
                  <c:v>3.2000000000000001E-2</c:v>
                </c:pt>
                <c:pt idx="139">
                  <c:v>3.2000000000000001E-2</c:v>
                </c:pt>
                <c:pt idx="140">
                  <c:v>2.8999999999999998E-2</c:v>
                </c:pt>
                <c:pt idx="141">
                  <c:v>0.03</c:v>
                </c:pt>
                <c:pt idx="142">
                  <c:v>2.8999999999999998E-2</c:v>
                </c:pt>
                <c:pt idx="143">
                  <c:v>2.8999999999999998E-2</c:v>
                </c:pt>
                <c:pt idx="144">
                  <c:v>0.03</c:v>
                </c:pt>
                <c:pt idx="145">
                  <c:v>3.3000000000000002E-2</c:v>
                </c:pt>
                <c:pt idx="146">
                  <c:v>3.1E-2</c:v>
                </c:pt>
                <c:pt idx="147">
                  <c:v>3.3000000000000002E-2</c:v>
                </c:pt>
                <c:pt idx="148">
                  <c:v>0.03</c:v>
                </c:pt>
                <c:pt idx="149">
                  <c:v>3.2000000000000001E-2</c:v>
                </c:pt>
                <c:pt idx="150">
                  <c:v>3.3000000000000002E-2</c:v>
                </c:pt>
                <c:pt idx="151">
                  <c:v>3.4000000000000002E-2</c:v>
                </c:pt>
                <c:pt idx="152">
                  <c:v>3.7000000000000005E-2</c:v>
                </c:pt>
                <c:pt idx="153">
                  <c:v>3.5000000000000003E-2</c:v>
                </c:pt>
                <c:pt idx="154">
                  <c:v>3.7000000000000005E-2</c:v>
                </c:pt>
                <c:pt idx="155">
                  <c:v>3.7000000000000005E-2</c:v>
                </c:pt>
                <c:pt idx="156">
                  <c:v>3.9E-2</c:v>
                </c:pt>
                <c:pt idx="157">
                  <c:v>3.7000000000000005E-2</c:v>
                </c:pt>
                <c:pt idx="158">
                  <c:v>3.3000000000000002E-2</c:v>
                </c:pt>
                <c:pt idx="159">
                  <c:v>3.7000000000000005E-2</c:v>
                </c:pt>
                <c:pt idx="160">
                  <c:v>3.7999999999999999E-2</c:v>
                </c:pt>
                <c:pt idx="161">
                  <c:v>3.6000000000000004E-2</c:v>
                </c:pt>
                <c:pt idx="162">
                  <c:v>3.6000000000000004E-2</c:v>
                </c:pt>
                <c:pt idx="163">
                  <c:v>3.9E-2</c:v>
                </c:pt>
                <c:pt idx="164">
                  <c:v>3.7000000000000005E-2</c:v>
                </c:pt>
                <c:pt idx="165">
                  <c:v>3.7999999999999999E-2</c:v>
                </c:pt>
                <c:pt idx="166">
                  <c:v>3.6000000000000004E-2</c:v>
                </c:pt>
                <c:pt idx="167">
                  <c:v>3.7000000000000005E-2</c:v>
                </c:pt>
                <c:pt idx="168">
                  <c:v>3.3000000000000002E-2</c:v>
                </c:pt>
                <c:pt idx="169">
                  <c:v>3.3000000000000002E-2</c:v>
                </c:pt>
                <c:pt idx="170">
                  <c:v>3.3000000000000002E-2</c:v>
                </c:pt>
                <c:pt idx="171">
                  <c:v>3.1E-2</c:v>
                </c:pt>
                <c:pt idx="172">
                  <c:v>3.2000000000000001E-2</c:v>
                </c:pt>
                <c:pt idx="173">
                  <c:v>3.1E-2</c:v>
                </c:pt>
                <c:pt idx="174">
                  <c:v>3.2000000000000001E-2</c:v>
                </c:pt>
                <c:pt idx="175">
                  <c:v>2.7999999999999997E-2</c:v>
                </c:pt>
                <c:pt idx="176">
                  <c:v>3.1E-2</c:v>
                </c:pt>
                <c:pt idx="177">
                  <c:v>3.2000000000000001E-2</c:v>
                </c:pt>
                <c:pt idx="178">
                  <c:v>3.3000000000000002E-2</c:v>
                </c:pt>
                <c:pt idx="179">
                  <c:v>3.3000000000000002E-2</c:v>
                </c:pt>
                <c:pt idx="180">
                  <c:v>3.7999999999999999E-2</c:v>
                </c:pt>
                <c:pt idx="181">
                  <c:v>4.4999999999999998E-2</c:v>
                </c:pt>
                <c:pt idx="182">
                  <c:v>4.9000000000000002E-2</c:v>
                </c:pt>
                <c:pt idx="183">
                  <c:v>0.05</c:v>
                </c:pt>
                <c:pt idx="184">
                  <c:v>0.05</c:v>
                </c:pt>
                <c:pt idx="185">
                  <c:v>5.2000000000000005E-2</c:v>
                </c:pt>
                <c:pt idx="186">
                  <c:v>5.0999999999999997E-2</c:v>
                </c:pt>
                <c:pt idx="187">
                  <c:v>5.0999999999999997E-2</c:v>
                </c:pt>
                <c:pt idx="188">
                  <c:v>5.0999999999999997E-2</c:v>
                </c:pt>
                <c:pt idx="189">
                  <c:v>4.8000000000000001E-2</c:v>
                </c:pt>
                <c:pt idx="190">
                  <c:v>4.8000000000000001E-2</c:v>
                </c:pt>
                <c:pt idx="191">
                  <c:v>4.9000000000000002E-2</c:v>
                </c:pt>
                <c:pt idx="192">
                  <c:v>4.7E-2</c:v>
                </c:pt>
                <c:pt idx="193">
                  <c:v>4.0999999999999995E-2</c:v>
                </c:pt>
                <c:pt idx="194">
                  <c:v>3.9E-2</c:v>
                </c:pt>
                <c:pt idx="195">
                  <c:v>3.7000000000000005E-2</c:v>
                </c:pt>
                <c:pt idx="196">
                  <c:v>3.7000000000000005E-2</c:v>
                </c:pt>
                <c:pt idx="197">
                  <c:v>0.04</c:v>
                </c:pt>
                <c:pt idx="198">
                  <c:v>3.9E-2</c:v>
                </c:pt>
                <c:pt idx="199">
                  <c:v>3.9E-2</c:v>
                </c:pt>
                <c:pt idx="200">
                  <c:v>3.7000000000000005E-2</c:v>
                </c:pt>
                <c:pt idx="201">
                  <c:v>3.9E-2</c:v>
                </c:pt>
                <c:pt idx="202">
                  <c:v>3.9E-2</c:v>
                </c:pt>
                <c:pt idx="203">
                  <c:v>3.7999999999999999E-2</c:v>
                </c:pt>
                <c:pt idx="204">
                  <c:v>0.04</c:v>
                </c:pt>
                <c:pt idx="205">
                  <c:v>4.0999999999999995E-2</c:v>
                </c:pt>
                <c:pt idx="206">
                  <c:v>0.04</c:v>
                </c:pt>
                <c:pt idx="207">
                  <c:v>0.04</c:v>
                </c:pt>
                <c:pt idx="208">
                  <c:v>0.04</c:v>
                </c:pt>
                <c:pt idx="209">
                  <c:v>3.4000000000000002E-2</c:v>
                </c:pt>
                <c:pt idx="210">
                  <c:v>3.5000000000000003E-2</c:v>
                </c:pt>
                <c:pt idx="211">
                  <c:v>3.6000000000000004E-2</c:v>
                </c:pt>
              </c:numCache>
            </c:numRef>
          </c:val>
          <c:smooth val="0"/>
        </c:ser>
        <c:dLbls>
          <c:showLegendKey val="0"/>
          <c:showVal val="0"/>
          <c:showCatName val="0"/>
          <c:showSerName val="0"/>
          <c:showPercent val="0"/>
          <c:showBubbleSize val="0"/>
        </c:dLbls>
        <c:smooth val="0"/>
        <c:axId val="-1300577696"/>
        <c:axId val="-1300579328"/>
      </c:lineChart>
      <c:dateAx>
        <c:axId val="-1300577696"/>
        <c:scaling>
          <c:orientation val="minMax"/>
        </c:scaling>
        <c:delete val="0"/>
        <c:axPos val="b"/>
        <c:numFmt formatCode="mmm\-yy" sourceLinked="0"/>
        <c:majorTickMark val="out"/>
        <c:minorTickMark val="none"/>
        <c:tickLblPos val="nextTo"/>
        <c:spPr>
          <a:noFill/>
          <a:ln w="9525" cap="flat" cmpd="sng" algn="ctr">
            <a:solidFill>
              <a:schemeClr val="tx1"/>
            </a:solidFill>
            <a:round/>
          </a:ln>
          <a:effectLst/>
        </c:spPr>
        <c:txPr>
          <a:bodyPr rot="-2700000" spcFirstLastPara="1" vertOverflow="ellipsis" wrap="square" anchor="ctr" anchorCtr="1"/>
          <a:lstStyle/>
          <a:p>
            <a:pPr>
              <a:defRPr sz="900" b="1" i="0" u="none" strike="noStrike" kern="1200" baseline="0">
                <a:solidFill>
                  <a:schemeClr val="tx1">
                    <a:lumMod val="65000"/>
                    <a:lumOff val="35000"/>
                  </a:schemeClr>
                </a:solidFill>
                <a:latin typeface="+mn-lt"/>
                <a:ea typeface="+mn-ea"/>
                <a:cs typeface="+mn-cs"/>
              </a:defRPr>
            </a:pPr>
            <a:endParaRPr lang="en-US"/>
          </a:p>
        </c:txPr>
        <c:crossAx val="-1300579328"/>
        <c:crosses val="autoZero"/>
        <c:auto val="1"/>
        <c:lblOffset val="100"/>
        <c:baseTimeUnit val="months"/>
      </c:dateAx>
      <c:valAx>
        <c:axId val="-1300579328"/>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out"/>
        <c:minorTickMark val="none"/>
        <c:tickLblPos val="nextTo"/>
        <c:spPr>
          <a:noFill/>
          <a:ln>
            <a:solidFill>
              <a:schemeClr val="tx1"/>
            </a:solidFill>
          </a:ln>
          <a:effectLst/>
        </c:spPr>
        <c:txPr>
          <a:bodyPr rot="-60000000" spcFirstLastPara="1" vertOverflow="ellipsis" vert="horz" wrap="square" anchor="ctr" anchorCtr="1"/>
          <a:lstStyle/>
          <a:p>
            <a:pPr>
              <a:defRPr sz="900" b="1" i="0" u="none" strike="noStrike" kern="1200" baseline="0">
                <a:solidFill>
                  <a:schemeClr val="tx1">
                    <a:lumMod val="65000"/>
                    <a:lumOff val="35000"/>
                  </a:schemeClr>
                </a:solidFill>
                <a:latin typeface="+mn-lt"/>
                <a:ea typeface="+mn-ea"/>
                <a:cs typeface="+mn-cs"/>
              </a:defRPr>
            </a:pPr>
            <a:endParaRPr lang="en-US"/>
          </a:p>
        </c:txPr>
        <c:crossAx val="-130057769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1"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Sheet1!$D$2</c:f>
              <c:strCache>
                <c:ptCount val="1"/>
                <c:pt idx="0">
                  <c:v>Euro Zone Core CPI</c:v>
                </c:pt>
              </c:strCache>
            </c:strRef>
          </c:tx>
          <c:spPr>
            <a:ln w="28575" cap="rnd">
              <a:solidFill>
                <a:schemeClr val="accent6"/>
              </a:solidFill>
              <a:round/>
            </a:ln>
            <a:effectLst/>
          </c:spPr>
          <c:marker>
            <c:symbol val="none"/>
          </c:marker>
          <c:cat>
            <c:numRef>
              <c:f>Sheet1!$C$3:$C$214</c:f>
              <c:numCache>
                <c:formatCode>m/d/yyyy</c:formatCode>
                <c:ptCount val="212"/>
                <c:pt idx="0">
                  <c:v>42978</c:v>
                </c:pt>
                <c:pt idx="1">
                  <c:v>42947</c:v>
                </c:pt>
                <c:pt idx="2">
                  <c:v>42916</c:v>
                </c:pt>
                <c:pt idx="3">
                  <c:v>42886</c:v>
                </c:pt>
                <c:pt idx="4">
                  <c:v>42855</c:v>
                </c:pt>
                <c:pt idx="5">
                  <c:v>42825</c:v>
                </c:pt>
                <c:pt idx="6">
                  <c:v>42794</c:v>
                </c:pt>
                <c:pt idx="7">
                  <c:v>42766</c:v>
                </c:pt>
                <c:pt idx="8">
                  <c:v>42735</c:v>
                </c:pt>
                <c:pt idx="9">
                  <c:v>42704</c:v>
                </c:pt>
                <c:pt idx="10">
                  <c:v>42674</c:v>
                </c:pt>
                <c:pt idx="11">
                  <c:v>42643</c:v>
                </c:pt>
                <c:pt idx="12">
                  <c:v>42613</c:v>
                </c:pt>
                <c:pt idx="13">
                  <c:v>42582</c:v>
                </c:pt>
                <c:pt idx="14">
                  <c:v>42551</c:v>
                </c:pt>
                <c:pt idx="15">
                  <c:v>42521</c:v>
                </c:pt>
                <c:pt idx="16">
                  <c:v>42490</c:v>
                </c:pt>
                <c:pt idx="17">
                  <c:v>42460</c:v>
                </c:pt>
                <c:pt idx="18">
                  <c:v>42429</c:v>
                </c:pt>
                <c:pt idx="19">
                  <c:v>42400</c:v>
                </c:pt>
                <c:pt idx="20">
                  <c:v>42369</c:v>
                </c:pt>
                <c:pt idx="21">
                  <c:v>42338</c:v>
                </c:pt>
                <c:pt idx="22">
                  <c:v>42308</c:v>
                </c:pt>
                <c:pt idx="23">
                  <c:v>42277</c:v>
                </c:pt>
                <c:pt idx="24">
                  <c:v>42247</c:v>
                </c:pt>
                <c:pt idx="25">
                  <c:v>42216</c:v>
                </c:pt>
                <c:pt idx="26">
                  <c:v>42185</c:v>
                </c:pt>
                <c:pt idx="27">
                  <c:v>42155</c:v>
                </c:pt>
                <c:pt idx="28">
                  <c:v>42124</c:v>
                </c:pt>
                <c:pt idx="29">
                  <c:v>42094</c:v>
                </c:pt>
                <c:pt idx="30">
                  <c:v>42063</c:v>
                </c:pt>
                <c:pt idx="31">
                  <c:v>42035</c:v>
                </c:pt>
                <c:pt idx="32">
                  <c:v>42004</c:v>
                </c:pt>
                <c:pt idx="33">
                  <c:v>41973</c:v>
                </c:pt>
                <c:pt idx="34">
                  <c:v>41943</c:v>
                </c:pt>
                <c:pt idx="35">
                  <c:v>41912</c:v>
                </c:pt>
                <c:pt idx="36">
                  <c:v>41882</c:v>
                </c:pt>
                <c:pt idx="37">
                  <c:v>41851</c:v>
                </c:pt>
                <c:pt idx="38">
                  <c:v>41820</c:v>
                </c:pt>
                <c:pt idx="39">
                  <c:v>41790</c:v>
                </c:pt>
                <c:pt idx="40">
                  <c:v>41759</c:v>
                </c:pt>
                <c:pt idx="41">
                  <c:v>41729</c:v>
                </c:pt>
                <c:pt idx="42">
                  <c:v>41698</c:v>
                </c:pt>
                <c:pt idx="43">
                  <c:v>41670</c:v>
                </c:pt>
                <c:pt idx="44">
                  <c:v>41639</c:v>
                </c:pt>
                <c:pt idx="45">
                  <c:v>41608</c:v>
                </c:pt>
                <c:pt idx="46">
                  <c:v>41578</c:v>
                </c:pt>
                <c:pt idx="47">
                  <c:v>41547</c:v>
                </c:pt>
                <c:pt idx="48">
                  <c:v>41517</c:v>
                </c:pt>
                <c:pt idx="49">
                  <c:v>41486</c:v>
                </c:pt>
                <c:pt idx="50">
                  <c:v>41455</c:v>
                </c:pt>
                <c:pt idx="51">
                  <c:v>41425</c:v>
                </c:pt>
                <c:pt idx="52">
                  <c:v>41394</c:v>
                </c:pt>
                <c:pt idx="53">
                  <c:v>41364</c:v>
                </c:pt>
                <c:pt idx="54">
                  <c:v>41333</c:v>
                </c:pt>
                <c:pt idx="55">
                  <c:v>41305</c:v>
                </c:pt>
                <c:pt idx="56">
                  <c:v>41274</c:v>
                </c:pt>
                <c:pt idx="57">
                  <c:v>41243</c:v>
                </c:pt>
                <c:pt idx="58">
                  <c:v>41213</c:v>
                </c:pt>
                <c:pt idx="59">
                  <c:v>41182</c:v>
                </c:pt>
                <c:pt idx="60">
                  <c:v>41152</c:v>
                </c:pt>
                <c:pt idx="61">
                  <c:v>41121</c:v>
                </c:pt>
                <c:pt idx="62">
                  <c:v>41090</c:v>
                </c:pt>
                <c:pt idx="63">
                  <c:v>41060</c:v>
                </c:pt>
                <c:pt idx="64">
                  <c:v>41029</c:v>
                </c:pt>
                <c:pt idx="65">
                  <c:v>40999</c:v>
                </c:pt>
                <c:pt idx="66">
                  <c:v>40968</c:v>
                </c:pt>
                <c:pt idx="67">
                  <c:v>40939</c:v>
                </c:pt>
                <c:pt idx="68">
                  <c:v>40908</c:v>
                </c:pt>
                <c:pt idx="69">
                  <c:v>40877</c:v>
                </c:pt>
                <c:pt idx="70">
                  <c:v>40847</c:v>
                </c:pt>
                <c:pt idx="71">
                  <c:v>40816</c:v>
                </c:pt>
                <c:pt idx="72">
                  <c:v>40786</c:v>
                </c:pt>
                <c:pt idx="73">
                  <c:v>40755</c:v>
                </c:pt>
                <c:pt idx="74">
                  <c:v>40724</c:v>
                </c:pt>
                <c:pt idx="75">
                  <c:v>40694</c:v>
                </c:pt>
                <c:pt idx="76">
                  <c:v>40663</c:v>
                </c:pt>
                <c:pt idx="77">
                  <c:v>40633</c:v>
                </c:pt>
                <c:pt idx="78">
                  <c:v>40602</c:v>
                </c:pt>
                <c:pt idx="79">
                  <c:v>40574</c:v>
                </c:pt>
                <c:pt idx="80">
                  <c:v>40543</c:v>
                </c:pt>
                <c:pt idx="81">
                  <c:v>40512</c:v>
                </c:pt>
                <c:pt idx="82">
                  <c:v>40482</c:v>
                </c:pt>
                <c:pt idx="83">
                  <c:v>40451</c:v>
                </c:pt>
                <c:pt idx="84">
                  <c:v>40421</c:v>
                </c:pt>
                <c:pt idx="85">
                  <c:v>40390</c:v>
                </c:pt>
                <c:pt idx="86">
                  <c:v>40359</c:v>
                </c:pt>
                <c:pt idx="87">
                  <c:v>40329</c:v>
                </c:pt>
                <c:pt idx="88">
                  <c:v>40298</c:v>
                </c:pt>
                <c:pt idx="89">
                  <c:v>40268</c:v>
                </c:pt>
                <c:pt idx="90">
                  <c:v>40237</c:v>
                </c:pt>
                <c:pt idx="91">
                  <c:v>40209</c:v>
                </c:pt>
                <c:pt idx="92">
                  <c:v>40178</c:v>
                </c:pt>
                <c:pt idx="93">
                  <c:v>40147</c:v>
                </c:pt>
                <c:pt idx="94">
                  <c:v>40117</c:v>
                </c:pt>
                <c:pt idx="95">
                  <c:v>40086</c:v>
                </c:pt>
                <c:pt idx="96">
                  <c:v>40056</c:v>
                </c:pt>
                <c:pt idx="97">
                  <c:v>40025</c:v>
                </c:pt>
                <c:pt idx="98">
                  <c:v>39994</c:v>
                </c:pt>
                <c:pt idx="99">
                  <c:v>39964</c:v>
                </c:pt>
                <c:pt idx="100">
                  <c:v>39933</c:v>
                </c:pt>
                <c:pt idx="101">
                  <c:v>39903</c:v>
                </c:pt>
                <c:pt idx="102">
                  <c:v>39872</c:v>
                </c:pt>
                <c:pt idx="103">
                  <c:v>39844</c:v>
                </c:pt>
                <c:pt idx="104">
                  <c:v>39813</c:v>
                </c:pt>
                <c:pt idx="105">
                  <c:v>39782</c:v>
                </c:pt>
                <c:pt idx="106">
                  <c:v>39752</c:v>
                </c:pt>
                <c:pt idx="107">
                  <c:v>39721</c:v>
                </c:pt>
                <c:pt idx="108">
                  <c:v>39691</c:v>
                </c:pt>
                <c:pt idx="109">
                  <c:v>39660</c:v>
                </c:pt>
                <c:pt idx="110">
                  <c:v>39629</c:v>
                </c:pt>
                <c:pt idx="111">
                  <c:v>39599</c:v>
                </c:pt>
                <c:pt idx="112">
                  <c:v>39568</c:v>
                </c:pt>
                <c:pt idx="113">
                  <c:v>39538</c:v>
                </c:pt>
                <c:pt idx="114">
                  <c:v>39507</c:v>
                </c:pt>
                <c:pt idx="115">
                  <c:v>39478</c:v>
                </c:pt>
                <c:pt idx="116">
                  <c:v>39447</c:v>
                </c:pt>
                <c:pt idx="117">
                  <c:v>39416</c:v>
                </c:pt>
                <c:pt idx="118">
                  <c:v>39386</c:v>
                </c:pt>
                <c:pt idx="119">
                  <c:v>39355</c:v>
                </c:pt>
                <c:pt idx="120">
                  <c:v>39325</c:v>
                </c:pt>
                <c:pt idx="121">
                  <c:v>39294</c:v>
                </c:pt>
                <c:pt idx="122">
                  <c:v>39263</c:v>
                </c:pt>
                <c:pt idx="123">
                  <c:v>39233</c:v>
                </c:pt>
                <c:pt idx="124">
                  <c:v>39202</c:v>
                </c:pt>
                <c:pt idx="125">
                  <c:v>39172</c:v>
                </c:pt>
                <c:pt idx="126">
                  <c:v>39141</c:v>
                </c:pt>
                <c:pt idx="127">
                  <c:v>39113</c:v>
                </c:pt>
                <c:pt idx="128">
                  <c:v>39082</c:v>
                </c:pt>
                <c:pt idx="129">
                  <c:v>39051</c:v>
                </c:pt>
                <c:pt idx="130">
                  <c:v>39021</c:v>
                </c:pt>
                <c:pt idx="131">
                  <c:v>38990</c:v>
                </c:pt>
                <c:pt idx="132">
                  <c:v>38960</c:v>
                </c:pt>
                <c:pt idx="133">
                  <c:v>38929</c:v>
                </c:pt>
                <c:pt idx="134">
                  <c:v>38898</c:v>
                </c:pt>
                <c:pt idx="135">
                  <c:v>38868</c:v>
                </c:pt>
                <c:pt idx="136">
                  <c:v>38837</c:v>
                </c:pt>
                <c:pt idx="137">
                  <c:v>38807</c:v>
                </c:pt>
                <c:pt idx="138">
                  <c:v>38776</c:v>
                </c:pt>
                <c:pt idx="139">
                  <c:v>38748</c:v>
                </c:pt>
                <c:pt idx="140">
                  <c:v>38717</c:v>
                </c:pt>
                <c:pt idx="141">
                  <c:v>38686</c:v>
                </c:pt>
                <c:pt idx="142">
                  <c:v>38656</c:v>
                </c:pt>
                <c:pt idx="143">
                  <c:v>38625</c:v>
                </c:pt>
                <c:pt idx="144">
                  <c:v>38595</c:v>
                </c:pt>
                <c:pt idx="145">
                  <c:v>38564</c:v>
                </c:pt>
                <c:pt idx="146">
                  <c:v>38533</c:v>
                </c:pt>
                <c:pt idx="147">
                  <c:v>38503</c:v>
                </c:pt>
                <c:pt idx="148">
                  <c:v>38472</c:v>
                </c:pt>
                <c:pt idx="149">
                  <c:v>38442</c:v>
                </c:pt>
                <c:pt idx="150">
                  <c:v>38411</c:v>
                </c:pt>
                <c:pt idx="151">
                  <c:v>38383</c:v>
                </c:pt>
                <c:pt idx="152">
                  <c:v>38352</c:v>
                </c:pt>
                <c:pt idx="153">
                  <c:v>38321</c:v>
                </c:pt>
                <c:pt idx="154">
                  <c:v>38291</c:v>
                </c:pt>
                <c:pt idx="155">
                  <c:v>38260</c:v>
                </c:pt>
                <c:pt idx="156">
                  <c:v>38230</c:v>
                </c:pt>
                <c:pt idx="157">
                  <c:v>38199</c:v>
                </c:pt>
                <c:pt idx="158">
                  <c:v>38168</c:v>
                </c:pt>
                <c:pt idx="159">
                  <c:v>38138</c:v>
                </c:pt>
                <c:pt idx="160">
                  <c:v>38107</c:v>
                </c:pt>
                <c:pt idx="161">
                  <c:v>38077</c:v>
                </c:pt>
                <c:pt idx="162">
                  <c:v>38046</c:v>
                </c:pt>
                <c:pt idx="163">
                  <c:v>38017</c:v>
                </c:pt>
                <c:pt idx="164">
                  <c:v>37986</c:v>
                </c:pt>
                <c:pt idx="165">
                  <c:v>37955</c:v>
                </c:pt>
                <c:pt idx="166">
                  <c:v>37925</c:v>
                </c:pt>
                <c:pt idx="167">
                  <c:v>37894</c:v>
                </c:pt>
                <c:pt idx="168">
                  <c:v>37864</c:v>
                </c:pt>
                <c:pt idx="169">
                  <c:v>37833</c:v>
                </c:pt>
                <c:pt idx="170">
                  <c:v>37802</c:v>
                </c:pt>
                <c:pt idx="171">
                  <c:v>37772</c:v>
                </c:pt>
                <c:pt idx="172">
                  <c:v>37741</c:v>
                </c:pt>
                <c:pt idx="173">
                  <c:v>37711</c:v>
                </c:pt>
                <c:pt idx="174">
                  <c:v>37680</c:v>
                </c:pt>
                <c:pt idx="175">
                  <c:v>37652</c:v>
                </c:pt>
                <c:pt idx="176">
                  <c:v>37621</c:v>
                </c:pt>
                <c:pt idx="177">
                  <c:v>37590</c:v>
                </c:pt>
                <c:pt idx="178">
                  <c:v>37560</c:v>
                </c:pt>
                <c:pt idx="179">
                  <c:v>37529</c:v>
                </c:pt>
                <c:pt idx="180">
                  <c:v>37499</c:v>
                </c:pt>
                <c:pt idx="181">
                  <c:v>37468</c:v>
                </c:pt>
                <c:pt idx="182">
                  <c:v>37437</c:v>
                </c:pt>
                <c:pt idx="183">
                  <c:v>37407</c:v>
                </c:pt>
                <c:pt idx="184">
                  <c:v>37376</c:v>
                </c:pt>
                <c:pt idx="185">
                  <c:v>37346</c:v>
                </c:pt>
                <c:pt idx="186">
                  <c:v>37315</c:v>
                </c:pt>
                <c:pt idx="187">
                  <c:v>37287</c:v>
                </c:pt>
                <c:pt idx="188">
                  <c:v>37256</c:v>
                </c:pt>
                <c:pt idx="189">
                  <c:v>37225</c:v>
                </c:pt>
                <c:pt idx="190">
                  <c:v>37195</c:v>
                </c:pt>
                <c:pt idx="191">
                  <c:v>37164</c:v>
                </c:pt>
                <c:pt idx="192">
                  <c:v>37134</c:v>
                </c:pt>
                <c:pt idx="193">
                  <c:v>37103</c:v>
                </c:pt>
                <c:pt idx="194">
                  <c:v>37072</c:v>
                </c:pt>
                <c:pt idx="195">
                  <c:v>37042</c:v>
                </c:pt>
                <c:pt idx="196">
                  <c:v>37011</c:v>
                </c:pt>
                <c:pt idx="197">
                  <c:v>36981</c:v>
                </c:pt>
                <c:pt idx="198">
                  <c:v>36950</c:v>
                </c:pt>
                <c:pt idx="199">
                  <c:v>36922</c:v>
                </c:pt>
                <c:pt idx="200">
                  <c:v>36891</c:v>
                </c:pt>
                <c:pt idx="201">
                  <c:v>36860</c:v>
                </c:pt>
                <c:pt idx="202">
                  <c:v>36830</c:v>
                </c:pt>
                <c:pt idx="203">
                  <c:v>36799</c:v>
                </c:pt>
                <c:pt idx="204">
                  <c:v>36769</c:v>
                </c:pt>
                <c:pt idx="205">
                  <c:v>36738</c:v>
                </c:pt>
                <c:pt idx="206">
                  <c:v>36707</c:v>
                </c:pt>
                <c:pt idx="207">
                  <c:v>36677</c:v>
                </c:pt>
                <c:pt idx="208">
                  <c:v>36646</c:v>
                </c:pt>
                <c:pt idx="209">
                  <c:v>36616</c:v>
                </c:pt>
                <c:pt idx="210">
                  <c:v>36585</c:v>
                </c:pt>
                <c:pt idx="211">
                  <c:v>36556</c:v>
                </c:pt>
              </c:numCache>
            </c:numRef>
          </c:cat>
          <c:val>
            <c:numRef>
              <c:f>Sheet1!$D$3:$D$214</c:f>
              <c:numCache>
                <c:formatCode>0.0%</c:formatCode>
                <c:ptCount val="212"/>
                <c:pt idx="0">
                  <c:v>1.2E-2</c:v>
                </c:pt>
                <c:pt idx="1">
                  <c:v>1.2E-2</c:v>
                </c:pt>
                <c:pt idx="2">
                  <c:v>1.1000000000000001E-2</c:v>
                </c:pt>
                <c:pt idx="3">
                  <c:v>9.0000000000000011E-3</c:v>
                </c:pt>
                <c:pt idx="4">
                  <c:v>1.2E-2</c:v>
                </c:pt>
                <c:pt idx="5">
                  <c:v>6.9999999999999993E-3</c:v>
                </c:pt>
                <c:pt idx="6">
                  <c:v>9.0000000000000011E-3</c:v>
                </c:pt>
                <c:pt idx="7">
                  <c:v>9.0000000000000011E-3</c:v>
                </c:pt>
                <c:pt idx="8">
                  <c:v>9.0000000000000011E-3</c:v>
                </c:pt>
                <c:pt idx="9">
                  <c:v>8.0000000000000002E-3</c:v>
                </c:pt>
                <c:pt idx="10">
                  <c:v>8.0000000000000002E-3</c:v>
                </c:pt>
                <c:pt idx="11">
                  <c:v>8.0000000000000002E-3</c:v>
                </c:pt>
                <c:pt idx="12">
                  <c:v>8.0000000000000002E-3</c:v>
                </c:pt>
                <c:pt idx="13">
                  <c:v>9.0000000000000011E-3</c:v>
                </c:pt>
                <c:pt idx="14">
                  <c:v>9.0000000000000011E-3</c:v>
                </c:pt>
                <c:pt idx="15">
                  <c:v>8.0000000000000002E-3</c:v>
                </c:pt>
                <c:pt idx="16">
                  <c:v>6.9999999999999993E-3</c:v>
                </c:pt>
                <c:pt idx="17">
                  <c:v>0.01</c:v>
                </c:pt>
                <c:pt idx="18">
                  <c:v>8.0000000000000002E-3</c:v>
                </c:pt>
                <c:pt idx="19">
                  <c:v>0.01</c:v>
                </c:pt>
                <c:pt idx="20">
                  <c:v>9.0000000000000011E-3</c:v>
                </c:pt>
                <c:pt idx="21">
                  <c:v>9.0000000000000011E-3</c:v>
                </c:pt>
                <c:pt idx="22">
                  <c:v>1.1000000000000001E-2</c:v>
                </c:pt>
                <c:pt idx="23">
                  <c:v>9.0000000000000011E-3</c:v>
                </c:pt>
                <c:pt idx="24">
                  <c:v>9.0000000000000011E-3</c:v>
                </c:pt>
                <c:pt idx="25">
                  <c:v>0.01</c:v>
                </c:pt>
                <c:pt idx="26">
                  <c:v>8.0000000000000002E-3</c:v>
                </c:pt>
                <c:pt idx="27">
                  <c:v>9.0000000000000011E-3</c:v>
                </c:pt>
                <c:pt idx="28">
                  <c:v>6.0000000000000001E-3</c:v>
                </c:pt>
                <c:pt idx="29">
                  <c:v>6.0000000000000001E-3</c:v>
                </c:pt>
                <c:pt idx="30">
                  <c:v>6.9999999999999993E-3</c:v>
                </c:pt>
                <c:pt idx="31">
                  <c:v>6.0000000000000001E-3</c:v>
                </c:pt>
                <c:pt idx="32">
                  <c:v>6.9999999999999993E-3</c:v>
                </c:pt>
                <c:pt idx="33">
                  <c:v>6.9999999999999993E-3</c:v>
                </c:pt>
                <c:pt idx="34">
                  <c:v>6.9999999999999993E-3</c:v>
                </c:pt>
                <c:pt idx="35">
                  <c:v>8.0000000000000002E-3</c:v>
                </c:pt>
                <c:pt idx="36">
                  <c:v>9.0000000000000011E-3</c:v>
                </c:pt>
                <c:pt idx="37">
                  <c:v>8.0000000000000002E-3</c:v>
                </c:pt>
                <c:pt idx="38">
                  <c:v>8.0000000000000002E-3</c:v>
                </c:pt>
                <c:pt idx="39">
                  <c:v>6.9999999999999993E-3</c:v>
                </c:pt>
                <c:pt idx="40">
                  <c:v>0.01</c:v>
                </c:pt>
                <c:pt idx="41">
                  <c:v>6.9999999999999993E-3</c:v>
                </c:pt>
                <c:pt idx="42">
                  <c:v>0.01</c:v>
                </c:pt>
                <c:pt idx="43">
                  <c:v>8.0000000000000002E-3</c:v>
                </c:pt>
                <c:pt idx="44">
                  <c:v>6.9999999999999993E-3</c:v>
                </c:pt>
                <c:pt idx="45">
                  <c:v>9.0000000000000011E-3</c:v>
                </c:pt>
                <c:pt idx="46">
                  <c:v>8.0000000000000002E-3</c:v>
                </c:pt>
                <c:pt idx="47">
                  <c:v>0.01</c:v>
                </c:pt>
                <c:pt idx="48">
                  <c:v>1.1000000000000001E-2</c:v>
                </c:pt>
                <c:pt idx="49">
                  <c:v>1.1000000000000001E-2</c:v>
                </c:pt>
                <c:pt idx="50">
                  <c:v>1.2E-2</c:v>
                </c:pt>
                <c:pt idx="51">
                  <c:v>1.2E-2</c:v>
                </c:pt>
                <c:pt idx="52">
                  <c:v>0.01</c:v>
                </c:pt>
                <c:pt idx="53">
                  <c:v>1.4999999999999999E-2</c:v>
                </c:pt>
                <c:pt idx="54">
                  <c:v>1.3000000000000001E-2</c:v>
                </c:pt>
                <c:pt idx="55">
                  <c:v>1.3000000000000001E-2</c:v>
                </c:pt>
                <c:pt idx="56">
                  <c:v>1.4999999999999999E-2</c:v>
                </c:pt>
                <c:pt idx="57">
                  <c:v>1.3999999999999999E-2</c:v>
                </c:pt>
                <c:pt idx="58">
                  <c:v>1.4999999999999999E-2</c:v>
                </c:pt>
                <c:pt idx="59">
                  <c:v>1.4999999999999999E-2</c:v>
                </c:pt>
                <c:pt idx="60">
                  <c:v>1.4999999999999999E-2</c:v>
                </c:pt>
                <c:pt idx="61">
                  <c:v>1.7000000000000001E-2</c:v>
                </c:pt>
                <c:pt idx="62">
                  <c:v>1.6E-2</c:v>
                </c:pt>
                <c:pt idx="63">
                  <c:v>1.6E-2</c:v>
                </c:pt>
                <c:pt idx="64">
                  <c:v>1.6E-2</c:v>
                </c:pt>
                <c:pt idx="65">
                  <c:v>1.6E-2</c:v>
                </c:pt>
                <c:pt idx="66">
                  <c:v>1.4999999999999999E-2</c:v>
                </c:pt>
                <c:pt idx="67">
                  <c:v>1.4999999999999999E-2</c:v>
                </c:pt>
                <c:pt idx="68">
                  <c:v>1.6E-2</c:v>
                </c:pt>
                <c:pt idx="69">
                  <c:v>1.6E-2</c:v>
                </c:pt>
                <c:pt idx="70">
                  <c:v>1.6E-2</c:v>
                </c:pt>
                <c:pt idx="71">
                  <c:v>1.6E-2</c:v>
                </c:pt>
                <c:pt idx="72">
                  <c:v>1.2E-2</c:v>
                </c:pt>
                <c:pt idx="73">
                  <c:v>1.2E-2</c:v>
                </c:pt>
                <c:pt idx="74">
                  <c:v>1.4999999999999999E-2</c:v>
                </c:pt>
                <c:pt idx="75">
                  <c:v>1.4999999999999999E-2</c:v>
                </c:pt>
                <c:pt idx="76">
                  <c:v>1.6E-2</c:v>
                </c:pt>
                <c:pt idx="77">
                  <c:v>1.3000000000000001E-2</c:v>
                </c:pt>
                <c:pt idx="78">
                  <c:v>0.01</c:v>
                </c:pt>
                <c:pt idx="79">
                  <c:v>1.1000000000000001E-2</c:v>
                </c:pt>
                <c:pt idx="80">
                  <c:v>1.1000000000000001E-2</c:v>
                </c:pt>
                <c:pt idx="81">
                  <c:v>1.1000000000000001E-2</c:v>
                </c:pt>
                <c:pt idx="82">
                  <c:v>1.1000000000000001E-2</c:v>
                </c:pt>
                <c:pt idx="83">
                  <c:v>1.2E-2</c:v>
                </c:pt>
                <c:pt idx="84">
                  <c:v>0.01</c:v>
                </c:pt>
                <c:pt idx="85">
                  <c:v>0.01</c:v>
                </c:pt>
                <c:pt idx="86">
                  <c:v>0.01</c:v>
                </c:pt>
                <c:pt idx="87">
                  <c:v>9.0000000000000011E-3</c:v>
                </c:pt>
                <c:pt idx="88">
                  <c:v>9.0000000000000011E-3</c:v>
                </c:pt>
                <c:pt idx="89">
                  <c:v>1.2E-2</c:v>
                </c:pt>
                <c:pt idx="90">
                  <c:v>8.0000000000000002E-3</c:v>
                </c:pt>
                <c:pt idx="91">
                  <c:v>8.0000000000000002E-3</c:v>
                </c:pt>
                <c:pt idx="92">
                  <c:v>1.1000000000000001E-2</c:v>
                </c:pt>
                <c:pt idx="93">
                  <c:v>1.1000000000000001E-2</c:v>
                </c:pt>
                <c:pt idx="94">
                  <c:v>1.2E-2</c:v>
                </c:pt>
                <c:pt idx="95">
                  <c:v>1.2E-2</c:v>
                </c:pt>
                <c:pt idx="96">
                  <c:v>1.3000000000000001E-2</c:v>
                </c:pt>
                <c:pt idx="97">
                  <c:v>1.3000000000000001E-2</c:v>
                </c:pt>
                <c:pt idx="98">
                  <c:v>1.3999999999999999E-2</c:v>
                </c:pt>
                <c:pt idx="99">
                  <c:v>1.4999999999999999E-2</c:v>
                </c:pt>
                <c:pt idx="100">
                  <c:v>1.8000000000000002E-2</c:v>
                </c:pt>
                <c:pt idx="101">
                  <c:v>1.3999999999999999E-2</c:v>
                </c:pt>
                <c:pt idx="102">
                  <c:v>1.7000000000000001E-2</c:v>
                </c:pt>
                <c:pt idx="103">
                  <c:v>1.6E-2</c:v>
                </c:pt>
                <c:pt idx="104">
                  <c:v>1.9E-2</c:v>
                </c:pt>
                <c:pt idx="105">
                  <c:v>1.9E-2</c:v>
                </c:pt>
                <c:pt idx="106">
                  <c:v>1.9E-2</c:v>
                </c:pt>
                <c:pt idx="107">
                  <c:v>1.9E-2</c:v>
                </c:pt>
                <c:pt idx="108">
                  <c:v>1.9E-2</c:v>
                </c:pt>
                <c:pt idx="109">
                  <c:v>1.7000000000000001E-2</c:v>
                </c:pt>
                <c:pt idx="110">
                  <c:v>1.8000000000000002E-2</c:v>
                </c:pt>
                <c:pt idx="111">
                  <c:v>1.7000000000000001E-2</c:v>
                </c:pt>
                <c:pt idx="112">
                  <c:v>1.6E-2</c:v>
                </c:pt>
                <c:pt idx="113">
                  <c:v>0.02</c:v>
                </c:pt>
                <c:pt idx="114">
                  <c:v>1.8000000000000002E-2</c:v>
                </c:pt>
                <c:pt idx="115">
                  <c:v>1.7000000000000001E-2</c:v>
                </c:pt>
                <c:pt idx="116">
                  <c:v>1.9E-2</c:v>
                </c:pt>
                <c:pt idx="117">
                  <c:v>1.9E-2</c:v>
                </c:pt>
                <c:pt idx="118">
                  <c:v>1.9E-2</c:v>
                </c:pt>
                <c:pt idx="119">
                  <c:v>1.8000000000000002E-2</c:v>
                </c:pt>
                <c:pt idx="120">
                  <c:v>1.9E-2</c:v>
                </c:pt>
                <c:pt idx="121">
                  <c:v>1.9E-2</c:v>
                </c:pt>
                <c:pt idx="122">
                  <c:v>1.9E-2</c:v>
                </c:pt>
                <c:pt idx="123">
                  <c:v>1.9E-2</c:v>
                </c:pt>
                <c:pt idx="124">
                  <c:v>1.9E-2</c:v>
                </c:pt>
                <c:pt idx="125">
                  <c:v>1.9E-2</c:v>
                </c:pt>
                <c:pt idx="126">
                  <c:v>1.9E-2</c:v>
                </c:pt>
                <c:pt idx="127">
                  <c:v>1.7000000000000001E-2</c:v>
                </c:pt>
                <c:pt idx="128">
                  <c:v>1.4999999999999999E-2</c:v>
                </c:pt>
                <c:pt idx="129">
                  <c:v>1.4999999999999999E-2</c:v>
                </c:pt>
                <c:pt idx="130">
                  <c:v>1.4999999999999999E-2</c:v>
                </c:pt>
                <c:pt idx="131">
                  <c:v>1.4999999999999999E-2</c:v>
                </c:pt>
                <c:pt idx="132">
                  <c:v>1.3999999999999999E-2</c:v>
                </c:pt>
                <c:pt idx="133">
                  <c:v>1.3999999999999999E-2</c:v>
                </c:pt>
                <c:pt idx="134">
                  <c:v>1.3999999999999999E-2</c:v>
                </c:pt>
                <c:pt idx="135">
                  <c:v>1.3000000000000001E-2</c:v>
                </c:pt>
                <c:pt idx="136">
                  <c:v>1.4999999999999999E-2</c:v>
                </c:pt>
                <c:pt idx="137">
                  <c:v>1.3000000000000001E-2</c:v>
                </c:pt>
                <c:pt idx="138">
                  <c:v>1.2E-2</c:v>
                </c:pt>
                <c:pt idx="139">
                  <c:v>1.2E-2</c:v>
                </c:pt>
                <c:pt idx="140">
                  <c:v>1.3000000000000001E-2</c:v>
                </c:pt>
                <c:pt idx="141">
                  <c:v>1.3999999999999999E-2</c:v>
                </c:pt>
                <c:pt idx="142">
                  <c:v>1.3999999999999999E-2</c:v>
                </c:pt>
                <c:pt idx="143">
                  <c:v>1.3000000000000001E-2</c:v>
                </c:pt>
                <c:pt idx="144">
                  <c:v>1.3000000000000001E-2</c:v>
                </c:pt>
                <c:pt idx="145">
                  <c:v>1.3000000000000001E-2</c:v>
                </c:pt>
                <c:pt idx="146">
                  <c:v>1.3999999999999999E-2</c:v>
                </c:pt>
                <c:pt idx="147">
                  <c:v>1.6E-2</c:v>
                </c:pt>
                <c:pt idx="148">
                  <c:v>1.3999999999999999E-2</c:v>
                </c:pt>
                <c:pt idx="149">
                  <c:v>1.6E-2</c:v>
                </c:pt>
                <c:pt idx="150">
                  <c:v>1.3999999999999999E-2</c:v>
                </c:pt>
                <c:pt idx="151">
                  <c:v>1.6E-2</c:v>
                </c:pt>
                <c:pt idx="152">
                  <c:v>1.9E-2</c:v>
                </c:pt>
                <c:pt idx="153">
                  <c:v>1.9E-2</c:v>
                </c:pt>
                <c:pt idx="154">
                  <c:v>1.8000000000000002E-2</c:v>
                </c:pt>
                <c:pt idx="155">
                  <c:v>1.8000000000000002E-2</c:v>
                </c:pt>
                <c:pt idx="156">
                  <c:v>1.9E-2</c:v>
                </c:pt>
                <c:pt idx="157">
                  <c:v>1.8000000000000002E-2</c:v>
                </c:pt>
                <c:pt idx="158">
                  <c:v>1.9E-2</c:v>
                </c:pt>
                <c:pt idx="159">
                  <c:v>1.8000000000000002E-2</c:v>
                </c:pt>
                <c:pt idx="160">
                  <c:v>1.8000000000000002E-2</c:v>
                </c:pt>
                <c:pt idx="161">
                  <c:v>1.8000000000000002E-2</c:v>
                </c:pt>
                <c:pt idx="162">
                  <c:v>1.8000000000000002E-2</c:v>
                </c:pt>
                <c:pt idx="163">
                  <c:v>1.7000000000000001E-2</c:v>
                </c:pt>
                <c:pt idx="164">
                  <c:v>1.6E-2</c:v>
                </c:pt>
                <c:pt idx="165">
                  <c:v>1.7000000000000001E-2</c:v>
                </c:pt>
                <c:pt idx="166">
                  <c:v>1.7000000000000001E-2</c:v>
                </c:pt>
                <c:pt idx="167">
                  <c:v>1.8000000000000002E-2</c:v>
                </c:pt>
                <c:pt idx="168">
                  <c:v>1.7000000000000001E-2</c:v>
                </c:pt>
                <c:pt idx="169">
                  <c:v>1.6E-2</c:v>
                </c:pt>
                <c:pt idx="170">
                  <c:v>1.8000000000000002E-2</c:v>
                </c:pt>
                <c:pt idx="171">
                  <c:v>1.8000000000000002E-2</c:v>
                </c:pt>
                <c:pt idx="172">
                  <c:v>0.02</c:v>
                </c:pt>
                <c:pt idx="173">
                  <c:v>1.8000000000000002E-2</c:v>
                </c:pt>
                <c:pt idx="174">
                  <c:v>1.9E-2</c:v>
                </c:pt>
                <c:pt idx="175">
                  <c:v>1.9E-2</c:v>
                </c:pt>
                <c:pt idx="176">
                  <c:v>2.2000000000000002E-2</c:v>
                </c:pt>
                <c:pt idx="177">
                  <c:v>2.3E-2</c:v>
                </c:pt>
                <c:pt idx="178">
                  <c:v>2.3E-2</c:v>
                </c:pt>
                <c:pt idx="179">
                  <c:v>2.4E-2</c:v>
                </c:pt>
                <c:pt idx="180">
                  <c:v>2.4E-2</c:v>
                </c:pt>
                <c:pt idx="181">
                  <c:v>2.4E-2</c:v>
                </c:pt>
                <c:pt idx="182">
                  <c:v>2.5000000000000001E-2</c:v>
                </c:pt>
                <c:pt idx="183">
                  <c:v>2.5000000000000001E-2</c:v>
                </c:pt>
                <c:pt idx="184">
                  <c:v>2.4E-2</c:v>
                </c:pt>
                <c:pt idx="185">
                  <c:v>2.6000000000000002E-2</c:v>
                </c:pt>
                <c:pt idx="186">
                  <c:v>2.5000000000000001E-2</c:v>
                </c:pt>
                <c:pt idx="187">
                  <c:v>2.4E-2</c:v>
                </c:pt>
                <c:pt idx="188">
                  <c:v>2.2000000000000002E-2</c:v>
                </c:pt>
                <c:pt idx="189">
                  <c:v>2.2000000000000002E-2</c:v>
                </c:pt>
                <c:pt idx="190">
                  <c:v>2.2000000000000002E-2</c:v>
                </c:pt>
                <c:pt idx="191">
                  <c:v>1.9E-2</c:v>
                </c:pt>
                <c:pt idx="192">
                  <c:v>1.7000000000000001E-2</c:v>
                </c:pt>
                <c:pt idx="193">
                  <c:v>1.8000000000000002E-2</c:v>
                </c:pt>
                <c:pt idx="194">
                  <c:v>1.9E-2</c:v>
                </c:pt>
                <c:pt idx="195">
                  <c:v>1.9E-2</c:v>
                </c:pt>
                <c:pt idx="196">
                  <c:v>1.8000000000000002E-2</c:v>
                </c:pt>
                <c:pt idx="197">
                  <c:v>1.3999999999999999E-2</c:v>
                </c:pt>
                <c:pt idx="198">
                  <c:v>0.01</c:v>
                </c:pt>
                <c:pt idx="199">
                  <c:v>1.2E-2</c:v>
                </c:pt>
                <c:pt idx="200">
                  <c:v>1.4999999999999999E-2</c:v>
                </c:pt>
                <c:pt idx="201">
                  <c:v>0.01</c:v>
                </c:pt>
                <c:pt idx="202">
                  <c:v>1.1000000000000001E-2</c:v>
                </c:pt>
                <c:pt idx="203">
                  <c:v>0.01</c:v>
                </c:pt>
                <c:pt idx="204">
                  <c:v>9.0000000000000011E-3</c:v>
                </c:pt>
                <c:pt idx="205">
                  <c:v>9.0000000000000011E-3</c:v>
                </c:pt>
                <c:pt idx="206">
                  <c:v>9.0000000000000011E-3</c:v>
                </c:pt>
                <c:pt idx="207">
                  <c:v>8.0000000000000002E-3</c:v>
                </c:pt>
                <c:pt idx="208">
                  <c:v>0.01</c:v>
                </c:pt>
                <c:pt idx="209">
                  <c:v>9.0000000000000011E-3</c:v>
                </c:pt>
                <c:pt idx="210">
                  <c:v>9.0000000000000011E-3</c:v>
                </c:pt>
                <c:pt idx="211">
                  <c:v>1.1000000000000001E-2</c:v>
                </c:pt>
              </c:numCache>
            </c:numRef>
          </c:val>
          <c:smooth val="0"/>
        </c:ser>
        <c:ser>
          <c:idx val="1"/>
          <c:order val="1"/>
          <c:tx>
            <c:strRef>
              <c:f>Sheet1!$E$2</c:f>
              <c:strCache>
                <c:ptCount val="1"/>
                <c:pt idx="0">
                  <c:v>Japan Core CPI</c:v>
                </c:pt>
              </c:strCache>
            </c:strRef>
          </c:tx>
          <c:spPr>
            <a:ln w="28575" cap="rnd">
              <a:solidFill>
                <a:srgbClr val="7030A0"/>
              </a:solidFill>
              <a:round/>
            </a:ln>
            <a:effectLst/>
          </c:spPr>
          <c:marker>
            <c:symbol val="none"/>
          </c:marker>
          <c:cat>
            <c:numRef>
              <c:f>Sheet1!$C$3:$C$214</c:f>
              <c:numCache>
                <c:formatCode>m/d/yyyy</c:formatCode>
                <c:ptCount val="212"/>
                <c:pt idx="0">
                  <c:v>42978</c:v>
                </c:pt>
                <c:pt idx="1">
                  <c:v>42947</c:v>
                </c:pt>
                <c:pt idx="2">
                  <c:v>42916</c:v>
                </c:pt>
                <c:pt idx="3">
                  <c:v>42886</c:v>
                </c:pt>
                <c:pt idx="4">
                  <c:v>42855</c:v>
                </c:pt>
                <c:pt idx="5">
                  <c:v>42825</c:v>
                </c:pt>
                <c:pt idx="6">
                  <c:v>42794</c:v>
                </c:pt>
                <c:pt idx="7">
                  <c:v>42766</c:v>
                </c:pt>
                <c:pt idx="8">
                  <c:v>42735</c:v>
                </c:pt>
                <c:pt idx="9">
                  <c:v>42704</c:v>
                </c:pt>
                <c:pt idx="10">
                  <c:v>42674</c:v>
                </c:pt>
                <c:pt idx="11">
                  <c:v>42643</c:v>
                </c:pt>
                <c:pt idx="12">
                  <c:v>42613</c:v>
                </c:pt>
                <c:pt idx="13">
                  <c:v>42582</c:v>
                </c:pt>
                <c:pt idx="14">
                  <c:v>42551</c:v>
                </c:pt>
                <c:pt idx="15">
                  <c:v>42521</c:v>
                </c:pt>
                <c:pt idx="16">
                  <c:v>42490</c:v>
                </c:pt>
                <c:pt idx="17">
                  <c:v>42460</c:v>
                </c:pt>
                <c:pt idx="18">
                  <c:v>42429</c:v>
                </c:pt>
                <c:pt idx="19">
                  <c:v>42400</c:v>
                </c:pt>
                <c:pt idx="20">
                  <c:v>42369</c:v>
                </c:pt>
                <c:pt idx="21">
                  <c:v>42338</c:v>
                </c:pt>
                <c:pt idx="22">
                  <c:v>42308</c:v>
                </c:pt>
                <c:pt idx="23">
                  <c:v>42277</c:v>
                </c:pt>
                <c:pt idx="24">
                  <c:v>42247</c:v>
                </c:pt>
                <c:pt idx="25">
                  <c:v>42216</c:v>
                </c:pt>
                <c:pt idx="26">
                  <c:v>42185</c:v>
                </c:pt>
                <c:pt idx="27">
                  <c:v>42155</c:v>
                </c:pt>
                <c:pt idx="28">
                  <c:v>42124</c:v>
                </c:pt>
                <c:pt idx="29">
                  <c:v>42094</c:v>
                </c:pt>
                <c:pt idx="30">
                  <c:v>42063</c:v>
                </c:pt>
                <c:pt idx="31">
                  <c:v>42035</c:v>
                </c:pt>
                <c:pt idx="32">
                  <c:v>42004</c:v>
                </c:pt>
                <c:pt idx="33">
                  <c:v>41973</c:v>
                </c:pt>
                <c:pt idx="34">
                  <c:v>41943</c:v>
                </c:pt>
                <c:pt idx="35">
                  <c:v>41912</c:v>
                </c:pt>
                <c:pt idx="36">
                  <c:v>41882</c:v>
                </c:pt>
                <c:pt idx="37">
                  <c:v>41851</c:v>
                </c:pt>
                <c:pt idx="38">
                  <c:v>41820</c:v>
                </c:pt>
                <c:pt idx="39">
                  <c:v>41790</c:v>
                </c:pt>
                <c:pt idx="40">
                  <c:v>41759</c:v>
                </c:pt>
                <c:pt idx="41">
                  <c:v>41729</c:v>
                </c:pt>
                <c:pt idx="42">
                  <c:v>41698</c:v>
                </c:pt>
                <c:pt idx="43">
                  <c:v>41670</c:v>
                </c:pt>
                <c:pt idx="44">
                  <c:v>41639</c:v>
                </c:pt>
                <c:pt idx="45">
                  <c:v>41608</c:v>
                </c:pt>
                <c:pt idx="46">
                  <c:v>41578</c:v>
                </c:pt>
                <c:pt idx="47">
                  <c:v>41547</c:v>
                </c:pt>
                <c:pt idx="48">
                  <c:v>41517</c:v>
                </c:pt>
                <c:pt idx="49">
                  <c:v>41486</c:v>
                </c:pt>
                <c:pt idx="50">
                  <c:v>41455</c:v>
                </c:pt>
                <c:pt idx="51">
                  <c:v>41425</c:v>
                </c:pt>
                <c:pt idx="52">
                  <c:v>41394</c:v>
                </c:pt>
                <c:pt idx="53">
                  <c:v>41364</c:v>
                </c:pt>
                <c:pt idx="54">
                  <c:v>41333</c:v>
                </c:pt>
                <c:pt idx="55">
                  <c:v>41305</c:v>
                </c:pt>
                <c:pt idx="56">
                  <c:v>41274</c:v>
                </c:pt>
                <c:pt idx="57">
                  <c:v>41243</c:v>
                </c:pt>
                <c:pt idx="58">
                  <c:v>41213</c:v>
                </c:pt>
                <c:pt idx="59">
                  <c:v>41182</c:v>
                </c:pt>
                <c:pt idx="60">
                  <c:v>41152</c:v>
                </c:pt>
                <c:pt idx="61">
                  <c:v>41121</c:v>
                </c:pt>
                <c:pt idx="62">
                  <c:v>41090</c:v>
                </c:pt>
                <c:pt idx="63">
                  <c:v>41060</c:v>
                </c:pt>
                <c:pt idx="64">
                  <c:v>41029</c:v>
                </c:pt>
                <c:pt idx="65">
                  <c:v>40999</c:v>
                </c:pt>
                <c:pt idx="66">
                  <c:v>40968</c:v>
                </c:pt>
                <c:pt idx="67">
                  <c:v>40939</c:v>
                </c:pt>
                <c:pt idx="68">
                  <c:v>40908</c:v>
                </c:pt>
                <c:pt idx="69">
                  <c:v>40877</c:v>
                </c:pt>
                <c:pt idx="70">
                  <c:v>40847</c:v>
                </c:pt>
                <c:pt idx="71">
                  <c:v>40816</c:v>
                </c:pt>
                <c:pt idx="72">
                  <c:v>40786</c:v>
                </c:pt>
                <c:pt idx="73">
                  <c:v>40755</c:v>
                </c:pt>
                <c:pt idx="74">
                  <c:v>40724</c:v>
                </c:pt>
                <c:pt idx="75">
                  <c:v>40694</c:v>
                </c:pt>
                <c:pt idx="76">
                  <c:v>40663</c:v>
                </c:pt>
                <c:pt idx="77">
                  <c:v>40633</c:v>
                </c:pt>
                <c:pt idx="78">
                  <c:v>40602</c:v>
                </c:pt>
                <c:pt idx="79">
                  <c:v>40574</c:v>
                </c:pt>
                <c:pt idx="80">
                  <c:v>40543</c:v>
                </c:pt>
                <c:pt idx="81">
                  <c:v>40512</c:v>
                </c:pt>
                <c:pt idx="82">
                  <c:v>40482</c:v>
                </c:pt>
                <c:pt idx="83">
                  <c:v>40451</c:v>
                </c:pt>
                <c:pt idx="84">
                  <c:v>40421</c:v>
                </c:pt>
                <c:pt idx="85">
                  <c:v>40390</c:v>
                </c:pt>
                <c:pt idx="86">
                  <c:v>40359</c:v>
                </c:pt>
                <c:pt idx="87">
                  <c:v>40329</c:v>
                </c:pt>
                <c:pt idx="88">
                  <c:v>40298</c:v>
                </c:pt>
                <c:pt idx="89">
                  <c:v>40268</c:v>
                </c:pt>
                <c:pt idx="90">
                  <c:v>40237</c:v>
                </c:pt>
                <c:pt idx="91">
                  <c:v>40209</c:v>
                </c:pt>
                <c:pt idx="92">
                  <c:v>40178</c:v>
                </c:pt>
                <c:pt idx="93">
                  <c:v>40147</c:v>
                </c:pt>
                <c:pt idx="94">
                  <c:v>40117</c:v>
                </c:pt>
                <c:pt idx="95">
                  <c:v>40086</c:v>
                </c:pt>
                <c:pt idx="96">
                  <c:v>40056</c:v>
                </c:pt>
                <c:pt idx="97">
                  <c:v>40025</c:v>
                </c:pt>
                <c:pt idx="98">
                  <c:v>39994</c:v>
                </c:pt>
                <c:pt idx="99">
                  <c:v>39964</c:v>
                </c:pt>
                <c:pt idx="100">
                  <c:v>39933</c:v>
                </c:pt>
                <c:pt idx="101">
                  <c:v>39903</c:v>
                </c:pt>
                <c:pt idx="102">
                  <c:v>39872</c:v>
                </c:pt>
                <c:pt idx="103">
                  <c:v>39844</c:v>
                </c:pt>
                <c:pt idx="104">
                  <c:v>39813</c:v>
                </c:pt>
                <c:pt idx="105">
                  <c:v>39782</c:v>
                </c:pt>
                <c:pt idx="106">
                  <c:v>39752</c:v>
                </c:pt>
                <c:pt idx="107">
                  <c:v>39721</c:v>
                </c:pt>
                <c:pt idx="108">
                  <c:v>39691</c:v>
                </c:pt>
                <c:pt idx="109">
                  <c:v>39660</c:v>
                </c:pt>
                <c:pt idx="110">
                  <c:v>39629</c:v>
                </c:pt>
                <c:pt idx="111">
                  <c:v>39599</c:v>
                </c:pt>
                <c:pt idx="112">
                  <c:v>39568</c:v>
                </c:pt>
                <c:pt idx="113">
                  <c:v>39538</c:v>
                </c:pt>
                <c:pt idx="114">
                  <c:v>39507</c:v>
                </c:pt>
                <c:pt idx="115">
                  <c:v>39478</c:v>
                </c:pt>
                <c:pt idx="116">
                  <c:v>39447</c:v>
                </c:pt>
                <c:pt idx="117">
                  <c:v>39416</c:v>
                </c:pt>
                <c:pt idx="118">
                  <c:v>39386</c:v>
                </c:pt>
                <c:pt idx="119">
                  <c:v>39355</c:v>
                </c:pt>
                <c:pt idx="120">
                  <c:v>39325</c:v>
                </c:pt>
                <c:pt idx="121">
                  <c:v>39294</c:v>
                </c:pt>
                <c:pt idx="122">
                  <c:v>39263</c:v>
                </c:pt>
                <c:pt idx="123">
                  <c:v>39233</c:v>
                </c:pt>
                <c:pt idx="124">
                  <c:v>39202</c:v>
                </c:pt>
                <c:pt idx="125">
                  <c:v>39172</c:v>
                </c:pt>
                <c:pt idx="126">
                  <c:v>39141</c:v>
                </c:pt>
                <c:pt idx="127">
                  <c:v>39113</c:v>
                </c:pt>
                <c:pt idx="128">
                  <c:v>39082</c:v>
                </c:pt>
                <c:pt idx="129">
                  <c:v>39051</c:v>
                </c:pt>
                <c:pt idx="130">
                  <c:v>39021</c:v>
                </c:pt>
                <c:pt idx="131">
                  <c:v>38990</c:v>
                </c:pt>
                <c:pt idx="132">
                  <c:v>38960</c:v>
                </c:pt>
                <c:pt idx="133">
                  <c:v>38929</c:v>
                </c:pt>
                <c:pt idx="134">
                  <c:v>38898</c:v>
                </c:pt>
                <c:pt idx="135">
                  <c:v>38868</c:v>
                </c:pt>
                <c:pt idx="136">
                  <c:v>38837</c:v>
                </c:pt>
                <c:pt idx="137">
                  <c:v>38807</c:v>
                </c:pt>
                <c:pt idx="138">
                  <c:v>38776</c:v>
                </c:pt>
                <c:pt idx="139">
                  <c:v>38748</c:v>
                </c:pt>
                <c:pt idx="140">
                  <c:v>38717</c:v>
                </c:pt>
                <c:pt idx="141">
                  <c:v>38686</c:v>
                </c:pt>
                <c:pt idx="142">
                  <c:v>38656</c:v>
                </c:pt>
                <c:pt idx="143">
                  <c:v>38625</c:v>
                </c:pt>
                <c:pt idx="144">
                  <c:v>38595</c:v>
                </c:pt>
                <c:pt idx="145">
                  <c:v>38564</c:v>
                </c:pt>
                <c:pt idx="146">
                  <c:v>38533</c:v>
                </c:pt>
                <c:pt idx="147">
                  <c:v>38503</c:v>
                </c:pt>
                <c:pt idx="148">
                  <c:v>38472</c:v>
                </c:pt>
                <c:pt idx="149">
                  <c:v>38442</c:v>
                </c:pt>
                <c:pt idx="150">
                  <c:v>38411</c:v>
                </c:pt>
                <c:pt idx="151">
                  <c:v>38383</c:v>
                </c:pt>
                <c:pt idx="152">
                  <c:v>38352</c:v>
                </c:pt>
                <c:pt idx="153">
                  <c:v>38321</c:v>
                </c:pt>
                <c:pt idx="154">
                  <c:v>38291</c:v>
                </c:pt>
                <c:pt idx="155">
                  <c:v>38260</c:v>
                </c:pt>
                <c:pt idx="156">
                  <c:v>38230</c:v>
                </c:pt>
                <c:pt idx="157">
                  <c:v>38199</c:v>
                </c:pt>
                <c:pt idx="158">
                  <c:v>38168</c:v>
                </c:pt>
                <c:pt idx="159">
                  <c:v>38138</c:v>
                </c:pt>
                <c:pt idx="160">
                  <c:v>38107</c:v>
                </c:pt>
                <c:pt idx="161">
                  <c:v>38077</c:v>
                </c:pt>
                <c:pt idx="162">
                  <c:v>38046</c:v>
                </c:pt>
                <c:pt idx="163">
                  <c:v>38017</c:v>
                </c:pt>
                <c:pt idx="164">
                  <c:v>37986</c:v>
                </c:pt>
                <c:pt idx="165">
                  <c:v>37955</c:v>
                </c:pt>
                <c:pt idx="166">
                  <c:v>37925</c:v>
                </c:pt>
                <c:pt idx="167">
                  <c:v>37894</c:v>
                </c:pt>
                <c:pt idx="168">
                  <c:v>37864</c:v>
                </c:pt>
                <c:pt idx="169">
                  <c:v>37833</c:v>
                </c:pt>
                <c:pt idx="170">
                  <c:v>37802</c:v>
                </c:pt>
                <c:pt idx="171">
                  <c:v>37772</c:v>
                </c:pt>
                <c:pt idx="172">
                  <c:v>37741</c:v>
                </c:pt>
                <c:pt idx="173">
                  <c:v>37711</c:v>
                </c:pt>
                <c:pt idx="174">
                  <c:v>37680</c:v>
                </c:pt>
                <c:pt idx="175">
                  <c:v>37652</c:v>
                </c:pt>
                <c:pt idx="176">
                  <c:v>37621</c:v>
                </c:pt>
                <c:pt idx="177">
                  <c:v>37590</c:v>
                </c:pt>
                <c:pt idx="178">
                  <c:v>37560</c:v>
                </c:pt>
                <c:pt idx="179">
                  <c:v>37529</c:v>
                </c:pt>
                <c:pt idx="180">
                  <c:v>37499</c:v>
                </c:pt>
                <c:pt idx="181">
                  <c:v>37468</c:v>
                </c:pt>
                <c:pt idx="182">
                  <c:v>37437</c:v>
                </c:pt>
                <c:pt idx="183">
                  <c:v>37407</c:v>
                </c:pt>
                <c:pt idx="184">
                  <c:v>37376</c:v>
                </c:pt>
                <c:pt idx="185">
                  <c:v>37346</c:v>
                </c:pt>
                <c:pt idx="186">
                  <c:v>37315</c:v>
                </c:pt>
                <c:pt idx="187">
                  <c:v>37287</c:v>
                </c:pt>
                <c:pt idx="188">
                  <c:v>37256</c:v>
                </c:pt>
                <c:pt idx="189">
                  <c:v>37225</c:v>
                </c:pt>
                <c:pt idx="190">
                  <c:v>37195</c:v>
                </c:pt>
                <c:pt idx="191">
                  <c:v>37164</c:v>
                </c:pt>
                <c:pt idx="192">
                  <c:v>37134</c:v>
                </c:pt>
                <c:pt idx="193">
                  <c:v>37103</c:v>
                </c:pt>
                <c:pt idx="194">
                  <c:v>37072</c:v>
                </c:pt>
                <c:pt idx="195">
                  <c:v>37042</c:v>
                </c:pt>
                <c:pt idx="196">
                  <c:v>37011</c:v>
                </c:pt>
                <c:pt idx="197">
                  <c:v>36981</c:v>
                </c:pt>
                <c:pt idx="198">
                  <c:v>36950</c:v>
                </c:pt>
                <c:pt idx="199">
                  <c:v>36922</c:v>
                </c:pt>
                <c:pt idx="200">
                  <c:v>36891</c:v>
                </c:pt>
                <c:pt idx="201">
                  <c:v>36860</c:v>
                </c:pt>
                <c:pt idx="202">
                  <c:v>36830</c:v>
                </c:pt>
                <c:pt idx="203">
                  <c:v>36799</c:v>
                </c:pt>
                <c:pt idx="204">
                  <c:v>36769</c:v>
                </c:pt>
                <c:pt idx="205">
                  <c:v>36738</c:v>
                </c:pt>
                <c:pt idx="206">
                  <c:v>36707</c:v>
                </c:pt>
                <c:pt idx="207">
                  <c:v>36677</c:v>
                </c:pt>
                <c:pt idx="208">
                  <c:v>36646</c:v>
                </c:pt>
                <c:pt idx="209">
                  <c:v>36616</c:v>
                </c:pt>
                <c:pt idx="210">
                  <c:v>36585</c:v>
                </c:pt>
                <c:pt idx="211">
                  <c:v>36556</c:v>
                </c:pt>
              </c:numCache>
            </c:numRef>
          </c:cat>
          <c:val>
            <c:numRef>
              <c:f>Sheet1!$E$3:$E$214</c:f>
              <c:numCache>
                <c:formatCode>0.0%</c:formatCode>
                <c:ptCount val="212"/>
                <c:pt idx="0">
                  <c:v>2E-3</c:v>
                </c:pt>
                <c:pt idx="1">
                  <c:v>1E-3</c:v>
                </c:pt>
                <c:pt idx="2">
                  <c:v>0</c:v>
                </c:pt>
                <c:pt idx="3">
                  <c:v>0</c:v>
                </c:pt>
                <c:pt idx="4">
                  <c:v>0</c:v>
                </c:pt>
                <c:pt idx="5">
                  <c:v>-1E-3</c:v>
                </c:pt>
                <c:pt idx="6">
                  <c:v>1E-3</c:v>
                </c:pt>
                <c:pt idx="7">
                  <c:v>2E-3</c:v>
                </c:pt>
                <c:pt idx="8">
                  <c:v>1E-3</c:v>
                </c:pt>
                <c:pt idx="9">
                  <c:v>2E-3</c:v>
                </c:pt>
                <c:pt idx="10">
                  <c:v>3.0000000000000001E-3</c:v>
                </c:pt>
                <c:pt idx="11">
                  <c:v>2E-3</c:v>
                </c:pt>
                <c:pt idx="12">
                  <c:v>4.0000000000000001E-3</c:v>
                </c:pt>
                <c:pt idx="13">
                  <c:v>5.0000000000000001E-3</c:v>
                </c:pt>
                <c:pt idx="14">
                  <c:v>6.9999999999999993E-3</c:v>
                </c:pt>
                <c:pt idx="15">
                  <c:v>6.9999999999999993E-3</c:v>
                </c:pt>
                <c:pt idx="16">
                  <c:v>8.0000000000000002E-3</c:v>
                </c:pt>
                <c:pt idx="17">
                  <c:v>9.0000000000000011E-3</c:v>
                </c:pt>
                <c:pt idx="18">
                  <c:v>0.01</c:v>
                </c:pt>
                <c:pt idx="19">
                  <c:v>9.0000000000000011E-3</c:v>
                </c:pt>
                <c:pt idx="20">
                  <c:v>1.2E-2</c:v>
                </c:pt>
                <c:pt idx="21">
                  <c:v>1.3000000000000001E-2</c:v>
                </c:pt>
                <c:pt idx="22">
                  <c:v>1.1000000000000001E-2</c:v>
                </c:pt>
                <c:pt idx="23">
                  <c:v>1.2E-2</c:v>
                </c:pt>
                <c:pt idx="24">
                  <c:v>0.01</c:v>
                </c:pt>
                <c:pt idx="25">
                  <c:v>9.0000000000000011E-3</c:v>
                </c:pt>
                <c:pt idx="26">
                  <c:v>8.0000000000000002E-3</c:v>
                </c:pt>
                <c:pt idx="27">
                  <c:v>6.9999999999999993E-3</c:v>
                </c:pt>
                <c:pt idx="28">
                  <c:v>6.9999999999999993E-3</c:v>
                </c:pt>
                <c:pt idx="29">
                  <c:v>2.5000000000000001E-2</c:v>
                </c:pt>
                <c:pt idx="30">
                  <c:v>2.5000000000000001E-2</c:v>
                </c:pt>
                <c:pt idx="31">
                  <c:v>2.5000000000000001E-2</c:v>
                </c:pt>
                <c:pt idx="32">
                  <c:v>2.5000000000000001E-2</c:v>
                </c:pt>
                <c:pt idx="33">
                  <c:v>2.5000000000000001E-2</c:v>
                </c:pt>
                <c:pt idx="34">
                  <c:v>2.7000000000000003E-2</c:v>
                </c:pt>
                <c:pt idx="35">
                  <c:v>2.7000000000000003E-2</c:v>
                </c:pt>
                <c:pt idx="36">
                  <c:v>2.7000000000000003E-2</c:v>
                </c:pt>
                <c:pt idx="37">
                  <c:v>2.7999999999999997E-2</c:v>
                </c:pt>
                <c:pt idx="38">
                  <c:v>2.7000000000000003E-2</c:v>
                </c:pt>
                <c:pt idx="39">
                  <c:v>2.7000000000000003E-2</c:v>
                </c:pt>
                <c:pt idx="40">
                  <c:v>2.7000000000000003E-2</c:v>
                </c:pt>
                <c:pt idx="41">
                  <c:v>8.0000000000000002E-3</c:v>
                </c:pt>
                <c:pt idx="42">
                  <c:v>8.0000000000000002E-3</c:v>
                </c:pt>
                <c:pt idx="43">
                  <c:v>6.9999999999999993E-3</c:v>
                </c:pt>
                <c:pt idx="44">
                  <c:v>6.9999999999999993E-3</c:v>
                </c:pt>
                <c:pt idx="45">
                  <c:v>5.0000000000000001E-3</c:v>
                </c:pt>
                <c:pt idx="46">
                  <c:v>3.0000000000000001E-3</c:v>
                </c:pt>
                <c:pt idx="47">
                  <c:v>0</c:v>
                </c:pt>
                <c:pt idx="48">
                  <c:v>0</c:v>
                </c:pt>
                <c:pt idx="49">
                  <c:v>-1E-3</c:v>
                </c:pt>
                <c:pt idx="50">
                  <c:v>-2E-3</c:v>
                </c:pt>
                <c:pt idx="51">
                  <c:v>-3.0000000000000001E-3</c:v>
                </c:pt>
                <c:pt idx="52">
                  <c:v>-6.0000000000000001E-3</c:v>
                </c:pt>
                <c:pt idx="53">
                  <c:v>-6.9999999999999993E-3</c:v>
                </c:pt>
                <c:pt idx="54">
                  <c:v>-8.0000000000000002E-3</c:v>
                </c:pt>
                <c:pt idx="55">
                  <c:v>-6.0000000000000001E-3</c:v>
                </c:pt>
                <c:pt idx="56">
                  <c:v>-5.0000000000000001E-3</c:v>
                </c:pt>
                <c:pt idx="57">
                  <c:v>-4.0000000000000001E-3</c:v>
                </c:pt>
                <c:pt idx="58">
                  <c:v>-5.0000000000000001E-3</c:v>
                </c:pt>
                <c:pt idx="59">
                  <c:v>-5.0000000000000001E-3</c:v>
                </c:pt>
                <c:pt idx="60">
                  <c:v>-4.0000000000000001E-3</c:v>
                </c:pt>
                <c:pt idx="61">
                  <c:v>-4.0000000000000001E-3</c:v>
                </c:pt>
                <c:pt idx="62">
                  <c:v>-4.0000000000000001E-3</c:v>
                </c:pt>
                <c:pt idx="63">
                  <c:v>-5.0000000000000001E-3</c:v>
                </c:pt>
                <c:pt idx="64">
                  <c:v>-3.0000000000000001E-3</c:v>
                </c:pt>
                <c:pt idx="65">
                  <c:v>-3.0000000000000001E-3</c:v>
                </c:pt>
                <c:pt idx="66">
                  <c:v>-3.0000000000000001E-3</c:v>
                </c:pt>
                <c:pt idx="67">
                  <c:v>-6.0000000000000001E-3</c:v>
                </c:pt>
                <c:pt idx="68">
                  <c:v>-6.9999999999999993E-3</c:v>
                </c:pt>
                <c:pt idx="69">
                  <c:v>-8.0000000000000002E-3</c:v>
                </c:pt>
                <c:pt idx="70">
                  <c:v>-6.9999999999999993E-3</c:v>
                </c:pt>
                <c:pt idx="71">
                  <c:v>-4.0000000000000001E-3</c:v>
                </c:pt>
                <c:pt idx="72">
                  <c:v>-4.0000000000000001E-3</c:v>
                </c:pt>
                <c:pt idx="73">
                  <c:v>-4.0000000000000001E-3</c:v>
                </c:pt>
                <c:pt idx="74">
                  <c:v>-6.9999999999999993E-3</c:v>
                </c:pt>
                <c:pt idx="75">
                  <c:v>-6.0000000000000001E-3</c:v>
                </c:pt>
                <c:pt idx="76">
                  <c:v>-8.0000000000000002E-3</c:v>
                </c:pt>
                <c:pt idx="77">
                  <c:v>-1.3000000000000001E-2</c:v>
                </c:pt>
                <c:pt idx="78">
                  <c:v>-1.2E-2</c:v>
                </c:pt>
                <c:pt idx="79">
                  <c:v>-1.3000000000000001E-2</c:v>
                </c:pt>
                <c:pt idx="80">
                  <c:v>-8.0000000000000002E-3</c:v>
                </c:pt>
                <c:pt idx="81">
                  <c:v>-9.0000000000000011E-3</c:v>
                </c:pt>
                <c:pt idx="82">
                  <c:v>-9.0000000000000011E-3</c:v>
                </c:pt>
                <c:pt idx="83">
                  <c:v>-1.4999999999999999E-2</c:v>
                </c:pt>
                <c:pt idx="84">
                  <c:v>-1.4999999999999999E-2</c:v>
                </c:pt>
                <c:pt idx="85">
                  <c:v>-1.4999999999999999E-2</c:v>
                </c:pt>
                <c:pt idx="86">
                  <c:v>-1.4999999999999999E-2</c:v>
                </c:pt>
                <c:pt idx="87">
                  <c:v>-1.7000000000000001E-2</c:v>
                </c:pt>
                <c:pt idx="88">
                  <c:v>-1.6E-2</c:v>
                </c:pt>
                <c:pt idx="89">
                  <c:v>-1.3000000000000001E-2</c:v>
                </c:pt>
                <c:pt idx="90">
                  <c:v>-1.2E-2</c:v>
                </c:pt>
                <c:pt idx="91">
                  <c:v>-1.3000000000000001E-2</c:v>
                </c:pt>
                <c:pt idx="92">
                  <c:v>-1.2E-2</c:v>
                </c:pt>
                <c:pt idx="93">
                  <c:v>-1.1000000000000001E-2</c:v>
                </c:pt>
                <c:pt idx="94">
                  <c:v>-1.1000000000000001E-2</c:v>
                </c:pt>
                <c:pt idx="95">
                  <c:v>-9.0000000000000011E-3</c:v>
                </c:pt>
                <c:pt idx="96">
                  <c:v>-8.0000000000000002E-3</c:v>
                </c:pt>
                <c:pt idx="97">
                  <c:v>-6.0000000000000001E-3</c:v>
                </c:pt>
                <c:pt idx="98">
                  <c:v>-4.0000000000000001E-3</c:v>
                </c:pt>
                <c:pt idx="99">
                  <c:v>-1E-3</c:v>
                </c:pt>
                <c:pt idx="100">
                  <c:v>2E-3</c:v>
                </c:pt>
                <c:pt idx="101">
                  <c:v>5.0000000000000001E-3</c:v>
                </c:pt>
                <c:pt idx="102">
                  <c:v>6.0000000000000001E-3</c:v>
                </c:pt>
                <c:pt idx="103">
                  <c:v>6.9999999999999993E-3</c:v>
                </c:pt>
                <c:pt idx="104">
                  <c:v>9.0000000000000011E-3</c:v>
                </c:pt>
                <c:pt idx="105">
                  <c:v>1.1000000000000001E-2</c:v>
                </c:pt>
                <c:pt idx="106">
                  <c:v>1.2E-2</c:v>
                </c:pt>
                <c:pt idx="107">
                  <c:v>1.2E-2</c:v>
                </c:pt>
                <c:pt idx="108">
                  <c:v>1.1000000000000001E-2</c:v>
                </c:pt>
                <c:pt idx="109">
                  <c:v>0.01</c:v>
                </c:pt>
                <c:pt idx="110">
                  <c:v>9.0000000000000011E-3</c:v>
                </c:pt>
                <c:pt idx="111">
                  <c:v>6.9999999999999993E-3</c:v>
                </c:pt>
                <c:pt idx="112">
                  <c:v>5.0000000000000001E-3</c:v>
                </c:pt>
                <c:pt idx="113">
                  <c:v>4.0000000000000001E-3</c:v>
                </c:pt>
                <c:pt idx="114">
                  <c:v>3.0000000000000001E-3</c:v>
                </c:pt>
                <c:pt idx="115">
                  <c:v>2E-3</c:v>
                </c:pt>
                <c:pt idx="116">
                  <c:v>1E-3</c:v>
                </c:pt>
                <c:pt idx="117">
                  <c:v>0</c:v>
                </c:pt>
                <c:pt idx="118">
                  <c:v>-1E-3</c:v>
                </c:pt>
                <c:pt idx="119">
                  <c:v>-2E-3</c:v>
                </c:pt>
                <c:pt idx="120">
                  <c:v>-1E-3</c:v>
                </c:pt>
                <c:pt idx="121">
                  <c:v>-2E-3</c:v>
                </c:pt>
                <c:pt idx="122">
                  <c:v>-2E-3</c:v>
                </c:pt>
                <c:pt idx="123">
                  <c:v>-1E-3</c:v>
                </c:pt>
                <c:pt idx="124">
                  <c:v>-1E-3</c:v>
                </c:pt>
                <c:pt idx="125">
                  <c:v>-1E-3</c:v>
                </c:pt>
                <c:pt idx="126">
                  <c:v>-1E-3</c:v>
                </c:pt>
                <c:pt idx="127">
                  <c:v>-1E-3</c:v>
                </c:pt>
                <c:pt idx="128">
                  <c:v>-2E-3</c:v>
                </c:pt>
                <c:pt idx="129">
                  <c:v>-1E-3</c:v>
                </c:pt>
                <c:pt idx="130">
                  <c:v>-3.0000000000000001E-3</c:v>
                </c:pt>
                <c:pt idx="131">
                  <c:v>-3.0000000000000001E-3</c:v>
                </c:pt>
                <c:pt idx="132">
                  <c:v>-3.0000000000000001E-3</c:v>
                </c:pt>
                <c:pt idx="133">
                  <c:v>-3.0000000000000001E-3</c:v>
                </c:pt>
                <c:pt idx="134">
                  <c:v>-4.0000000000000001E-3</c:v>
                </c:pt>
                <c:pt idx="135">
                  <c:v>-6.0000000000000001E-3</c:v>
                </c:pt>
                <c:pt idx="136">
                  <c:v>-6.0000000000000001E-3</c:v>
                </c:pt>
                <c:pt idx="137">
                  <c:v>-6.0000000000000001E-3</c:v>
                </c:pt>
                <c:pt idx="138">
                  <c:v>-6.0000000000000001E-3</c:v>
                </c:pt>
                <c:pt idx="139">
                  <c:v>-6.0000000000000001E-3</c:v>
                </c:pt>
                <c:pt idx="140">
                  <c:v>-2E-3</c:v>
                </c:pt>
                <c:pt idx="141">
                  <c:v>-2E-3</c:v>
                </c:pt>
                <c:pt idx="142">
                  <c:v>-3.0000000000000001E-3</c:v>
                </c:pt>
                <c:pt idx="143">
                  <c:v>-3.0000000000000001E-3</c:v>
                </c:pt>
                <c:pt idx="144">
                  <c:v>-4.0000000000000001E-3</c:v>
                </c:pt>
                <c:pt idx="145">
                  <c:v>-4.0000000000000001E-3</c:v>
                </c:pt>
                <c:pt idx="146">
                  <c:v>-5.0000000000000001E-3</c:v>
                </c:pt>
                <c:pt idx="147">
                  <c:v>-4.0000000000000001E-3</c:v>
                </c:pt>
                <c:pt idx="148">
                  <c:v>-6.0000000000000001E-3</c:v>
                </c:pt>
                <c:pt idx="149">
                  <c:v>-6.0000000000000001E-3</c:v>
                </c:pt>
                <c:pt idx="150">
                  <c:v>-6.9999999999999993E-3</c:v>
                </c:pt>
                <c:pt idx="151">
                  <c:v>-6.0000000000000001E-3</c:v>
                </c:pt>
                <c:pt idx="152">
                  <c:v>-5.0000000000000001E-3</c:v>
                </c:pt>
                <c:pt idx="153">
                  <c:v>-5.0000000000000001E-3</c:v>
                </c:pt>
                <c:pt idx="154">
                  <c:v>-4.0000000000000001E-3</c:v>
                </c:pt>
                <c:pt idx="155">
                  <c:v>-3.0000000000000001E-3</c:v>
                </c:pt>
                <c:pt idx="156">
                  <c:v>-4.0000000000000001E-3</c:v>
                </c:pt>
                <c:pt idx="157">
                  <c:v>-4.0000000000000001E-3</c:v>
                </c:pt>
                <c:pt idx="158">
                  <c:v>-2E-3</c:v>
                </c:pt>
                <c:pt idx="159">
                  <c:v>-3.0000000000000001E-3</c:v>
                </c:pt>
                <c:pt idx="160">
                  <c:v>-1E-3</c:v>
                </c:pt>
                <c:pt idx="161">
                  <c:v>-1E-3</c:v>
                </c:pt>
                <c:pt idx="162">
                  <c:v>0</c:v>
                </c:pt>
                <c:pt idx="163">
                  <c:v>-1E-3</c:v>
                </c:pt>
                <c:pt idx="164">
                  <c:v>-1E-3</c:v>
                </c:pt>
                <c:pt idx="165">
                  <c:v>-2E-3</c:v>
                </c:pt>
                <c:pt idx="166">
                  <c:v>0</c:v>
                </c:pt>
                <c:pt idx="167">
                  <c:v>-2E-3</c:v>
                </c:pt>
                <c:pt idx="168">
                  <c:v>-1E-3</c:v>
                </c:pt>
                <c:pt idx="169">
                  <c:v>-2E-3</c:v>
                </c:pt>
                <c:pt idx="170">
                  <c:v>-4.0000000000000001E-3</c:v>
                </c:pt>
                <c:pt idx="171">
                  <c:v>-4.0000000000000001E-3</c:v>
                </c:pt>
                <c:pt idx="172">
                  <c:v>-5.0000000000000001E-3</c:v>
                </c:pt>
                <c:pt idx="173">
                  <c:v>-6.0000000000000001E-3</c:v>
                </c:pt>
                <c:pt idx="174">
                  <c:v>-6.0000000000000001E-3</c:v>
                </c:pt>
                <c:pt idx="175">
                  <c:v>-6.9999999999999993E-3</c:v>
                </c:pt>
                <c:pt idx="176">
                  <c:v>-5.0000000000000001E-3</c:v>
                </c:pt>
                <c:pt idx="177">
                  <c:v>-6.0000000000000001E-3</c:v>
                </c:pt>
                <c:pt idx="178">
                  <c:v>-6.9999999999999993E-3</c:v>
                </c:pt>
                <c:pt idx="179">
                  <c:v>-6.9999999999999993E-3</c:v>
                </c:pt>
                <c:pt idx="180">
                  <c:v>-8.0000000000000002E-3</c:v>
                </c:pt>
                <c:pt idx="181">
                  <c:v>-6.9999999999999993E-3</c:v>
                </c:pt>
                <c:pt idx="182">
                  <c:v>-6.9999999999999993E-3</c:v>
                </c:pt>
                <c:pt idx="183">
                  <c:v>-6.9999999999999993E-3</c:v>
                </c:pt>
                <c:pt idx="184">
                  <c:v>-8.0000000000000002E-3</c:v>
                </c:pt>
                <c:pt idx="185">
                  <c:v>-6.0000000000000001E-3</c:v>
                </c:pt>
                <c:pt idx="186">
                  <c:v>-8.0000000000000002E-3</c:v>
                </c:pt>
                <c:pt idx="187">
                  <c:v>-8.0000000000000002E-3</c:v>
                </c:pt>
                <c:pt idx="188">
                  <c:v>-9.0000000000000011E-3</c:v>
                </c:pt>
                <c:pt idx="189">
                  <c:v>-8.0000000000000002E-3</c:v>
                </c:pt>
                <c:pt idx="190">
                  <c:v>-8.0000000000000002E-3</c:v>
                </c:pt>
                <c:pt idx="191">
                  <c:v>-8.0000000000000002E-3</c:v>
                </c:pt>
                <c:pt idx="192">
                  <c:v>-9.0000000000000011E-3</c:v>
                </c:pt>
                <c:pt idx="193">
                  <c:v>-9.0000000000000011E-3</c:v>
                </c:pt>
                <c:pt idx="194">
                  <c:v>-0.01</c:v>
                </c:pt>
                <c:pt idx="195">
                  <c:v>-1.1000000000000001E-2</c:v>
                </c:pt>
                <c:pt idx="196">
                  <c:v>-9.0000000000000011E-3</c:v>
                </c:pt>
                <c:pt idx="197">
                  <c:v>-1.1000000000000001E-2</c:v>
                </c:pt>
                <c:pt idx="198">
                  <c:v>-0.01</c:v>
                </c:pt>
                <c:pt idx="199">
                  <c:v>-0.01</c:v>
                </c:pt>
                <c:pt idx="200">
                  <c:v>-8.0000000000000002E-3</c:v>
                </c:pt>
                <c:pt idx="201">
                  <c:v>-6.9999999999999993E-3</c:v>
                </c:pt>
                <c:pt idx="202">
                  <c:v>-8.0000000000000002E-3</c:v>
                </c:pt>
                <c:pt idx="203">
                  <c:v>-8.0000000000000002E-3</c:v>
                </c:pt>
                <c:pt idx="204">
                  <c:v>-6.0000000000000001E-3</c:v>
                </c:pt>
                <c:pt idx="205">
                  <c:v>-6.0000000000000001E-3</c:v>
                </c:pt>
                <c:pt idx="206">
                  <c:v>-6.0000000000000001E-3</c:v>
                </c:pt>
                <c:pt idx="207">
                  <c:v>-4.0000000000000001E-3</c:v>
                </c:pt>
                <c:pt idx="208">
                  <c:v>-6.0000000000000001E-3</c:v>
                </c:pt>
                <c:pt idx="209">
                  <c:v>-5.0000000000000001E-3</c:v>
                </c:pt>
                <c:pt idx="210">
                  <c:v>-2E-3</c:v>
                </c:pt>
                <c:pt idx="211">
                  <c:v>-4.0000000000000001E-3</c:v>
                </c:pt>
              </c:numCache>
            </c:numRef>
          </c:val>
          <c:smooth val="0"/>
        </c:ser>
        <c:ser>
          <c:idx val="2"/>
          <c:order val="2"/>
          <c:tx>
            <c:strRef>
              <c:f>Sheet1!$F$2</c:f>
              <c:strCache>
                <c:ptCount val="1"/>
                <c:pt idx="0">
                  <c:v>Canada Core CPI</c:v>
                </c:pt>
              </c:strCache>
            </c:strRef>
          </c:tx>
          <c:spPr>
            <a:ln w="28575" cap="rnd">
              <a:solidFill>
                <a:schemeClr val="bg1">
                  <a:lumMod val="50000"/>
                </a:schemeClr>
              </a:solidFill>
              <a:round/>
            </a:ln>
            <a:effectLst/>
          </c:spPr>
          <c:marker>
            <c:symbol val="none"/>
          </c:marker>
          <c:cat>
            <c:numRef>
              <c:f>Sheet1!$C$3:$C$214</c:f>
              <c:numCache>
                <c:formatCode>m/d/yyyy</c:formatCode>
                <c:ptCount val="212"/>
                <c:pt idx="0">
                  <c:v>42978</c:v>
                </c:pt>
                <c:pt idx="1">
                  <c:v>42947</c:v>
                </c:pt>
                <c:pt idx="2">
                  <c:v>42916</c:v>
                </c:pt>
                <c:pt idx="3">
                  <c:v>42886</c:v>
                </c:pt>
                <c:pt idx="4">
                  <c:v>42855</c:v>
                </c:pt>
                <c:pt idx="5">
                  <c:v>42825</c:v>
                </c:pt>
                <c:pt idx="6">
                  <c:v>42794</c:v>
                </c:pt>
                <c:pt idx="7">
                  <c:v>42766</c:v>
                </c:pt>
                <c:pt idx="8">
                  <c:v>42735</c:v>
                </c:pt>
                <c:pt idx="9">
                  <c:v>42704</c:v>
                </c:pt>
                <c:pt idx="10">
                  <c:v>42674</c:v>
                </c:pt>
                <c:pt idx="11">
                  <c:v>42643</c:v>
                </c:pt>
                <c:pt idx="12">
                  <c:v>42613</c:v>
                </c:pt>
                <c:pt idx="13">
                  <c:v>42582</c:v>
                </c:pt>
                <c:pt idx="14">
                  <c:v>42551</c:v>
                </c:pt>
                <c:pt idx="15">
                  <c:v>42521</c:v>
                </c:pt>
                <c:pt idx="16">
                  <c:v>42490</c:v>
                </c:pt>
                <c:pt idx="17">
                  <c:v>42460</c:v>
                </c:pt>
                <c:pt idx="18">
                  <c:v>42429</c:v>
                </c:pt>
                <c:pt idx="19">
                  <c:v>42400</c:v>
                </c:pt>
                <c:pt idx="20">
                  <c:v>42369</c:v>
                </c:pt>
                <c:pt idx="21">
                  <c:v>42338</c:v>
                </c:pt>
                <c:pt idx="22">
                  <c:v>42308</c:v>
                </c:pt>
                <c:pt idx="23">
                  <c:v>42277</c:v>
                </c:pt>
                <c:pt idx="24">
                  <c:v>42247</c:v>
                </c:pt>
                <c:pt idx="25">
                  <c:v>42216</c:v>
                </c:pt>
                <c:pt idx="26">
                  <c:v>42185</c:v>
                </c:pt>
                <c:pt idx="27">
                  <c:v>42155</c:v>
                </c:pt>
                <c:pt idx="28">
                  <c:v>42124</c:v>
                </c:pt>
                <c:pt idx="29">
                  <c:v>42094</c:v>
                </c:pt>
                <c:pt idx="30">
                  <c:v>42063</c:v>
                </c:pt>
                <c:pt idx="31">
                  <c:v>42035</c:v>
                </c:pt>
                <c:pt idx="32">
                  <c:v>42004</c:v>
                </c:pt>
                <c:pt idx="33">
                  <c:v>41973</c:v>
                </c:pt>
                <c:pt idx="34">
                  <c:v>41943</c:v>
                </c:pt>
                <c:pt idx="35">
                  <c:v>41912</c:v>
                </c:pt>
                <c:pt idx="36">
                  <c:v>41882</c:v>
                </c:pt>
                <c:pt idx="37">
                  <c:v>41851</c:v>
                </c:pt>
                <c:pt idx="38">
                  <c:v>41820</c:v>
                </c:pt>
                <c:pt idx="39">
                  <c:v>41790</c:v>
                </c:pt>
                <c:pt idx="40">
                  <c:v>41759</c:v>
                </c:pt>
                <c:pt idx="41">
                  <c:v>41729</c:v>
                </c:pt>
                <c:pt idx="42">
                  <c:v>41698</c:v>
                </c:pt>
                <c:pt idx="43">
                  <c:v>41670</c:v>
                </c:pt>
                <c:pt idx="44">
                  <c:v>41639</c:v>
                </c:pt>
                <c:pt idx="45">
                  <c:v>41608</c:v>
                </c:pt>
                <c:pt idx="46">
                  <c:v>41578</c:v>
                </c:pt>
                <c:pt idx="47">
                  <c:v>41547</c:v>
                </c:pt>
                <c:pt idx="48">
                  <c:v>41517</c:v>
                </c:pt>
                <c:pt idx="49">
                  <c:v>41486</c:v>
                </c:pt>
                <c:pt idx="50">
                  <c:v>41455</c:v>
                </c:pt>
                <c:pt idx="51">
                  <c:v>41425</c:v>
                </c:pt>
                <c:pt idx="52">
                  <c:v>41394</c:v>
                </c:pt>
                <c:pt idx="53">
                  <c:v>41364</c:v>
                </c:pt>
                <c:pt idx="54">
                  <c:v>41333</c:v>
                </c:pt>
                <c:pt idx="55">
                  <c:v>41305</c:v>
                </c:pt>
                <c:pt idx="56">
                  <c:v>41274</c:v>
                </c:pt>
                <c:pt idx="57">
                  <c:v>41243</c:v>
                </c:pt>
                <c:pt idx="58">
                  <c:v>41213</c:v>
                </c:pt>
                <c:pt idx="59">
                  <c:v>41182</c:v>
                </c:pt>
                <c:pt idx="60">
                  <c:v>41152</c:v>
                </c:pt>
                <c:pt idx="61">
                  <c:v>41121</c:v>
                </c:pt>
                <c:pt idx="62">
                  <c:v>41090</c:v>
                </c:pt>
                <c:pt idx="63">
                  <c:v>41060</c:v>
                </c:pt>
                <c:pt idx="64">
                  <c:v>41029</c:v>
                </c:pt>
                <c:pt idx="65">
                  <c:v>40999</c:v>
                </c:pt>
                <c:pt idx="66">
                  <c:v>40968</c:v>
                </c:pt>
                <c:pt idx="67">
                  <c:v>40939</c:v>
                </c:pt>
                <c:pt idx="68">
                  <c:v>40908</c:v>
                </c:pt>
                <c:pt idx="69">
                  <c:v>40877</c:v>
                </c:pt>
                <c:pt idx="70">
                  <c:v>40847</c:v>
                </c:pt>
                <c:pt idx="71">
                  <c:v>40816</c:v>
                </c:pt>
                <c:pt idx="72">
                  <c:v>40786</c:v>
                </c:pt>
                <c:pt idx="73">
                  <c:v>40755</c:v>
                </c:pt>
                <c:pt idx="74">
                  <c:v>40724</c:v>
                </c:pt>
                <c:pt idx="75">
                  <c:v>40694</c:v>
                </c:pt>
                <c:pt idx="76">
                  <c:v>40663</c:v>
                </c:pt>
                <c:pt idx="77">
                  <c:v>40633</c:v>
                </c:pt>
                <c:pt idx="78">
                  <c:v>40602</c:v>
                </c:pt>
                <c:pt idx="79">
                  <c:v>40574</c:v>
                </c:pt>
                <c:pt idx="80">
                  <c:v>40543</c:v>
                </c:pt>
                <c:pt idx="81">
                  <c:v>40512</c:v>
                </c:pt>
                <c:pt idx="82">
                  <c:v>40482</c:v>
                </c:pt>
                <c:pt idx="83">
                  <c:v>40451</c:v>
                </c:pt>
                <c:pt idx="84">
                  <c:v>40421</c:v>
                </c:pt>
                <c:pt idx="85">
                  <c:v>40390</c:v>
                </c:pt>
                <c:pt idx="86">
                  <c:v>40359</c:v>
                </c:pt>
                <c:pt idx="87">
                  <c:v>40329</c:v>
                </c:pt>
                <c:pt idx="88">
                  <c:v>40298</c:v>
                </c:pt>
                <c:pt idx="89">
                  <c:v>40268</c:v>
                </c:pt>
                <c:pt idx="90">
                  <c:v>40237</c:v>
                </c:pt>
                <c:pt idx="91">
                  <c:v>40209</c:v>
                </c:pt>
                <c:pt idx="92">
                  <c:v>40178</c:v>
                </c:pt>
                <c:pt idx="93">
                  <c:v>40147</c:v>
                </c:pt>
                <c:pt idx="94">
                  <c:v>40117</c:v>
                </c:pt>
                <c:pt idx="95">
                  <c:v>40086</c:v>
                </c:pt>
                <c:pt idx="96">
                  <c:v>40056</c:v>
                </c:pt>
                <c:pt idx="97">
                  <c:v>40025</c:v>
                </c:pt>
                <c:pt idx="98">
                  <c:v>39994</c:v>
                </c:pt>
                <c:pt idx="99">
                  <c:v>39964</c:v>
                </c:pt>
                <c:pt idx="100">
                  <c:v>39933</c:v>
                </c:pt>
                <c:pt idx="101">
                  <c:v>39903</c:v>
                </c:pt>
                <c:pt idx="102">
                  <c:v>39872</c:v>
                </c:pt>
                <c:pt idx="103">
                  <c:v>39844</c:v>
                </c:pt>
                <c:pt idx="104">
                  <c:v>39813</c:v>
                </c:pt>
                <c:pt idx="105">
                  <c:v>39782</c:v>
                </c:pt>
                <c:pt idx="106">
                  <c:v>39752</c:v>
                </c:pt>
                <c:pt idx="107">
                  <c:v>39721</c:v>
                </c:pt>
                <c:pt idx="108">
                  <c:v>39691</c:v>
                </c:pt>
                <c:pt idx="109">
                  <c:v>39660</c:v>
                </c:pt>
                <c:pt idx="110">
                  <c:v>39629</c:v>
                </c:pt>
                <c:pt idx="111">
                  <c:v>39599</c:v>
                </c:pt>
                <c:pt idx="112">
                  <c:v>39568</c:v>
                </c:pt>
                <c:pt idx="113">
                  <c:v>39538</c:v>
                </c:pt>
                <c:pt idx="114">
                  <c:v>39507</c:v>
                </c:pt>
                <c:pt idx="115">
                  <c:v>39478</c:v>
                </c:pt>
                <c:pt idx="116">
                  <c:v>39447</c:v>
                </c:pt>
                <c:pt idx="117">
                  <c:v>39416</c:v>
                </c:pt>
                <c:pt idx="118">
                  <c:v>39386</c:v>
                </c:pt>
                <c:pt idx="119">
                  <c:v>39355</c:v>
                </c:pt>
                <c:pt idx="120">
                  <c:v>39325</c:v>
                </c:pt>
                <c:pt idx="121">
                  <c:v>39294</c:v>
                </c:pt>
                <c:pt idx="122">
                  <c:v>39263</c:v>
                </c:pt>
                <c:pt idx="123">
                  <c:v>39233</c:v>
                </c:pt>
                <c:pt idx="124">
                  <c:v>39202</c:v>
                </c:pt>
                <c:pt idx="125">
                  <c:v>39172</c:v>
                </c:pt>
                <c:pt idx="126">
                  <c:v>39141</c:v>
                </c:pt>
                <c:pt idx="127">
                  <c:v>39113</c:v>
                </c:pt>
                <c:pt idx="128">
                  <c:v>39082</c:v>
                </c:pt>
                <c:pt idx="129">
                  <c:v>39051</c:v>
                </c:pt>
                <c:pt idx="130">
                  <c:v>39021</c:v>
                </c:pt>
                <c:pt idx="131">
                  <c:v>38990</c:v>
                </c:pt>
                <c:pt idx="132">
                  <c:v>38960</c:v>
                </c:pt>
                <c:pt idx="133">
                  <c:v>38929</c:v>
                </c:pt>
                <c:pt idx="134">
                  <c:v>38898</c:v>
                </c:pt>
                <c:pt idx="135">
                  <c:v>38868</c:v>
                </c:pt>
                <c:pt idx="136">
                  <c:v>38837</c:v>
                </c:pt>
                <c:pt idx="137">
                  <c:v>38807</c:v>
                </c:pt>
                <c:pt idx="138">
                  <c:v>38776</c:v>
                </c:pt>
                <c:pt idx="139">
                  <c:v>38748</c:v>
                </c:pt>
                <c:pt idx="140">
                  <c:v>38717</c:v>
                </c:pt>
                <c:pt idx="141">
                  <c:v>38686</c:v>
                </c:pt>
                <c:pt idx="142">
                  <c:v>38656</c:v>
                </c:pt>
                <c:pt idx="143">
                  <c:v>38625</c:v>
                </c:pt>
                <c:pt idx="144">
                  <c:v>38595</c:v>
                </c:pt>
                <c:pt idx="145">
                  <c:v>38564</c:v>
                </c:pt>
                <c:pt idx="146">
                  <c:v>38533</c:v>
                </c:pt>
                <c:pt idx="147">
                  <c:v>38503</c:v>
                </c:pt>
                <c:pt idx="148">
                  <c:v>38472</c:v>
                </c:pt>
                <c:pt idx="149">
                  <c:v>38442</c:v>
                </c:pt>
                <c:pt idx="150">
                  <c:v>38411</c:v>
                </c:pt>
                <c:pt idx="151">
                  <c:v>38383</c:v>
                </c:pt>
                <c:pt idx="152">
                  <c:v>38352</c:v>
                </c:pt>
                <c:pt idx="153">
                  <c:v>38321</c:v>
                </c:pt>
                <c:pt idx="154">
                  <c:v>38291</c:v>
                </c:pt>
                <c:pt idx="155">
                  <c:v>38260</c:v>
                </c:pt>
                <c:pt idx="156">
                  <c:v>38230</c:v>
                </c:pt>
                <c:pt idx="157">
                  <c:v>38199</c:v>
                </c:pt>
                <c:pt idx="158">
                  <c:v>38168</c:v>
                </c:pt>
                <c:pt idx="159">
                  <c:v>38138</c:v>
                </c:pt>
                <c:pt idx="160">
                  <c:v>38107</c:v>
                </c:pt>
                <c:pt idx="161">
                  <c:v>38077</c:v>
                </c:pt>
                <c:pt idx="162">
                  <c:v>38046</c:v>
                </c:pt>
                <c:pt idx="163">
                  <c:v>38017</c:v>
                </c:pt>
                <c:pt idx="164">
                  <c:v>37986</c:v>
                </c:pt>
                <c:pt idx="165">
                  <c:v>37955</c:v>
                </c:pt>
                <c:pt idx="166">
                  <c:v>37925</c:v>
                </c:pt>
                <c:pt idx="167">
                  <c:v>37894</c:v>
                </c:pt>
                <c:pt idx="168">
                  <c:v>37864</c:v>
                </c:pt>
                <c:pt idx="169">
                  <c:v>37833</c:v>
                </c:pt>
                <c:pt idx="170">
                  <c:v>37802</c:v>
                </c:pt>
                <c:pt idx="171">
                  <c:v>37772</c:v>
                </c:pt>
                <c:pt idx="172">
                  <c:v>37741</c:v>
                </c:pt>
                <c:pt idx="173">
                  <c:v>37711</c:v>
                </c:pt>
                <c:pt idx="174">
                  <c:v>37680</c:v>
                </c:pt>
                <c:pt idx="175">
                  <c:v>37652</c:v>
                </c:pt>
                <c:pt idx="176">
                  <c:v>37621</c:v>
                </c:pt>
                <c:pt idx="177">
                  <c:v>37590</c:v>
                </c:pt>
                <c:pt idx="178">
                  <c:v>37560</c:v>
                </c:pt>
                <c:pt idx="179">
                  <c:v>37529</c:v>
                </c:pt>
                <c:pt idx="180">
                  <c:v>37499</c:v>
                </c:pt>
                <c:pt idx="181">
                  <c:v>37468</c:v>
                </c:pt>
                <c:pt idx="182">
                  <c:v>37437</c:v>
                </c:pt>
                <c:pt idx="183">
                  <c:v>37407</c:v>
                </c:pt>
                <c:pt idx="184">
                  <c:v>37376</c:v>
                </c:pt>
                <c:pt idx="185">
                  <c:v>37346</c:v>
                </c:pt>
                <c:pt idx="186">
                  <c:v>37315</c:v>
                </c:pt>
                <c:pt idx="187">
                  <c:v>37287</c:v>
                </c:pt>
                <c:pt idx="188">
                  <c:v>37256</c:v>
                </c:pt>
                <c:pt idx="189">
                  <c:v>37225</c:v>
                </c:pt>
                <c:pt idx="190">
                  <c:v>37195</c:v>
                </c:pt>
                <c:pt idx="191">
                  <c:v>37164</c:v>
                </c:pt>
                <c:pt idx="192">
                  <c:v>37134</c:v>
                </c:pt>
                <c:pt idx="193">
                  <c:v>37103</c:v>
                </c:pt>
                <c:pt idx="194">
                  <c:v>37072</c:v>
                </c:pt>
                <c:pt idx="195">
                  <c:v>37042</c:v>
                </c:pt>
                <c:pt idx="196">
                  <c:v>37011</c:v>
                </c:pt>
                <c:pt idx="197">
                  <c:v>36981</c:v>
                </c:pt>
                <c:pt idx="198">
                  <c:v>36950</c:v>
                </c:pt>
                <c:pt idx="199">
                  <c:v>36922</c:v>
                </c:pt>
                <c:pt idx="200">
                  <c:v>36891</c:v>
                </c:pt>
                <c:pt idx="201">
                  <c:v>36860</c:v>
                </c:pt>
                <c:pt idx="202">
                  <c:v>36830</c:v>
                </c:pt>
                <c:pt idx="203">
                  <c:v>36799</c:v>
                </c:pt>
                <c:pt idx="204">
                  <c:v>36769</c:v>
                </c:pt>
                <c:pt idx="205">
                  <c:v>36738</c:v>
                </c:pt>
                <c:pt idx="206">
                  <c:v>36707</c:v>
                </c:pt>
                <c:pt idx="207">
                  <c:v>36677</c:v>
                </c:pt>
                <c:pt idx="208">
                  <c:v>36646</c:v>
                </c:pt>
                <c:pt idx="209">
                  <c:v>36616</c:v>
                </c:pt>
                <c:pt idx="210">
                  <c:v>36585</c:v>
                </c:pt>
                <c:pt idx="211">
                  <c:v>36556</c:v>
                </c:pt>
              </c:numCache>
            </c:numRef>
          </c:cat>
          <c:val>
            <c:numRef>
              <c:f>Sheet1!$F$3:$F$214</c:f>
              <c:numCache>
                <c:formatCode>0.0%</c:formatCode>
                <c:ptCount val="212"/>
                <c:pt idx="0">
                  <c:v>1.4999999999999999E-2</c:v>
                </c:pt>
                <c:pt idx="1">
                  <c:v>1.4999999999999999E-2</c:v>
                </c:pt>
                <c:pt idx="2">
                  <c:v>1.3999999999999999E-2</c:v>
                </c:pt>
                <c:pt idx="3">
                  <c:v>1.3999999999999999E-2</c:v>
                </c:pt>
                <c:pt idx="4">
                  <c:v>1.4999999999999999E-2</c:v>
                </c:pt>
                <c:pt idx="5">
                  <c:v>1.7000000000000001E-2</c:v>
                </c:pt>
                <c:pt idx="6">
                  <c:v>0.02</c:v>
                </c:pt>
                <c:pt idx="7">
                  <c:v>2.2000000000000002E-2</c:v>
                </c:pt>
                <c:pt idx="8">
                  <c:v>1.8000000000000002E-2</c:v>
                </c:pt>
                <c:pt idx="9">
                  <c:v>1.7000000000000001E-2</c:v>
                </c:pt>
                <c:pt idx="10">
                  <c:v>1.9E-2</c:v>
                </c:pt>
                <c:pt idx="11">
                  <c:v>0.02</c:v>
                </c:pt>
                <c:pt idx="12">
                  <c:v>1.9E-2</c:v>
                </c:pt>
                <c:pt idx="13">
                  <c:v>2.1000000000000001E-2</c:v>
                </c:pt>
                <c:pt idx="14">
                  <c:v>2.1000000000000001E-2</c:v>
                </c:pt>
                <c:pt idx="15">
                  <c:v>2.1000000000000001E-2</c:v>
                </c:pt>
                <c:pt idx="16">
                  <c:v>1.9E-2</c:v>
                </c:pt>
                <c:pt idx="17">
                  <c:v>1.7000000000000001E-2</c:v>
                </c:pt>
                <c:pt idx="18">
                  <c:v>1.7000000000000001E-2</c:v>
                </c:pt>
                <c:pt idx="19">
                  <c:v>1.8000000000000002E-2</c:v>
                </c:pt>
                <c:pt idx="20">
                  <c:v>1.7000000000000001E-2</c:v>
                </c:pt>
                <c:pt idx="21">
                  <c:v>1.8000000000000002E-2</c:v>
                </c:pt>
                <c:pt idx="22">
                  <c:v>1.7000000000000001E-2</c:v>
                </c:pt>
                <c:pt idx="23">
                  <c:v>1.8000000000000002E-2</c:v>
                </c:pt>
                <c:pt idx="24">
                  <c:v>1.8000000000000002E-2</c:v>
                </c:pt>
                <c:pt idx="25">
                  <c:v>0.02</c:v>
                </c:pt>
                <c:pt idx="26">
                  <c:v>1.8000000000000002E-2</c:v>
                </c:pt>
                <c:pt idx="27">
                  <c:v>1.8000000000000002E-2</c:v>
                </c:pt>
                <c:pt idx="28">
                  <c:v>1.9E-2</c:v>
                </c:pt>
                <c:pt idx="29">
                  <c:v>0.02</c:v>
                </c:pt>
                <c:pt idx="30">
                  <c:v>1.8000000000000002E-2</c:v>
                </c:pt>
                <c:pt idx="31">
                  <c:v>1.9E-2</c:v>
                </c:pt>
                <c:pt idx="32">
                  <c:v>1.9E-2</c:v>
                </c:pt>
                <c:pt idx="33">
                  <c:v>0.02</c:v>
                </c:pt>
                <c:pt idx="34">
                  <c:v>0.02</c:v>
                </c:pt>
                <c:pt idx="35">
                  <c:v>1.9E-2</c:v>
                </c:pt>
                <c:pt idx="36">
                  <c:v>0.02</c:v>
                </c:pt>
                <c:pt idx="37">
                  <c:v>1.4999999999999999E-2</c:v>
                </c:pt>
                <c:pt idx="38">
                  <c:v>1.6E-2</c:v>
                </c:pt>
                <c:pt idx="39">
                  <c:v>1.4999999999999999E-2</c:v>
                </c:pt>
                <c:pt idx="40">
                  <c:v>1.3999999999999999E-2</c:v>
                </c:pt>
                <c:pt idx="41">
                  <c:v>1.2E-2</c:v>
                </c:pt>
                <c:pt idx="42">
                  <c:v>1.1000000000000001E-2</c:v>
                </c:pt>
                <c:pt idx="43">
                  <c:v>1.2E-2</c:v>
                </c:pt>
                <c:pt idx="44">
                  <c:v>9.0000000000000011E-3</c:v>
                </c:pt>
                <c:pt idx="45">
                  <c:v>6.9999999999999993E-3</c:v>
                </c:pt>
                <c:pt idx="46">
                  <c:v>9.0000000000000011E-3</c:v>
                </c:pt>
                <c:pt idx="47">
                  <c:v>9.0000000000000011E-3</c:v>
                </c:pt>
                <c:pt idx="48">
                  <c:v>9.0000000000000011E-3</c:v>
                </c:pt>
                <c:pt idx="49">
                  <c:v>1.1000000000000001E-2</c:v>
                </c:pt>
                <c:pt idx="50">
                  <c:v>9.0000000000000011E-3</c:v>
                </c:pt>
                <c:pt idx="51">
                  <c:v>5.0000000000000001E-3</c:v>
                </c:pt>
                <c:pt idx="52">
                  <c:v>5.0000000000000001E-3</c:v>
                </c:pt>
                <c:pt idx="53">
                  <c:v>9.0000000000000011E-3</c:v>
                </c:pt>
                <c:pt idx="54">
                  <c:v>1.1000000000000001E-2</c:v>
                </c:pt>
                <c:pt idx="55">
                  <c:v>6.0000000000000001E-3</c:v>
                </c:pt>
                <c:pt idx="56">
                  <c:v>9.0000000000000011E-3</c:v>
                </c:pt>
                <c:pt idx="57">
                  <c:v>9.0000000000000011E-3</c:v>
                </c:pt>
                <c:pt idx="58">
                  <c:v>0.01</c:v>
                </c:pt>
                <c:pt idx="59">
                  <c:v>8.0000000000000002E-3</c:v>
                </c:pt>
                <c:pt idx="60">
                  <c:v>1.1000000000000001E-2</c:v>
                </c:pt>
                <c:pt idx="61">
                  <c:v>1.3000000000000001E-2</c:v>
                </c:pt>
                <c:pt idx="62">
                  <c:v>1.7000000000000001E-2</c:v>
                </c:pt>
                <c:pt idx="63">
                  <c:v>1.4999999999999999E-2</c:v>
                </c:pt>
                <c:pt idx="64">
                  <c:v>1.9E-2</c:v>
                </c:pt>
                <c:pt idx="65">
                  <c:v>1.4999999999999999E-2</c:v>
                </c:pt>
                <c:pt idx="66">
                  <c:v>1.7000000000000001E-2</c:v>
                </c:pt>
                <c:pt idx="67">
                  <c:v>1.6E-2</c:v>
                </c:pt>
                <c:pt idx="68">
                  <c:v>1.3000000000000001E-2</c:v>
                </c:pt>
                <c:pt idx="69">
                  <c:v>1.6E-2</c:v>
                </c:pt>
                <c:pt idx="70">
                  <c:v>1.4999999999999999E-2</c:v>
                </c:pt>
                <c:pt idx="71">
                  <c:v>1.9E-2</c:v>
                </c:pt>
                <c:pt idx="72">
                  <c:v>1.4999999999999999E-2</c:v>
                </c:pt>
                <c:pt idx="73">
                  <c:v>1.2E-2</c:v>
                </c:pt>
                <c:pt idx="74">
                  <c:v>1.3999999999999999E-2</c:v>
                </c:pt>
                <c:pt idx="75">
                  <c:v>0.02</c:v>
                </c:pt>
                <c:pt idx="76">
                  <c:v>1.7000000000000001E-2</c:v>
                </c:pt>
                <c:pt idx="77">
                  <c:v>2.1000000000000001E-2</c:v>
                </c:pt>
                <c:pt idx="78">
                  <c:v>1.2E-2</c:v>
                </c:pt>
                <c:pt idx="79">
                  <c:v>1.6E-2</c:v>
                </c:pt>
                <c:pt idx="80">
                  <c:v>1.6E-2</c:v>
                </c:pt>
                <c:pt idx="81">
                  <c:v>1.4999999999999999E-2</c:v>
                </c:pt>
                <c:pt idx="82">
                  <c:v>1.7000000000000001E-2</c:v>
                </c:pt>
                <c:pt idx="83">
                  <c:v>1.3999999999999999E-2</c:v>
                </c:pt>
                <c:pt idx="84">
                  <c:v>1.3000000000000001E-2</c:v>
                </c:pt>
                <c:pt idx="85">
                  <c:v>1.3000000000000001E-2</c:v>
                </c:pt>
                <c:pt idx="86">
                  <c:v>9.0000000000000011E-3</c:v>
                </c:pt>
                <c:pt idx="87">
                  <c:v>0.01</c:v>
                </c:pt>
                <c:pt idx="88">
                  <c:v>1.2E-2</c:v>
                </c:pt>
                <c:pt idx="89">
                  <c:v>9.0000000000000011E-3</c:v>
                </c:pt>
                <c:pt idx="90">
                  <c:v>1.3999999999999999E-2</c:v>
                </c:pt>
                <c:pt idx="91">
                  <c:v>1.2E-2</c:v>
                </c:pt>
                <c:pt idx="92">
                  <c:v>6.0000000000000001E-3</c:v>
                </c:pt>
                <c:pt idx="93">
                  <c:v>8.0000000000000002E-3</c:v>
                </c:pt>
                <c:pt idx="94">
                  <c:v>1.3000000000000001E-2</c:v>
                </c:pt>
                <c:pt idx="95">
                  <c:v>9.0000000000000011E-3</c:v>
                </c:pt>
                <c:pt idx="96">
                  <c:v>9.0000000000000011E-3</c:v>
                </c:pt>
                <c:pt idx="97">
                  <c:v>0.01</c:v>
                </c:pt>
                <c:pt idx="98">
                  <c:v>1.3000000000000001E-2</c:v>
                </c:pt>
                <c:pt idx="99">
                  <c:v>1.3000000000000001E-2</c:v>
                </c:pt>
                <c:pt idx="100">
                  <c:v>1.2E-2</c:v>
                </c:pt>
                <c:pt idx="101">
                  <c:v>1.3999999999999999E-2</c:v>
                </c:pt>
                <c:pt idx="102">
                  <c:v>1.3000000000000001E-2</c:v>
                </c:pt>
                <c:pt idx="103">
                  <c:v>1.2E-2</c:v>
                </c:pt>
                <c:pt idx="104">
                  <c:v>1.4999999999999999E-2</c:v>
                </c:pt>
                <c:pt idx="105">
                  <c:v>1.6E-2</c:v>
                </c:pt>
                <c:pt idx="106">
                  <c:v>9.0000000000000011E-3</c:v>
                </c:pt>
                <c:pt idx="107">
                  <c:v>0.01</c:v>
                </c:pt>
                <c:pt idx="108">
                  <c:v>1.2E-2</c:v>
                </c:pt>
                <c:pt idx="109">
                  <c:v>1.2E-2</c:v>
                </c:pt>
                <c:pt idx="110">
                  <c:v>1.2E-2</c:v>
                </c:pt>
                <c:pt idx="111">
                  <c:v>1.2E-2</c:v>
                </c:pt>
                <c:pt idx="112">
                  <c:v>1.1000000000000001E-2</c:v>
                </c:pt>
                <c:pt idx="113">
                  <c:v>0.01</c:v>
                </c:pt>
                <c:pt idx="114">
                  <c:v>1.3000000000000001E-2</c:v>
                </c:pt>
                <c:pt idx="115">
                  <c:v>1.3000000000000001E-2</c:v>
                </c:pt>
                <c:pt idx="116">
                  <c:v>1.7000000000000001E-2</c:v>
                </c:pt>
                <c:pt idx="117">
                  <c:v>1.8000000000000002E-2</c:v>
                </c:pt>
                <c:pt idx="118">
                  <c:v>0.02</c:v>
                </c:pt>
                <c:pt idx="119">
                  <c:v>2.1000000000000001E-2</c:v>
                </c:pt>
                <c:pt idx="120">
                  <c:v>2.2000000000000002E-2</c:v>
                </c:pt>
                <c:pt idx="121">
                  <c:v>2.4E-2</c:v>
                </c:pt>
                <c:pt idx="122">
                  <c:v>2.2000000000000002E-2</c:v>
                </c:pt>
                <c:pt idx="123">
                  <c:v>1.9E-2</c:v>
                </c:pt>
                <c:pt idx="124">
                  <c:v>0.02</c:v>
                </c:pt>
                <c:pt idx="125">
                  <c:v>1.8000000000000002E-2</c:v>
                </c:pt>
                <c:pt idx="126">
                  <c:v>1.8000000000000002E-2</c:v>
                </c:pt>
                <c:pt idx="127">
                  <c:v>1.7000000000000001E-2</c:v>
                </c:pt>
                <c:pt idx="128">
                  <c:v>1.4999999999999999E-2</c:v>
                </c:pt>
                <c:pt idx="129">
                  <c:v>1.4999999999999999E-2</c:v>
                </c:pt>
                <c:pt idx="130">
                  <c:v>1.8000000000000002E-2</c:v>
                </c:pt>
                <c:pt idx="131">
                  <c:v>1.6E-2</c:v>
                </c:pt>
                <c:pt idx="132">
                  <c:v>1.3999999999999999E-2</c:v>
                </c:pt>
                <c:pt idx="133">
                  <c:v>1.3000000000000001E-2</c:v>
                </c:pt>
                <c:pt idx="134">
                  <c:v>1.3999999999999999E-2</c:v>
                </c:pt>
                <c:pt idx="135">
                  <c:v>1.8000000000000002E-2</c:v>
                </c:pt>
                <c:pt idx="136">
                  <c:v>1.7000000000000001E-2</c:v>
                </c:pt>
                <c:pt idx="137">
                  <c:v>1.3999999999999999E-2</c:v>
                </c:pt>
                <c:pt idx="138">
                  <c:v>1.3000000000000001E-2</c:v>
                </c:pt>
                <c:pt idx="139">
                  <c:v>1.3999999999999999E-2</c:v>
                </c:pt>
                <c:pt idx="140">
                  <c:v>1.3000000000000001E-2</c:v>
                </c:pt>
                <c:pt idx="141">
                  <c:v>1.3999999999999999E-2</c:v>
                </c:pt>
                <c:pt idx="142">
                  <c:v>1.3999999999999999E-2</c:v>
                </c:pt>
                <c:pt idx="143">
                  <c:v>1.4999999999999999E-2</c:v>
                </c:pt>
                <c:pt idx="144">
                  <c:v>1.3999999999999999E-2</c:v>
                </c:pt>
                <c:pt idx="145">
                  <c:v>1.1000000000000001E-2</c:v>
                </c:pt>
                <c:pt idx="146">
                  <c:v>1.3000000000000001E-2</c:v>
                </c:pt>
                <c:pt idx="147">
                  <c:v>1.2E-2</c:v>
                </c:pt>
                <c:pt idx="148">
                  <c:v>1.2E-2</c:v>
                </c:pt>
                <c:pt idx="149">
                  <c:v>1.4999999999999999E-2</c:v>
                </c:pt>
                <c:pt idx="150">
                  <c:v>1.4999999999999999E-2</c:v>
                </c:pt>
                <c:pt idx="151">
                  <c:v>1.2E-2</c:v>
                </c:pt>
                <c:pt idx="152">
                  <c:v>1.3999999999999999E-2</c:v>
                </c:pt>
                <c:pt idx="153">
                  <c:v>1.3000000000000001E-2</c:v>
                </c:pt>
                <c:pt idx="154">
                  <c:v>1.1000000000000001E-2</c:v>
                </c:pt>
                <c:pt idx="155">
                  <c:v>1.2E-2</c:v>
                </c:pt>
                <c:pt idx="156">
                  <c:v>1.2E-2</c:v>
                </c:pt>
                <c:pt idx="157">
                  <c:v>1.6E-2</c:v>
                </c:pt>
                <c:pt idx="158">
                  <c:v>1.4999999999999999E-2</c:v>
                </c:pt>
                <c:pt idx="159">
                  <c:v>1.3999999999999999E-2</c:v>
                </c:pt>
                <c:pt idx="160">
                  <c:v>1.3000000000000001E-2</c:v>
                </c:pt>
                <c:pt idx="161">
                  <c:v>1.2E-2</c:v>
                </c:pt>
                <c:pt idx="162">
                  <c:v>1.1000000000000001E-2</c:v>
                </c:pt>
                <c:pt idx="163">
                  <c:v>1.6E-2</c:v>
                </c:pt>
                <c:pt idx="164">
                  <c:v>1.7000000000000001E-2</c:v>
                </c:pt>
                <c:pt idx="165">
                  <c:v>1.9E-2</c:v>
                </c:pt>
                <c:pt idx="166">
                  <c:v>1.8000000000000002E-2</c:v>
                </c:pt>
                <c:pt idx="167">
                  <c:v>1.9E-2</c:v>
                </c:pt>
                <c:pt idx="168">
                  <c:v>1.7000000000000001E-2</c:v>
                </c:pt>
                <c:pt idx="169">
                  <c:v>1.8000000000000002E-2</c:v>
                </c:pt>
                <c:pt idx="170">
                  <c:v>2.3E-2</c:v>
                </c:pt>
                <c:pt idx="171">
                  <c:v>2.8999999999999998E-2</c:v>
                </c:pt>
                <c:pt idx="172">
                  <c:v>3.1E-2</c:v>
                </c:pt>
                <c:pt idx="173">
                  <c:v>3.6000000000000004E-2</c:v>
                </c:pt>
                <c:pt idx="174">
                  <c:v>0.04</c:v>
                </c:pt>
                <c:pt idx="175">
                  <c:v>0.04</c:v>
                </c:pt>
                <c:pt idx="176">
                  <c:v>3.9E-2</c:v>
                </c:pt>
                <c:pt idx="177">
                  <c:v>3.7000000000000005E-2</c:v>
                </c:pt>
                <c:pt idx="178">
                  <c:v>3.3000000000000002E-2</c:v>
                </c:pt>
                <c:pt idx="179">
                  <c:v>0.03</c:v>
                </c:pt>
                <c:pt idx="180">
                  <c:v>3.1E-2</c:v>
                </c:pt>
                <c:pt idx="181">
                  <c:v>2.8999999999999998E-2</c:v>
                </c:pt>
                <c:pt idx="182">
                  <c:v>2.7000000000000003E-2</c:v>
                </c:pt>
                <c:pt idx="183">
                  <c:v>2.4E-2</c:v>
                </c:pt>
                <c:pt idx="184">
                  <c:v>2.3E-2</c:v>
                </c:pt>
                <c:pt idx="185">
                  <c:v>2.2000000000000002E-2</c:v>
                </c:pt>
                <c:pt idx="186">
                  <c:v>1.8000000000000002E-2</c:v>
                </c:pt>
                <c:pt idx="187">
                  <c:v>1.7000000000000001E-2</c:v>
                </c:pt>
                <c:pt idx="188">
                  <c:v>1.6E-2</c:v>
                </c:pt>
                <c:pt idx="189">
                  <c:v>1.7000000000000001E-2</c:v>
                </c:pt>
                <c:pt idx="190">
                  <c:v>0.02</c:v>
                </c:pt>
                <c:pt idx="191">
                  <c:v>2.2000000000000002E-2</c:v>
                </c:pt>
                <c:pt idx="192">
                  <c:v>2.2000000000000002E-2</c:v>
                </c:pt>
                <c:pt idx="193">
                  <c:v>2.2000000000000002E-2</c:v>
                </c:pt>
                <c:pt idx="194">
                  <c:v>0.02</c:v>
                </c:pt>
                <c:pt idx="195">
                  <c:v>2.1000000000000001E-2</c:v>
                </c:pt>
                <c:pt idx="196">
                  <c:v>2.1000000000000001E-2</c:v>
                </c:pt>
                <c:pt idx="197">
                  <c:v>1.7000000000000001E-2</c:v>
                </c:pt>
                <c:pt idx="198">
                  <c:v>0.02</c:v>
                </c:pt>
                <c:pt idx="199">
                  <c:v>1.9E-2</c:v>
                </c:pt>
                <c:pt idx="200">
                  <c:v>1.9E-2</c:v>
                </c:pt>
                <c:pt idx="201">
                  <c:v>1.8000000000000002E-2</c:v>
                </c:pt>
                <c:pt idx="202">
                  <c:v>1.4999999999999999E-2</c:v>
                </c:pt>
                <c:pt idx="203">
                  <c:v>1.3000000000000001E-2</c:v>
                </c:pt>
                <c:pt idx="204">
                  <c:v>1.4999999999999999E-2</c:v>
                </c:pt>
                <c:pt idx="205">
                  <c:v>1.6E-2</c:v>
                </c:pt>
                <c:pt idx="206">
                  <c:v>1.4999999999999999E-2</c:v>
                </c:pt>
                <c:pt idx="207">
                  <c:v>1.3999999999999999E-2</c:v>
                </c:pt>
                <c:pt idx="208">
                  <c:v>1.3000000000000001E-2</c:v>
                </c:pt>
                <c:pt idx="209">
                  <c:v>1.6E-2</c:v>
                </c:pt>
                <c:pt idx="210">
                  <c:v>1.6E-2</c:v>
                </c:pt>
                <c:pt idx="211">
                  <c:v>1.4999999999999999E-2</c:v>
                </c:pt>
              </c:numCache>
            </c:numRef>
          </c:val>
          <c:smooth val="0"/>
        </c:ser>
        <c:ser>
          <c:idx val="3"/>
          <c:order val="3"/>
          <c:tx>
            <c:strRef>
              <c:f>Sheet1!$G$2</c:f>
              <c:strCache>
                <c:ptCount val="1"/>
                <c:pt idx="0">
                  <c:v>US Core PCE</c:v>
                </c:pt>
              </c:strCache>
            </c:strRef>
          </c:tx>
          <c:spPr>
            <a:ln w="28575" cap="rnd">
              <a:solidFill>
                <a:schemeClr val="accent5">
                  <a:lumMod val="50000"/>
                </a:schemeClr>
              </a:solidFill>
              <a:round/>
            </a:ln>
            <a:effectLst/>
          </c:spPr>
          <c:marker>
            <c:symbol val="none"/>
          </c:marker>
          <c:cat>
            <c:numRef>
              <c:f>Sheet1!$C$3:$C$214</c:f>
              <c:numCache>
                <c:formatCode>m/d/yyyy</c:formatCode>
                <c:ptCount val="212"/>
                <c:pt idx="0">
                  <c:v>42978</c:v>
                </c:pt>
                <c:pt idx="1">
                  <c:v>42947</c:v>
                </c:pt>
                <c:pt idx="2">
                  <c:v>42916</c:v>
                </c:pt>
                <c:pt idx="3">
                  <c:v>42886</c:v>
                </c:pt>
                <c:pt idx="4">
                  <c:v>42855</c:v>
                </c:pt>
                <c:pt idx="5">
                  <c:v>42825</c:v>
                </c:pt>
                <c:pt idx="6">
                  <c:v>42794</c:v>
                </c:pt>
                <c:pt idx="7">
                  <c:v>42766</c:v>
                </c:pt>
                <c:pt idx="8">
                  <c:v>42735</c:v>
                </c:pt>
                <c:pt idx="9">
                  <c:v>42704</c:v>
                </c:pt>
                <c:pt idx="10">
                  <c:v>42674</c:v>
                </c:pt>
                <c:pt idx="11">
                  <c:v>42643</c:v>
                </c:pt>
                <c:pt idx="12">
                  <c:v>42613</c:v>
                </c:pt>
                <c:pt idx="13">
                  <c:v>42582</c:v>
                </c:pt>
                <c:pt idx="14">
                  <c:v>42551</c:v>
                </c:pt>
                <c:pt idx="15">
                  <c:v>42521</c:v>
                </c:pt>
                <c:pt idx="16">
                  <c:v>42490</c:v>
                </c:pt>
                <c:pt idx="17">
                  <c:v>42460</c:v>
                </c:pt>
                <c:pt idx="18">
                  <c:v>42429</c:v>
                </c:pt>
                <c:pt idx="19">
                  <c:v>42400</c:v>
                </c:pt>
                <c:pt idx="20">
                  <c:v>42369</c:v>
                </c:pt>
                <c:pt idx="21">
                  <c:v>42338</c:v>
                </c:pt>
                <c:pt idx="22">
                  <c:v>42308</c:v>
                </c:pt>
                <c:pt idx="23">
                  <c:v>42277</c:v>
                </c:pt>
                <c:pt idx="24">
                  <c:v>42247</c:v>
                </c:pt>
                <c:pt idx="25">
                  <c:v>42216</c:v>
                </c:pt>
                <c:pt idx="26">
                  <c:v>42185</c:v>
                </c:pt>
                <c:pt idx="27">
                  <c:v>42155</c:v>
                </c:pt>
                <c:pt idx="28">
                  <c:v>42124</c:v>
                </c:pt>
                <c:pt idx="29">
                  <c:v>42094</c:v>
                </c:pt>
                <c:pt idx="30">
                  <c:v>42063</c:v>
                </c:pt>
                <c:pt idx="31">
                  <c:v>42035</c:v>
                </c:pt>
                <c:pt idx="32">
                  <c:v>42004</c:v>
                </c:pt>
                <c:pt idx="33">
                  <c:v>41973</c:v>
                </c:pt>
                <c:pt idx="34">
                  <c:v>41943</c:v>
                </c:pt>
                <c:pt idx="35">
                  <c:v>41912</c:v>
                </c:pt>
                <c:pt idx="36">
                  <c:v>41882</c:v>
                </c:pt>
                <c:pt idx="37">
                  <c:v>41851</c:v>
                </c:pt>
                <c:pt idx="38">
                  <c:v>41820</c:v>
                </c:pt>
                <c:pt idx="39">
                  <c:v>41790</c:v>
                </c:pt>
                <c:pt idx="40">
                  <c:v>41759</c:v>
                </c:pt>
                <c:pt idx="41">
                  <c:v>41729</c:v>
                </c:pt>
                <c:pt idx="42">
                  <c:v>41698</c:v>
                </c:pt>
                <c:pt idx="43">
                  <c:v>41670</c:v>
                </c:pt>
                <c:pt idx="44">
                  <c:v>41639</c:v>
                </c:pt>
                <c:pt idx="45">
                  <c:v>41608</c:v>
                </c:pt>
                <c:pt idx="46">
                  <c:v>41578</c:v>
                </c:pt>
                <c:pt idx="47">
                  <c:v>41547</c:v>
                </c:pt>
                <c:pt idx="48">
                  <c:v>41517</c:v>
                </c:pt>
                <c:pt idx="49">
                  <c:v>41486</c:v>
                </c:pt>
                <c:pt idx="50">
                  <c:v>41455</c:v>
                </c:pt>
                <c:pt idx="51">
                  <c:v>41425</c:v>
                </c:pt>
                <c:pt idx="52">
                  <c:v>41394</c:v>
                </c:pt>
                <c:pt idx="53">
                  <c:v>41364</c:v>
                </c:pt>
                <c:pt idx="54">
                  <c:v>41333</c:v>
                </c:pt>
                <c:pt idx="55">
                  <c:v>41305</c:v>
                </c:pt>
                <c:pt idx="56">
                  <c:v>41274</c:v>
                </c:pt>
                <c:pt idx="57">
                  <c:v>41243</c:v>
                </c:pt>
                <c:pt idx="58">
                  <c:v>41213</c:v>
                </c:pt>
                <c:pt idx="59">
                  <c:v>41182</c:v>
                </c:pt>
                <c:pt idx="60">
                  <c:v>41152</c:v>
                </c:pt>
                <c:pt idx="61">
                  <c:v>41121</c:v>
                </c:pt>
                <c:pt idx="62">
                  <c:v>41090</c:v>
                </c:pt>
                <c:pt idx="63">
                  <c:v>41060</c:v>
                </c:pt>
                <c:pt idx="64">
                  <c:v>41029</c:v>
                </c:pt>
                <c:pt idx="65">
                  <c:v>40999</c:v>
                </c:pt>
                <c:pt idx="66">
                  <c:v>40968</c:v>
                </c:pt>
                <c:pt idx="67">
                  <c:v>40939</c:v>
                </c:pt>
                <c:pt idx="68">
                  <c:v>40908</c:v>
                </c:pt>
                <c:pt idx="69">
                  <c:v>40877</c:v>
                </c:pt>
                <c:pt idx="70">
                  <c:v>40847</c:v>
                </c:pt>
                <c:pt idx="71">
                  <c:v>40816</c:v>
                </c:pt>
                <c:pt idx="72">
                  <c:v>40786</c:v>
                </c:pt>
                <c:pt idx="73">
                  <c:v>40755</c:v>
                </c:pt>
                <c:pt idx="74">
                  <c:v>40724</c:v>
                </c:pt>
                <c:pt idx="75">
                  <c:v>40694</c:v>
                </c:pt>
                <c:pt idx="76">
                  <c:v>40663</c:v>
                </c:pt>
                <c:pt idx="77">
                  <c:v>40633</c:v>
                </c:pt>
                <c:pt idx="78">
                  <c:v>40602</c:v>
                </c:pt>
                <c:pt idx="79">
                  <c:v>40574</c:v>
                </c:pt>
                <c:pt idx="80">
                  <c:v>40543</c:v>
                </c:pt>
                <c:pt idx="81">
                  <c:v>40512</c:v>
                </c:pt>
                <c:pt idx="82">
                  <c:v>40482</c:v>
                </c:pt>
                <c:pt idx="83">
                  <c:v>40451</c:v>
                </c:pt>
                <c:pt idx="84">
                  <c:v>40421</c:v>
                </c:pt>
                <c:pt idx="85">
                  <c:v>40390</c:v>
                </c:pt>
                <c:pt idx="86">
                  <c:v>40359</c:v>
                </c:pt>
                <c:pt idx="87">
                  <c:v>40329</c:v>
                </c:pt>
                <c:pt idx="88">
                  <c:v>40298</c:v>
                </c:pt>
                <c:pt idx="89">
                  <c:v>40268</c:v>
                </c:pt>
                <c:pt idx="90">
                  <c:v>40237</c:v>
                </c:pt>
                <c:pt idx="91">
                  <c:v>40209</c:v>
                </c:pt>
                <c:pt idx="92">
                  <c:v>40178</c:v>
                </c:pt>
                <c:pt idx="93">
                  <c:v>40147</c:v>
                </c:pt>
                <c:pt idx="94">
                  <c:v>40117</c:v>
                </c:pt>
                <c:pt idx="95">
                  <c:v>40086</c:v>
                </c:pt>
                <c:pt idx="96">
                  <c:v>40056</c:v>
                </c:pt>
                <c:pt idx="97">
                  <c:v>40025</c:v>
                </c:pt>
                <c:pt idx="98">
                  <c:v>39994</c:v>
                </c:pt>
                <c:pt idx="99">
                  <c:v>39964</c:v>
                </c:pt>
                <c:pt idx="100">
                  <c:v>39933</c:v>
                </c:pt>
                <c:pt idx="101">
                  <c:v>39903</c:v>
                </c:pt>
                <c:pt idx="102">
                  <c:v>39872</c:v>
                </c:pt>
                <c:pt idx="103">
                  <c:v>39844</c:v>
                </c:pt>
                <c:pt idx="104">
                  <c:v>39813</c:v>
                </c:pt>
                <c:pt idx="105">
                  <c:v>39782</c:v>
                </c:pt>
                <c:pt idx="106">
                  <c:v>39752</c:v>
                </c:pt>
                <c:pt idx="107">
                  <c:v>39721</c:v>
                </c:pt>
                <c:pt idx="108">
                  <c:v>39691</c:v>
                </c:pt>
                <c:pt idx="109">
                  <c:v>39660</c:v>
                </c:pt>
                <c:pt idx="110">
                  <c:v>39629</c:v>
                </c:pt>
                <c:pt idx="111">
                  <c:v>39599</c:v>
                </c:pt>
                <c:pt idx="112">
                  <c:v>39568</c:v>
                </c:pt>
                <c:pt idx="113">
                  <c:v>39538</c:v>
                </c:pt>
                <c:pt idx="114">
                  <c:v>39507</c:v>
                </c:pt>
                <c:pt idx="115">
                  <c:v>39478</c:v>
                </c:pt>
                <c:pt idx="116">
                  <c:v>39447</c:v>
                </c:pt>
                <c:pt idx="117">
                  <c:v>39416</c:v>
                </c:pt>
                <c:pt idx="118">
                  <c:v>39386</c:v>
                </c:pt>
                <c:pt idx="119">
                  <c:v>39355</c:v>
                </c:pt>
                <c:pt idx="120">
                  <c:v>39325</c:v>
                </c:pt>
                <c:pt idx="121">
                  <c:v>39294</c:v>
                </c:pt>
                <c:pt idx="122">
                  <c:v>39263</c:v>
                </c:pt>
                <c:pt idx="123">
                  <c:v>39233</c:v>
                </c:pt>
                <c:pt idx="124">
                  <c:v>39202</c:v>
                </c:pt>
                <c:pt idx="125">
                  <c:v>39172</c:v>
                </c:pt>
                <c:pt idx="126">
                  <c:v>39141</c:v>
                </c:pt>
                <c:pt idx="127">
                  <c:v>39113</c:v>
                </c:pt>
                <c:pt idx="128">
                  <c:v>39082</c:v>
                </c:pt>
                <c:pt idx="129">
                  <c:v>39051</c:v>
                </c:pt>
                <c:pt idx="130">
                  <c:v>39021</c:v>
                </c:pt>
                <c:pt idx="131">
                  <c:v>38990</c:v>
                </c:pt>
                <c:pt idx="132">
                  <c:v>38960</c:v>
                </c:pt>
                <c:pt idx="133">
                  <c:v>38929</c:v>
                </c:pt>
                <c:pt idx="134">
                  <c:v>38898</c:v>
                </c:pt>
                <c:pt idx="135">
                  <c:v>38868</c:v>
                </c:pt>
                <c:pt idx="136">
                  <c:v>38837</c:v>
                </c:pt>
                <c:pt idx="137">
                  <c:v>38807</c:v>
                </c:pt>
                <c:pt idx="138">
                  <c:v>38776</c:v>
                </c:pt>
                <c:pt idx="139">
                  <c:v>38748</c:v>
                </c:pt>
                <c:pt idx="140">
                  <c:v>38717</c:v>
                </c:pt>
                <c:pt idx="141">
                  <c:v>38686</c:v>
                </c:pt>
                <c:pt idx="142">
                  <c:v>38656</c:v>
                </c:pt>
                <c:pt idx="143">
                  <c:v>38625</c:v>
                </c:pt>
                <c:pt idx="144">
                  <c:v>38595</c:v>
                </c:pt>
                <c:pt idx="145">
                  <c:v>38564</c:v>
                </c:pt>
                <c:pt idx="146">
                  <c:v>38533</c:v>
                </c:pt>
                <c:pt idx="147">
                  <c:v>38503</c:v>
                </c:pt>
                <c:pt idx="148">
                  <c:v>38472</c:v>
                </c:pt>
                <c:pt idx="149">
                  <c:v>38442</c:v>
                </c:pt>
                <c:pt idx="150">
                  <c:v>38411</c:v>
                </c:pt>
                <c:pt idx="151">
                  <c:v>38383</c:v>
                </c:pt>
                <c:pt idx="152">
                  <c:v>38352</c:v>
                </c:pt>
                <c:pt idx="153">
                  <c:v>38321</c:v>
                </c:pt>
                <c:pt idx="154">
                  <c:v>38291</c:v>
                </c:pt>
                <c:pt idx="155">
                  <c:v>38260</c:v>
                </c:pt>
                <c:pt idx="156">
                  <c:v>38230</c:v>
                </c:pt>
                <c:pt idx="157">
                  <c:v>38199</c:v>
                </c:pt>
                <c:pt idx="158">
                  <c:v>38168</c:v>
                </c:pt>
                <c:pt idx="159">
                  <c:v>38138</c:v>
                </c:pt>
                <c:pt idx="160">
                  <c:v>38107</c:v>
                </c:pt>
                <c:pt idx="161">
                  <c:v>38077</c:v>
                </c:pt>
                <c:pt idx="162">
                  <c:v>38046</c:v>
                </c:pt>
                <c:pt idx="163">
                  <c:v>38017</c:v>
                </c:pt>
                <c:pt idx="164">
                  <c:v>37986</c:v>
                </c:pt>
                <c:pt idx="165">
                  <c:v>37955</c:v>
                </c:pt>
                <c:pt idx="166">
                  <c:v>37925</c:v>
                </c:pt>
                <c:pt idx="167">
                  <c:v>37894</c:v>
                </c:pt>
                <c:pt idx="168">
                  <c:v>37864</c:v>
                </c:pt>
                <c:pt idx="169">
                  <c:v>37833</c:v>
                </c:pt>
                <c:pt idx="170">
                  <c:v>37802</c:v>
                </c:pt>
                <c:pt idx="171">
                  <c:v>37772</c:v>
                </c:pt>
                <c:pt idx="172">
                  <c:v>37741</c:v>
                </c:pt>
                <c:pt idx="173">
                  <c:v>37711</c:v>
                </c:pt>
                <c:pt idx="174">
                  <c:v>37680</c:v>
                </c:pt>
                <c:pt idx="175">
                  <c:v>37652</c:v>
                </c:pt>
                <c:pt idx="176">
                  <c:v>37621</c:v>
                </c:pt>
                <c:pt idx="177">
                  <c:v>37590</c:v>
                </c:pt>
                <c:pt idx="178">
                  <c:v>37560</c:v>
                </c:pt>
                <c:pt idx="179">
                  <c:v>37529</c:v>
                </c:pt>
                <c:pt idx="180">
                  <c:v>37499</c:v>
                </c:pt>
                <c:pt idx="181">
                  <c:v>37468</c:v>
                </c:pt>
                <c:pt idx="182">
                  <c:v>37437</c:v>
                </c:pt>
                <c:pt idx="183">
                  <c:v>37407</c:v>
                </c:pt>
                <c:pt idx="184">
                  <c:v>37376</c:v>
                </c:pt>
                <c:pt idx="185">
                  <c:v>37346</c:v>
                </c:pt>
                <c:pt idx="186">
                  <c:v>37315</c:v>
                </c:pt>
                <c:pt idx="187">
                  <c:v>37287</c:v>
                </c:pt>
                <c:pt idx="188">
                  <c:v>37256</c:v>
                </c:pt>
                <c:pt idx="189">
                  <c:v>37225</c:v>
                </c:pt>
                <c:pt idx="190">
                  <c:v>37195</c:v>
                </c:pt>
                <c:pt idx="191">
                  <c:v>37164</c:v>
                </c:pt>
                <c:pt idx="192">
                  <c:v>37134</c:v>
                </c:pt>
                <c:pt idx="193">
                  <c:v>37103</c:v>
                </c:pt>
                <c:pt idx="194">
                  <c:v>37072</c:v>
                </c:pt>
                <c:pt idx="195">
                  <c:v>37042</c:v>
                </c:pt>
                <c:pt idx="196">
                  <c:v>37011</c:v>
                </c:pt>
                <c:pt idx="197">
                  <c:v>36981</c:v>
                </c:pt>
                <c:pt idx="198">
                  <c:v>36950</c:v>
                </c:pt>
                <c:pt idx="199">
                  <c:v>36922</c:v>
                </c:pt>
                <c:pt idx="200">
                  <c:v>36891</c:v>
                </c:pt>
                <c:pt idx="201">
                  <c:v>36860</c:v>
                </c:pt>
                <c:pt idx="202">
                  <c:v>36830</c:v>
                </c:pt>
                <c:pt idx="203">
                  <c:v>36799</c:v>
                </c:pt>
                <c:pt idx="204">
                  <c:v>36769</c:v>
                </c:pt>
                <c:pt idx="205">
                  <c:v>36738</c:v>
                </c:pt>
                <c:pt idx="206">
                  <c:v>36707</c:v>
                </c:pt>
                <c:pt idx="207">
                  <c:v>36677</c:v>
                </c:pt>
                <c:pt idx="208">
                  <c:v>36646</c:v>
                </c:pt>
                <c:pt idx="209">
                  <c:v>36616</c:v>
                </c:pt>
                <c:pt idx="210">
                  <c:v>36585</c:v>
                </c:pt>
                <c:pt idx="211">
                  <c:v>36556</c:v>
                </c:pt>
              </c:numCache>
            </c:numRef>
          </c:cat>
          <c:val>
            <c:numRef>
              <c:f>Sheet1!$G$3:$G$214</c:f>
              <c:numCache>
                <c:formatCode>0.0%</c:formatCode>
                <c:ptCount val="212"/>
                <c:pt idx="0">
                  <c:v>1.29301E-2</c:v>
                </c:pt>
                <c:pt idx="1">
                  <c:v>1.4151499999999999E-2</c:v>
                </c:pt>
                <c:pt idx="2">
                  <c:v>1.5049600000000002E-2</c:v>
                </c:pt>
                <c:pt idx="3">
                  <c:v>1.4759500000000002E-2</c:v>
                </c:pt>
                <c:pt idx="4">
                  <c:v>1.5776100000000001E-2</c:v>
                </c:pt>
                <c:pt idx="5">
                  <c:v>1.61081E-2</c:v>
                </c:pt>
                <c:pt idx="6">
                  <c:v>1.8617600000000002E-2</c:v>
                </c:pt>
                <c:pt idx="7">
                  <c:v>1.8869800000000003E-2</c:v>
                </c:pt>
                <c:pt idx="8">
                  <c:v>1.8692899999999998E-2</c:v>
                </c:pt>
                <c:pt idx="9">
                  <c:v>1.8165299999999999E-2</c:v>
                </c:pt>
                <c:pt idx="10">
                  <c:v>1.9145499999999999E-2</c:v>
                </c:pt>
                <c:pt idx="11">
                  <c:v>1.8352299999999998E-2</c:v>
                </c:pt>
                <c:pt idx="12">
                  <c:v>1.9085899999999999E-2</c:v>
                </c:pt>
                <c:pt idx="13">
                  <c:v>1.7826700000000001E-2</c:v>
                </c:pt>
                <c:pt idx="14">
                  <c:v>1.71538E-2</c:v>
                </c:pt>
                <c:pt idx="15">
                  <c:v>1.7507100000000001E-2</c:v>
                </c:pt>
                <c:pt idx="16">
                  <c:v>1.7080999999999999E-2</c:v>
                </c:pt>
                <c:pt idx="17">
                  <c:v>1.6287799999999998E-2</c:v>
                </c:pt>
                <c:pt idx="18">
                  <c:v>1.7041399999999998E-2</c:v>
                </c:pt>
                <c:pt idx="19">
                  <c:v>1.6119399999999999E-2</c:v>
                </c:pt>
                <c:pt idx="20">
                  <c:v>1.37033E-2</c:v>
                </c:pt>
                <c:pt idx="21">
                  <c:v>1.3314999999999999E-2</c:v>
                </c:pt>
                <c:pt idx="22">
                  <c:v>1.2847799999999999E-2</c:v>
                </c:pt>
                <c:pt idx="23">
                  <c:v>1.33764E-2</c:v>
                </c:pt>
                <c:pt idx="24">
                  <c:v>1.2959700000000001E-2</c:v>
                </c:pt>
                <c:pt idx="25">
                  <c:v>1.2541800000000001E-2</c:v>
                </c:pt>
                <c:pt idx="26">
                  <c:v>1.3025999999999999E-2</c:v>
                </c:pt>
                <c:pt idx="27">
                  <c:v>1.28377E-2</c:v>
                </c:pt>
                <c:pt idx="28">
                  <c:v>1.3296799999999999E-2</c:v>
                </c:pt>
                <c:pt idx="29">
                  <c:v>1.3664099999999998E-2</c:v>
                </c:pt>
                <c:pt idx="30">
                  <c:v>1.3932999999999999E-2</c:v>
                </c:pt>
                <c:pt idx="31">
                  <c:v>1.3634599999999998E-2</c:v>
                </c:pt>
                <c:pt idx="32">
                  <c:v>1.4793199999999999E-2</c:v>
                </c:pt>
                <c:pt idx="33">
                  <c:v>1.5408900000000001E-2</c:v>
                </c:pt>
                <c:pt idx="34">
                  <c:v>1.6155299999999997E-2</c:v>
                </c:pt>
                <c:pt idx="35">
                  <c:v>1.70382E-2</c:v>
                </c:pt>
                <c:pt idx="36">
                  <c:v>1.6822E-2</c:v>
                </c:pt>
                <c:pt idx="37">
                  <c:v>1.74436E-2</c:v>
                </c:pt>
                <c:pt idx="38">
                  <c:v>1.6745699999999999E-2</c:v>
                </c:pt>
                <c:pt idx="39">
                  <c:v>1.6948399999999999E-2</c:v>
                </c:pt>
                <c:pt idx="40">
                  <c:v>1.62974E-2</c:v>
                </c:pt>
                <c:pt idx="41">
                  <c:v>1.5145800000000001E-2</c:v>
                </c:pt>
                <c:pt idx="42">
                  <c:v>1.4091599999999999E-2</c:v>
                </c:pt>
                <c:pt idx="43">
                  <c:v>1.46769E-2</c:v>
                </c:pt>
                <c:pt idx="44">
                  <c:v>1.54967E-2</c:v>
                </c:pt>
                <c:pt idx="45">
                  <c:v>1.4936799999999998E-2</c:v>
                </c:pt>
                <c:pt idx="46">
                  <c:v>1.4296400000000001E-2</c:v>
                </c:pt>
                <c:pt idx="47">
                  <c:v>1.4950399999999999E-2</c:v>
                </c:pt>
                <c:pt idx="48">
                  <c:v>1.50443E-2</c:v>
                </c:pt>
                <c:pt idx="49">
                  <c:v>1.4423200000000001E-2</c:v>
                </c:pt>
                <c:pt idx="50">
                  <c:v>1.4496100000000001E-2</c:v>
                </c:pt>
                <c:pt idx="51">
                  <c:v>1.43324E-2</c:v>
                </c:pt>
                <c:pt idx="52">
                  <c:v>1.4426399999999999E-2</c:v>
                </c:pt>
                <c:pt idx="53">
                  <c:v>1.5553999999999998E-2</c:v>
                </c:pt>
                <c:pt idx="54">
                  <c:v>1.6592800000000001E-2</c:v>
                </c:pt>
                <c:pt idx="55">
                  <c:v>1.6701900000000002E-2</c:v>
                </c:pt>
                <c:pt idx="56">
                  <c:v>1.7230099999999998E-2</c:v>
                </c:pt>
                <c:pt idx="57">
                  <c:v>1.7751799999999998E-2</c:v>
                </c:pt>
                <c:pt idx="58">
                  <c:v>1.8380399999999998E-2</c:v>
                </c:pt>
                <c:pt idx="59">
                  <c:v>1.72818E-2</c:v>
                </c:pt>
                <c:pt idx="60">
                  <c:v>1.6799599999999998E-2</c:v>
                </c:pt>
                <c:pt idx="61">
                  <c:v>1.8350100000000001E-2</c:v>
                </c:pt>
                <c:pt idx="62">
                  <c:v>1.89847E-2</c:v>
                </c:pt>
                <c:pt idx="63">
                  <c:v>1.90981E-2</c:v>
                </c:pt>
                <c:pt idx="64">
                  <c:v>2.0286400000000003E-2</c:v>
                </c:pt>
                <c:pt idx="65">
                  <c:v>2.1061200000000002E-2</c:v>
                </c:pt>
                <c:pt idx="66">
                  <c:v>2.0572099999999999E-2</c:v>
                </c:pt>
                <c:pt idx="67">
                  <c:v>2.0941399999999999E-2</c:v>
                </c:pt>
                <c:pt idx="68">
                  <c:v>1.9563900000000002E-2</c:v>
                </c:pt>
                <c:pt idx="69">
                  <c:v>1.8433100000000001E-2</c:v>
                </c:pt>
                <c:pt idx="70">
                  <c:v>1.7841800000000001E-2</c:v>
                </c:pt>
                <c:pt idx="71">
                  <c:v>1.7164600000000002E-2</c:v>
                </c:pt>
                <c:pt idx="72">
                  <c:v>1.69062E-2</c:v>
                </c:pt>
                <c:pt idx="73">
                  <c:v>1.5758100000000001E-2</c:v>
                </c:pt>
                <c:pt idx="74">
                  <c:v>1.4601900000000001E-2</c:v>
                </c:pt>
                <c:pt idx="75">
                  <c:v>1.4291100000000001E-2</c:v>
                </c:pt>
                <c:pt idx="76">
                  <c:v>1.30911E-2</c:v>
                </c:pt>
                <c:pt idx="77">
                  <c:v>1.0867700000000001E-2</c:v>
                </c:pt>
                <c:pt idx="78">
                  <c:v>1.0833600000000001E-2</c:v>
                </c:pt>
                <c:pt idx="79">
                  <c:v>9.9299000000000002E-3</c:v>
                </c:pt>
                <c:pt idx="80">
                  <c:v>9.4725E-3</c:v>
                </c:pt>
                <c:pt idx="81">
                  <c:v>9.9238999999999994E-3</c:v>
                </c:pt>
                <c:pt idx="82">
                  <c:v>9.7235000000000012E-3</c:v>
                </c:pt>
                <c:pt idx="83">
                  <c:v>1.1935299999999999E-2</c:v>
                </c:pt>
                <c:pt idx="84">
                  <c:v>1.33054E-2</c:v>
                </c:pt>
                <c:pt idx="85">
                  <c:v>1.35412E-2</c:v>
                </c:pt>
                <c:pt idx="86">
                  <c:v>1.3143400000000001E-2</c:v>
                </c:pt>
                <c:pt idx="87">
                  <c:v>1.34415E-2</c:v>
                </c:pt>
                <c:pt idx="88">
                  <c:v>1.3274900000000001E-2</c:v>
                </c:pt>
                <c:pt idx="89">
                  <c:v>1.56112E-2</c:v>
                </c:pt>
                <c:pt idx="90">
                  <c:v>1.5419E-2</c:v>
                </c:pt>
                <c:pt idx="91">
                  <c:v>1.5595600000000001E-2</c:v>
                </c:pt>
                <c:pt idx="92">
                  <c:v>1.49655E-2</c:v>
                </c:pt>
                <c:pt idx="93">
                  <c:v>1.4215899999999998E-2</c:v>
                </c:pt>
                <c:pt idx="94">
                  <c:v>1.3298300000000001E-2</c:v>
                </c:pt>
                <c:pt idx="95">
                  <c:v>1.02851E-2</c:v>
                </c:pt>
                <c:pt idx="96">
                  <c:v>9.7129E-3</c:v>
                </c:pt>
                <c:pt idx="97">
                  <c:v>9.7143000000000004E-3</c:v>
                </c:pt>
                <c:pt idx="98">
                  <c:v>1.09208E-2</c:v>
                </c:pt>
                <c:pt idx="99">
                  <c:v>1.15297E-2</c:v>
                </c:pt>
                <c:pt idx="100">
                  <c:v>1.24145E-2</c:v>
                </c:pt>
                <c:pt idx="101">
                  <c:v>1.1037300000000002E-2</c:v>
                </c:pt>
                <c:pt idx="102">
                  <c:v>1.20705E-2</c:v>
                </c:pt>
                <c:pt idx="103">
                  <c:v>1.2247900000000001E-2</c:v>
                </c:pt>
                <c:pt idx="104">
                  <c:v>1.4010199999999999E-2</c:v>
                </c:pt>
                <c:pt idx="105">
                  <c:v>1.6759E-2</c:v>
                </c:pt>
                <c:pt idx="106">
                  <c:v>1.84794E-2</c:v>
                </c:pt>
                <c:pt idx="107">
                  <c:v>2.1075699999999999E-2</c:v>
                </c:pt>
                <c:pt idx="108">
                  <c:v>2.2597900000000001E-2</c:v>
                </c:pt>
                <c:pt idx="109">
                  <c:v>2.3100800000000001E-2</c:v>
                </c:pt>
                <c:pt idx="110">
                  <c:v>2.3207200000000001E-2</c:v>
                </c:pt>
                <c:pt idx="111">
                  <c:v>2.2818700000000001E-2</c:v>
                </c:pt>
                <c:pt idx="112">
                  <c:v>2.1961300000000003E-2</c:v>
                </c:pt>
                <c:pt idx="113">
                  <c:v>2.1691500000000002E-2</c:v>
                </c:pt>
                <c:pt idx="114">
                  <c:v>2.0223000000000001E-2</c:v>
                </c:pt>
                <c:pt idx="115">
                  <c:v>2.14588E-2</c:v>
                </c:pt>
                <c:pt idx="116">
                  <c:v>2.3266300000000004E-2</c:v>
                </c:pt>
                <c:pt idx="117">
                  <c:v>2.2723900000000002E-2</c:v>
                </c:pt>
                <c:pt idx="118">
                  <c:v>2.14541E-2</c:v>
                </c:pt>
                <c:pt idx="119">
                  <c:v>2.0457200000000002E-2</c:v>
                </c:pt>
                <c:pt idx="120">
                  <c:v>1.94305E-2</c:v>
                </c:pt>
                <c:pt idx="121">
                  <c:v>1.9807600000000002E-2</c:v>
                </c:pt>
                <c:pt idx="122">
                  <c:v>1.9493099999999999E-2</c:v>
                </c:pt>
                <c:pt idx="123">
                  <c:v>2.0343399999999998E-2</c:v>
                </c:pt>
                <c:pt idx="124">
                  <c:v>2.1262799999999998E-2</c:v>
                </c:pt>
                <c:pt idx="125">
                  <c:v>2.2856399999999999E-2</c:v>
                </c:pt>
                <c:pt idx="126">
                  <c:v>2.4498000000000002E-2</c:v>
                </c:pt>
                <c:pt idx="127">
                  <c:v>2.3509199999999997E-2</c:v>
                </c:pt>
                <c:pt idx="128">
                  <c:v>2.1349300000000002E-2</c:v>
                </c:pt>
                <c:pt idx="129">
                  <c:v>2.0691899999999999E-2</c:v>
                </c:pt>
                <c:pt idx="130">
                  <c:v>2.27131E-2</c:v>
                </c:pt>
                <c:pt idx="131">
                  <c:v>2.3923700000000003E-2</c:v>
                </c:pt>
                <c:pt idx="132">
                  <c:v>2.4506399999999998E-2</c:v>
                </c:pt>
                <c:pt idx="133">
                  <c:v>2.3420100000000003E-2</c:v>
                </c:pt>
                <c:pt idx="134">
                  <c:v>2.3757299999999999E-2</c:v>
                </c:pt>
                <c:pt idx="135">
                  <c:v>2.19571E-2</c:v>
                </c:pt>
                <c:pt idx="136">
                  <c:v>2.2410899999999997E-2</c:v>
                </c:pt>
                <c:pt idx="137">
                  <c:v>2.1137899999999998E-2</c:v>
                </c:pt>
                <c:pt idx="138">
                  <c:v>2.1179E-2</c:v>
                </c:pt>
                <c:pt idx="139">
                  <c:v>2.1565599999999997E-2</c:v>
                </c:pt>
                <c:pt idx="140">
                  <c:v>2.2763800000000001E-2</c:v>
                </c:pt>
                <c:pt idx="141">
                  <c:v>2.2905000000000002E-2</c:v>
                </c:pt>
                <c:pt idx="142">
                  <c:v>2.2120000000000001E-2</c:v>
                </c:pt>
                <c:pt idx="143">
                  <c:v>2.1114500000000001E-2</c:v>
                </c:pt>
                <c:pt idx="144">
                  <c:v>2.0636399999999999E-2</c:v>
                </c:pt>
                <c:pt idx="145">
                  <c:v>2.0376500000000002E-2</c:v>
                </c:pt>
                <c:pt idx="146">
                  <c:v>2.0531199999999999E-2</c:v>
                </c:pt>
                <c:pt idx="147">
                  <c:v>2.1930700000000001E-2</c:v>
                </c:pt>
                <c:pt idx="148">
                  <c:v>2.1046700000000002E-2</c:v>
                </c:pt>
                <c:pt idx="149">
                  <c:v>2.22626E-2</c:v>
                </c:pt>
                <c:pt idx="150">
                  <c:v>2.16826E-2</c:v>
                </c:pt>
                <c:pt idx="151">
                  <c:v>2.17679E-2</c:v>
                </c:pt>
                <c:pt idx="152">
                  <c:v>2.1171000000000002E-2</c:v>
                </c:pt>
                <c:pt idx="153">
                  <c:v>2.1053000000000002E-2</c:v>
                </c:pt>
                <c:pt idx="154">
                  <c:v>2.0550799999999998E-2</c:v>
                </c:pt>
                <c:pt idx="155">
                  <c:v>2.0186099999999998E-2</c:v>
                </c:pt>
                <c:pt idx="156">
                  <c:v>1.9400399999999998E-2</c:v>
                </c:pt>
                <c:pt idx="157">
                  <c:v>1.9575100000000002E-2</c:v>
                </c:pt>
                <c:pt idx="158">
                  <c:v>2.0181000000000001E-2</c:v>
                </c:pt>
                <c:pt idx="159">
                  <c:v>1.87189E-2</c:v>
                </c:pt>
                <c:pt idx="160">
                  <c:v>1.8587800000000002E-2</c:v>
                </c:pt>
                <c:pt idx="161">
                  <c:v>1.7198399999999999E-2</c:v>
                </c:pt>
                <c:pt idx="162">
                  <c:v>1.6771899999999999E-2</c:v>
                </c:pt>
                <c:pt idx="163">
                  <c:v>1.6114099999999999E-2</c:v>
                </c:pt>
                <c:pt idx="164">
                  <c:v>1.40713E-2</c:v>
                </c:pt>
                <c:pt idx="165">
                  <c:v>1.3550100000000001E-2</c:v>
                </c:pt>
                <c:pt idx="166">
                  <c:v>1.3415999999999999E-2</c:v>
                </c:pt>
                <c:pt idx="167">
                  <c:v>1.29972E-2</c:v>
                </c:pt>
                <c:pt idx="168">
                  <c:v>1.3471299999999999E-2</c:v>
                </c:pt>
                <c:pt idx="169">
                  <c:v>1.44987E-2</c:v>
                </c:pt>
                <c:pt idx="170">
                  <c:v>1.4126700000000001E-2</c:v>
                </c:pt>
                <c:pt idx="171">
                  <c:v>1.5177299999999999E-2</c:v>
                </c:pt>
                <c:pt idx="172">
                  <c:v>1.5048299999999999E-2</c:v>
                </c:pt>
                <c:pt idx="173">
                  <c:v>1.6950900000000001E-2</c:v>
                </c:pt>
                <c:pt idx="174">
                  <c:v>1.67426E-2</c:v>
                </c:pt>
                <c:pt idx="175">
                  <c:v>1.7418699999999999E-2</c:v>
                </c:pt>
                <c:pt idx="176">
                  <c:v>1.7482299999999999E-2</c:v>
                </c:pt>
                <c:pt idx="177">
                  <c:v>1.6922E-2</c:v>
                </c:pt>
                <c:pt idx="178">
                  <c:v>1.79828E-2</c:v>
                </c:pt>
                <c:pt idx="179">
                  <c:v>2.43384E-2</c:v>
                </c:pt>
                <c:pt idx="180">
                  <c:v>1.7156899999999999E-2</c:v>
                </c:pt>
                <c:pt idx="181">
                  <c:v>1.5802899999999998E-2</c:v>
                </c:pt>
                <c:pt idx="182">
                  <c:v>1.6551099999999999E-2</c:v>
                </c:pt>
                <c:pt idx="183">
                  <c:v>1.7322299999999999E-2</c:v>
                </c:pt>
                <c:pt idx="184">
                  <c:v>1.6363700000000002E-2</c:v>
                </c:pt>
                <c:pt idx="185">
                  <c:v>1.5076000000000001E-2</c:v>
                </c:pt>
                <c:pt idx="186">
                  <c:v>1.47878E-2</c:v>
                </c:pt>
                <c:pt idx="187">
                  <c:v>1.44136E-2</c:v>
                </c:pt>
                <c:pt idx="188">
                  <c:v>1.73881E-2</c:v>
                </c:pt>
                <c:pt idx="189">
                  <c:v>1.78689E-2</c:v>
                </c:pt>
                <c:pt idx="190">
                  <c:v>1.7547199999999999E-2</c:v>
                </c:pt>
                <c:pt idx="191">
                  <c:v>1.1741999999999999E-2</c:v>
                </c:pt>
                <c:pt idx="192">
                  <c:v>1.98541E-2</c:v>
                </c:pt>
                <c:pt idx="193">
                  <c:v>2.0431499999999998E-2</c:v>
                </c:pt>
                <c:pt idx="194">
                  <c:v>2.0015399999999999E-2</c:v>
                </c:pt>
                <c:pt idx="195">
                  <c:v>1.8253699999999998E-2</c:v>
                </c:pt>
                <c:pt idx="196">
                  <c:v>1.8935400000000002E-2</c:v>
                </c:pt>
                <c:pt idx="197">
                  <c:v>1.7748799999999999E-2</c:v>
                </c:pt>
                <c:pt idx="198">
                  <c:v>1.88177E-2</c:v>
                </c:pt>
                <c:pt idx="199">
                  <c:v>1.8786499999999998E-2</c:v>
                </c:pt>
                <c:pt idx="200">
                  <c:v>1.8059800000000001E-2</c:v>
                </c:pt>
                <c:pt idx="201">
                  <c:v>1.8801699999999998E-2</c:v>
                </c:pt>
                <c:pt idx="202">
                  <c:v>1.80552E-2</c:v>
                </c:pt>
                <c:pt idx="203">
                  <c:v>1.8227299999999998E-2</c:v>
                </c:pt>
                <c:pt idx="204">
                  <c:v>1.82977E-2</c:v>
                </c:pt>
                <c:pt idx="205">
                  <c:v>1.7561299999999998E-2</c:v>
                </c:pt>
                <c:pt idx="206">
                  <c:v>1.7135600000000001E-2</c:v>
                </c:pt>
                <c:pt idx="207">
                  <c:v>1.69021E-2</c:v>
                </c:pt>
                <c:pt idx="208">
                  <c:v>1.6564499999999999E-2</c:v>
                </c:pt>
                <c:pt idx="209">
                  <c:v>1.8413499999999999E-2</c:v>
                </c:pt>
                <c:pt idx="210">
                  <c:v>1.6583199999999999E-2</c:v>
                </c:pt>
                <c:pt idx="211">
                  <c:v>1.5074700000000002E-2</c:v>
                </c:pt>
              </c:numCache>
            </c:numRef>
          </c:val>
          <c:smooth val="0"/>
        </c:ser>
        <c:dLbls>
          <c:showLegendKey val="0"/>
          <c:showVal val="0"/>
          <c:showCatName val="0"/>
          <c:showSerName val="0"/>
          <c:showPercent val="0"/>
          <c:showBubbleSize val="0"/>
        </c:dLbls>
        <c:smooth val="0"/>
        <c:axId val="-1300576064"/>
        <c:axId val="-1300585856"/>
      </c:lineChart>
      <c:dateAx>
        <c:axId val="-1300576064"/>
        <c:scaling>
          <c:orientation val="minMax"/>
        </c:scaling>
        <c:delete val="0"/>
        <c:axPos val="b"/>
        <c:numFmt formatCode="mmm\-yy" sourceLinked="0"/>
        <c:majorTickMark val="out"/>
        <c:minorTickMark val="none"/>
        <c:tickLblPos val="low"/>
        <c:spPr>
          <a:noFill/>
          <a:ln w="9525" cap="flat" cmpd="sng" algn="ctr">
            <a:solidFill>
              <a:schemeClr val="tx1"/>
            </a:solidFill>
            <a:round/>
          </a:ln>
          <a:effectLst/>
        </c:spPr>
        <c:txPr>
          <a:bodyPr rot="-2700000" spcFirstLastPara="1" vertOverflow="ellipsis" wrap="square" anchor="ctr" anchorCtr="1"/>
          <a:lstStyle/>
          <a:p>
            <a:pPr>
              <a:defRPr sz="900" b="1" i="0" u="none" strike="noStrike" kern="1200" baseline="0">
                <a:solidFill>
                  <a:schemeClr val="tx1">
                    <a:lumMod val="65000"/>
                    <a:lumOff val="35000"/>
                  </a:schemeClr>
                </a:solidFill>
                <a:latin typeface="+mn-lt"/>
                <a:ea typeface="+mn-ea"/>
                <a:cs typeface="+mn-cs"/>
              </a:defRPr>
            </a:pPr>
            <a:endParaRPr lang="en-US"/>
          </a:p>
        </c:txPr>
        <c:crossAx val="-1300585856"/>
        <c:crosses val="autoZero"/>
        <c:auto val="1"/>
        <c:lblOffset val="100"/>
        <c:baseTimeUnit val="months"/>
      </c:dateAx>
      <c:valAx>
        <c:axId val="-1300585856"/>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0"/>
        <c:majorTickMark val="out"/>
        <c:minorTickMark val="none"/>
        <c:tickLblPos val="nextTo"/>
        <c:spPr>
          <a:noFill/>
          <a:ln>
            <a:solidFill>
              <a:schemeClr val="tx1"/>
            </a:solidFill>
          </a:ln>
          <a:effectLst/>
        </c:spPr>
        <c:txPr>
          <a:bodyPr rot="-60000000" spcFirstLastPara="1" vertOverflow="ellipsis" vert="horz" wrap="square" anchor="ctr" anchorCtr="1"/>
          <a:lstStyle/>
          <a:p>
            <a:pPr>
              <a:defRPr sz="900" b="1" i="0" u="none" strike="noStrike" kern="1200" baseline="0">
                <a:solidFill>
                  <a:schemeClr val="tx1">
                    <a:lumMod val="65000"/>
                    <a:lumOff val="35000"/>
                  </a:schemeClr>
                </a:solidFill>
                <a:latin typeface="+mn-lt"/>
                <a:ea typeface="+mn-ea"/>
                <a:cs typeface="+mn-cs"/>
              </a:defRPr>
            </a:pPr>
            <a:endParaRPr lang="en-US"/>
          </a:p>
        </c:txPr>
        <c:crossAx val="-130057606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1"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'FRED Graph'!$B$14</c:f>
              <c:strCache>
                <c:ptCount val="1"/>
                <c:pt idx="0">
                  <c:v>5-Year Breakeven Inflation Rate</c:v>
                </c:pt>
              </c:strCache>
            </c:strRef>
          </c:tx>
          <c:spPr>
            <a:ln w="19050" cap="rnd">
              <a:solidFill>
                <a:srgbClr val="C00000"/>
              </a:solidFill>
              <a:round/>
            </a:ln>
            <a:effectLst/>
          </c:spPr>
          <c:marker>
            <c:symbol val="none"/>
          </c:marker>
          <c:cat>
            <c:numRef>
              <c:f>'FRED Graph'!$A$15:$A$83</c:f>
              <c:numCache>
                <c:formatCode>yyyy\-mm\-dd</c:formatCode>
                <c:ptCount val="69"/>
                <c:pt idx="0">
                  <c:v>42979</c:v>
                </c:pt>
                <c:pt idx="1">
                  <c:v>42948</c:v>
                </c:pt>
                <c:pt idx="2">
                  <c:v>42917</c:v>
                </c:pt>
                <c:pt idx="3">
                  <c:v>42887</c:v>
                </c:pt>
                <c:pt idx="4">
                  <c:v>42856</c:v>
                </c:pt>
                <c:pt idx="5">
                  <c:v>42826</c:v>
                </c:pt>
                <c:pt idx="6">
                  <c:v>42795</c:v>
                </c:pt>
                <c:pt idx="7">
                  <c:v>42767</c:v>
                </c:pt>
                <c:pt idx="8">
                  <c:v>42736</c:v>
                </c:pt>
                <c:pt idx="9">
                  <c:v>42705</c:v>
                </c:pt>
                <c:pt idx="10">
                  <c:v>42675</c:v>
                </c:pt>
                <c:pt idx="11">
                  <c:v>42644</c:v>
                </c:pt>
                <c:pt idx="12">
                  <c:v>42614</c:v>
                </c:pt>
                <c:pt idx="13">
                  <c:v>42583</c:v>
                </c:pt>
                <c:pt idx="14">
                  <c:v>42552</c:v>
                </c:pt>
                <c:pt idx="15">
                  <c:v>42522</c:v>
                </c:pt>
                <c:pt idx="16">
                  <c:v>42491</c:v>
                </c:pt>
                <c:pt idx="17">
                  <c:v>42461</c:v>
                </c:pt>
                <c:pt idx="18">
                  <c:v>42430</c:v>
                </c:pt>
                <c:pt idx="19">
                  <c:v>42401</c:v>
                </c:pt>
                <c:pt idx="20">
                  <c:v>42370</c:v>
                </c:pt>
                <c:pt idx="21">
                  <c:v>42339</c:v>
                </c:pt>
                <c:pt idx="22">
                  <c:v>42309</c:v>
                </c:pt>
                <c:pt idx="23">
                  <c:v>42278</c:v>
                </c:pt>
                <c:pt idx="24">
                  <c:v>42248</c:v>
                </c:pt>
                <c:pt idx="25">
                  <c:v>42217</c:v>
                </c:pt>
                <c:pt idx="26">
                  <c:v>42186</c:v>
                </c:pt>
                <c:pt idx="27">
                  <c:v>42156</c:v>
                </c:pt>
                <c:pt idx="28">
                  <c:v>42125</c:v>
                </c:pt>
                <c:pt idx="29">
                  <c:v>42095</c:v>
                </c:pt>
                <c:pt idx="30">
                  <c:v>42064</c:v>
                </c:pt>
                <c:pt idx="31">
                  <c:v>42036</c:v>
                </c:pt>
                <c:pt idx="32">
                  <c:v>42005</c:v>
                </c:pt>
                <c:pt idx="33">
                  <c:v>41974</c:v>
                </c:pt>
                <c:pt idx="34">
                  <c:v>41944</c:v>
                </c:pt>
                <c:pt idx="35">
                  <c:v>41913</c:v>
                </c:pt>
                <c:pt idx="36">
                  <c:v>41883</c:v>
                </c:pt>
                <c:pt idx="37">
                  <c:v>41852</c:v>
                </c:pt>
                <c:pt idx="38">
                  <c:v>41821</c:v>
                </c:pt>
                <c:pt idx="39">
                  <c:v>41791</c:v>
                </c:pt>
                <c:pt idx="40">
                  <c:v>41760</c:v>
                </c:pt>
                <c:pt idx="41">
                  <c:v>41730</c:v>
                </c:pt>
                <c:pt idx="42">
                  <c:v>41699</c:v>
                </c:pt>
                <c:pt idx="43">
                  <c:v>41671</c:v>
                </c:pt>
                <c:pt idx="44">
                  <c:v>41640</c:v>
                </c:pt>
                <c:pt idx="45">
                  <c:v>41609</c:v>
                </c:pt>
                <c:pt idx="46">
                  <c:v>41579</c:v>
                </c:pt>
                <c:pt idx="47">
                  <c:v>41548</c:v>
                </c:pt>
                <c:pt idx="48">
                  <c:v>41518</c:v>
                </c:pt>
                <c:pt idx="49">
                  <c:v>41487</c:v>
                </c:pt>
                <c:pt idx="50">
                  <c:v>41456</c:v>
                </c:pt>
                <c:pt idx="51">
                  <c:v>41426</c:v>
                </c:pt>
                <c:pt idx="52">
                  <c:v>41395</c:v>
                </c:pt>
                <c:pt idx="53">
                  <c:v>41365</c:v>
                </c:pt>
                <c:pt idx="54">
                  <c:v>41334</c:v>
                </c:pt>
                <c:pt idx="55">
                  <c:v>41306</c:v>
                </c:pt>
                <c:pt idx="56">
                  <c:v>41275</c:v>
                </c:pt>
                <c:pt idx="57">
                  <c:v>41244</c:v>
                </c:pt>
                <c:pt idx="58">
                  <c:v>41214</c:v>
                </c:pt>
                <c:pt idx="59">
                  <c:v>41183</c:v>
                </c:pt>
                <c:pt idx="60">
                  <c:v>41153</c:v>
                </c:pt>
                <c:pt idx="61">
                  <c:v>41122</c:v>
                </c:pt>
                <c:pt idx="62">
                  <c:v>41091</c:v>
                </c:pt>
                <c:pt idx="63">
                  <c:v>41061</c:v>
                </c:pt>
                <c:pt idx="64">
                  <c:v>41030</c:v>
                </c:pt>
                <c:pt idx="65">
                  <c:v>41000</c:v>
                </c:pt>
                <c:pt idx="66">
                  <c:v>40969</c:v>
                </c:pt>
                <c:pt idx="67">
                  <c:v>40940</c:v>
                </c:pt>
                <c:pt idx="68">
                  <c:v>40909</c:v>
                </c:pt>
              </c:numCache>
            </c:numRef>
          </c:cat>
          <c:val>
            <c:numRef>
              <c:f>'FRED Graph'!$B$15:$B$83</c:f>
              <c:numCache>
                <c:formatCode>0.0%</c:formatCode>
                <c:ptCount val="69"/>
                <c:pt idx="0">
                  <c:v>1.6799999999999999E-2</c:v>
                </c:pt>
                <c:pt idx="1">
                  <c:v>1.6200000000000003E-2</c:v>
                </c:pt>
                <c:pt idx="2">
                  <c:v>1.6399999999999998E-2</c:v>
                </c:pt>
                <c:pt idx="3">
                  <c:v>1.6299999999999999E-2</c:v>
                </c:pt>
                <c:pt idx="4">
                  <c:v>1.7500000000000002E-2</c:v>
                </c:pt>
                <c:pt idx="5">
                  <c:v>1.7399999999999999E-2</c:v>
                </c:pt>
                <c:pt idx="6">
                  <c:v>1.83E-2</c:v>
                </c:pt>
                <c:pt idx="7">
                  <c:v>1.89E-2</c:v>
                </c:pt>
                <c:pt idx="8">
                  <c:v>1.89E-2</c:v>
                </c:pt>
                <c:pt idx="9">
                  <c:v>1.8100000000000002E-2</c:v>
                </c:pt>
                <c:pt idx="10">
                  <c:v>1.67E-2</c:v>
                </c:pt>
                <c:pt idx="11">
                  <c:v>1.5300000000000001E-2</c:v>
                </c:pt>
                <c:pt idx="12">
                  <c:v>1.3500000000000002E-2</c:v>
                </c:pt>
                <c:pt idx="13">
                  <c:v>1.3000000000000001E-2</c:v>
                </c:pt>
                <c:pt idx="14">
                  <c:v>1.3899999999999999E-2</c:v>
                </c:pt>
                <c:pt idx="15">
                  <c:v>1.44E-2</c:v>
                </c:pt>
                <c:pt idx="16">
                  <c:v>1.52E-2</c:v>
                </c:pt>
                <c:pt idx="17">
                  <c:v>1.4800000000000001E-2</c:v>
                </c:pt>
                <c:pt idx="18">
                  <c:v>1.41E-2</c:v>
                </c:pt>
                <c:pt idx="19">
                  <c:v>1.0800000000000001E-2</c:v>
                </c:pt>
                <c:pt idx="20">
                  <c:v>1.1899999999999999E-2</c:v>
                </c:pt>
                <c:pt idx="21">
                  <c:v>1.24E-2</c:v>
                </c:pt>
                <c:pt idx="22">
                  <c:v>1.2699999999999999E-2</c:v>
                </c:pt>
                <c:pt idx="23">
                  <c:v>1.18E-2</c:v>
                </c:pt>
                <c:pt idx="24">
                  <c:v>1.1599999999999999E-2</c:v>
                </c:pt>
                <c:pt idx="25">
                  <c:v>1.23E-2</c:v>
                </c:pt>
                <c:pt idx="26">
                  <c:v>1.49E-2</c:v>
                </c:pt>
                <c:pt idx="27">
                  <c:v>1.6299999999999999E-2</c:v>
                </c:pt>
                <c:pt idx="28">
                  <c:v>1.6399999999999998E-2</c:v>
                </c:pt>
                <c:pt idx="29">
                  <c:v>1.61E-2</c:v>
                </c:pt>
                <c:pt idx="30">
                  <c:v>1.4800000000000001E-2</c:v>
                </c:pt>
                <c:pt idx="31">
                  <c:v>1.3600000000000001E-2</c:v>
                </c:pt>
                <c:pt idx="32">
                  <c:v>1.2E-2</c:v>
                </c:pt>
                <c:pt idx="33">
                  <c:v>1.2699999999999999E-2</c:v>
                </c:pt>
                <c:pt idx="34">
                  <c:v>1.4800000000000001E-2</c:v>
                </c:pt>
                <c:pt idx="35">
                  <c:v>1.49E-2</c:v>
                </c:pt>
                <c:pt idx="36">
                  <c:v>1.67E-2</c:v>
                </c:pt>
                <c:pt idx="37">
                  <c:v>1.84E-2</c:v>
                </c:pt>
                <c:pt idx="38">
                  <c:v>1.9699999999999999E-2</c:v>
                </c:pt>
                <c:pt idx="39">
                  <c:v>1.9699999999999999E-2</c:v>
                </c:pt>
                <c:pt idx="40">
                  <c:v>1.9299999999999998E-2</c:v>
                </c:pt>
                <c:pt idx="41">
                  <c:v>1.8100000000000002E-2</c:v>
                </c:pt>
                <c:pt idx="42">
                  <c:v>1.78E-2</c:v>
                </c:pt>
                <c:pt idx="43">
                  <c:v>1.78E-2</c:v>
                </c:pt>
                <c:pt idx="44">
                  <c:v>1.7399999999999999E-2</c:v>
                </c:pt>
                <c:pt idx="45">
                  <c:v>1.67E-2</c:v>
                </c:pt>
                <c:pt idx="46">
                  <c:v>1.7500000000000002E-2</c:v>
                </c:pt>
                <c:pt idx="47">
                  <c:v>1.78E-2</c:v>
                </c:pt>
                <c:pt idx="48">
                  <c:v>1.77E-2</c:v>
                </c:pt>
                <c:pt idx="49">
                  <c:v>1.8500000000000003E-2</c:v>
                </c:pt>
                <c:pt idx="50">
                  <c:v>1.8500000000000003E-2</c:v>
                </c:pt>
                <c:pt idx="51">
                  <c:v>1.7899999999999999E-2</c:v>
                </c:pt>
                <c:pt idx="52">
                  <c:v>1.9799999999999998E-2</c:v>
                </c:pt>
                <c:pt idx="53">
                  <c:v>2.0899999999999998E-2</c:v>
                </c:pt>
                <c:pt idx="54">
                  <c:v>2.2499999999999999E-2</c:v>
                </c:pt>
                <c:pt idx="55">
                  <c:v>2.2400000000000003E-2</c:v>
                </c:pt>
                <c:pt idx="56">
                  <c:v>2.2000000000000002E-2</c:v>
                </c:pt>
                <c:pt idx="57">
                  <c:v>2.1000000000000001E-2</c:v>
                </c:pt>
                <c:pt idx="58">
                  <c:v>2.0499999999999997E-2</c:v>
                </c:pt>
                <c:pt idx="59">
                  <c:v>2.18E-2</c:v>
                </c:pt>
                <c:pt idx="60">
                  <c:v>2.1400000000000002E-2</c:v>
                </c:pt>
                <c:pt idx="61">
                  <c:v>1.9E-2</c:v>
                </c:pt>
                <c:pt idx="62">
                  <c:v>1.77E-2</c:v>
                </c:pt>
                <c:pt idx="63">
                  <c:v>1.7600000000000001E-2</c:v>
                </c:pt>
                <c:pt idx="64">
                  <c:v>1.8799999999999997E-2</c:v>
                </c:pt>
                <c:pt idx="65">
                  <c:v>1.95E-2</c:v>
                </c:pt>
                <c:pt idx="66">
                  <c:v>2.0499999999999997E-2</c:v>
                </c:pt>
                <c:pt idx="67">
                  <c:v>1.9400000000000001E-2</c:v>
                </c:pt>
                <c:pt idx="68">
                  <c:v>1.7600000000000001E-2</c:v>
                </c:pt>
              </c:numCache>
            </c:numRef>
          </c:val>
          <c:smooth val="0"/>
        </c:ser>
        <c:ser>
          <c:idx val="1"/>
          <c:order val="1"/>
          <c:tx>
            <c:strRef>
              <c:f>'FRED Graph'!$C$14</c:f>
              <c:strCache>
                <c:ptCount val="1"/>
                <c:pt idx="0">
                  <c:v>University of Michigan: Inflation Expectation</c:v>
                </c:pt>
              </c:strCache>
            </c:strRef>
          </c:tx>
          <c:spPr>
            <a:ln w="19050" cap="rnd">
              <a:solidFill>
                <a:schemeClr val="accent6"/>
              </a:solidFill>
              <a:round/>
            </a:ln>
            <a:effectLst/>
          </c:spPr>
          <c:marker>
            <c:symbol val="none"/>
          </c:marker>
          <c:cat>
            <c:numRef>
              <c:f>'FRED Graph'!$A$15:$A$83</c:f>
              <c:numCache>
                <c:formatCode>yyyy\-mm\-dd</c:formatCode>
                <c:ptCount val="69"/>
                <c:pt idx="0">
                  <c:v>42979</c:v>
                </c:pt>
                <c:pt idx="1">
                  <c:v>42948</c:v>
                </c:pt>
                <c:pt idx="2">
                  <c:v>42917</c:v>
                </c:pt>
                <c:pt idx="3">
                  <c:v>42887</c:v>
                </c:pt>
                <c:pt idx="4">
                  <c:v>42856</c:v>
                </c:pt>
                <c:pt idx="5">
                  <c:v>42826</c:v>
                </c:pt>
                <c:pt idx="6">
                  <c:v>42795</c:v>
                </c:pt>
                <c:pt idx="7">
                  <c:v>42767</c:v>
                </c:pt>
                <c:pt idx="8">
                  <c:v>42736</c:v>
                </c:pt>
                <c:pt idx="9">
                  <c:v>42705</c:v>
                </c:pt>
                <c:pt idx="10">
                  <c:v>42675</c:v>
                </c:pt>
                <c:pt idx="11">
                  <c:v>42644</c:v>
                </c:pt>
                <c:pt idx="12">
                  <c:v>42614</c:v>
                </c:pt>
                <c:pt idx="13">
                  <c:v>42583</c:v>
                </c:pt>
                <c:pt idx="14">
                  <c:v>42552</c:v>
                </c:pt>
                <c:pt idx="15">
                  <c:v>42522</c:v>
                </c:pt>
                <c:pt idx="16">
                  <c:v>42491</c:v>
                </c:pt>
                <c:pt idx="17">
                  <c:v>42461</c:v>
                </c:pt>
                <c:pt idx="18">
                  <c:v>42430</c:v>
                </c:pt>
                <c:pt idx="19">
                  <c:v>42401</c:v>
                </c:pt>
                <c:pt idx="20">
                  <c:v>42370</c:v>
                </c:pt>
                <c:pt idx="21">
                  <c:v>42339</c:v>
                </c:pt>
                <c:pt idx="22">
                  <c:v>42309</c:v>
                </c:pt>
                <c:pt idx="23">
                  <c:v>42278</c:v>
                </c:pt>
                <c:pt idx="24">
                  <c:v>42248</c:v>
                </c:pt>
                <c:pt idx="25">
                  <c:v>42217</c:v>
                </c:pt>
                <c:pt idx="26">
                  <c:v>42186</c:v>
                </c:pt>
                <c:pt idx="27">
                  <c:v>42156</c:v>
                </c:pt>
                <c:pt idx="28">
                  <c:v>42125</c:v>
                </c:pt>
                <c:pt idx="29">
                  <c:v>42095</c:v>
                </c:pt>
                <c:pt idx="30">
                  <c:v>42064</c:v>
                </c:pt>
                <c:pt idx="31">
                  <c:v>42036</c:v>
                </c:pt>
                <c:pt idx="32">
                  <c:v>42005</c:v>
                </c:pt>
                <c:pt idx="33">
                  <c:v>41974</c:v>
                </c:pt>
                <c:pt idx="34">
                  <c:v>41944</c:v>
                </c:pt>
                <c:pt idx="35">
                  <c:v>41913</c:v>
                </c:pt>
                <c:pt idx="36">
                  <c:v>41883</c:v>
                </c:pt>
                <c:pt idx="37">
                  <c:v>41852</c:v>
                </c:pt>
                <c:pt idx="38">
                  <c:v>41821</c:v>
                </c:pt>
                <c:pt idx="39">
                  <c:v>41791</c:v>
                </c:pt>
                <c:pt idx="40">
                  <c:v>41760</c:v>
                </c:pt>
                <c:pt idx="41">
                  <c:v>41730</c:v>
                </c:pt>
                <c:pt idx="42">
                  <c:v>41699</c:v>
                </c:pt>
                <c:pt idx="43">
                  <c:v>41671</c:v>
                </c:pt>
                <c:pt idx="44">
                  <c:v>41640</c:v>
                </c:pt>
                <c:pt idx="45">
                  <c:v>41609</c:v>
                </c:pt>
                <c:pt idx="46">
                  <c:v>41579</c:v>
                </c:pt>
                <c:pt idx="47">
                  <c:v>41548</c:v>
                </c:pt>
                <c:pt idx="48">
                  <c:v>41518</c:v>
                </c:pt>
                <c:pt idx="49">
                  <c:v>41487</c:v>
                </c:pt>
                <c:pt idx="50">
                  <c:v>41456</c:v>
                </c:pt>
                <c:pt idx="51">
                  <c:v>41426</c:v>
                </c:pt>
                <c:pt idx="52">
                  <c:v>41395</c:v>
                </c:pt>
                <c:pt idx="53">
                  <c:v>41365</c:v>
                </c:pt>
                <c:pt idx="54">
                  <c:v>41334</c:v>
                </c:pt>
                <c:pt idx="55">
                  <c:v>41306</c:v>
                </c:pt>
                <c:pt idx="56">
                  <c:v>41275</c:v>
                </c:pt>
                <c:pt idx="57">
                  <c:v>41244</c:v>
                </c:pt>
                <c:pt idx="58">
                  <c:v>41214</c:v>
                </c:pt>
                <c:pt idx="59">
                  <c:v>41183</c:v>
                </c:pt>
                <c:pt idx="60">
                  <c:v>41153</c:v>
                </c:pt>
                <c:pt idx="61">
                  <c:v>41122</c:v>
                </c:pt>
                <c:pt idx="62">
                  <c:v>41091</c:v>
                </c:pt>
                <c:pt idx="63">
                  <c:v>41061</c:v>
                </c:pt>
                <c:pt idx="64">
                  <c:v>41030</c:v>
                </c:pt>
                <c:pt idx="65">
                  <c:v>41000</c:v>
                </c:pt>
                <c:pt idx="66">
                  <c:v>40969</c:v>
                </c:pt>
                <c:pt idx="67">
                  <c:v>40940</c:v>
                </c:pt>
                <c:pt idx="68">
                  <c:v>40909</c:v>
                </c:pt>
              </c:numCache>
            </c:numRef>
          </c:cat>
          <c:val>
            <c:numRef>
              <c:f>'FRED Graph'!$C$15:$C$83</c:f>
              <c:numCache>
                <c:formatCode>0.0%</c:formatCode>
                <c:ptCount val="69"/>
                <c:pt idx="0">
                  <c:v>2.7000000000000003E-2</c:v>
                </c:pt>
                <c:pt idx="1">
                  <c:v>2.6000000000000002E-2</c:v>
                </c:pt>
                <c:pt idx="2">
                  <c:v>2.6000000000000002E-2</c:v>
                </c:pt>
                <c:pt idx="3">
                  <c:v>2.6000000000000002E-2</c:v>
                </c:pt>
                <c:pt idx="4">
                  <c:v>2.6000000000000002E-2</c:v>
                </c:pt>
                <c:pt idx="5">
                  <c:v>2.5000000000000001E-2</c:v>
                </c:pt>
                <c:pt idx="6">
                  <c:v>2.5000000000000001E-2</c:v>
                </c:pt>
                <c:pt idx="7">
                  <c:v>2.7000000000000003E-2</c:v>
                </c:pt>
                <c:pt idx="8">
                  <c:v>2.6000000000000002E-2</c:v>
                </c:pt>
                <c:pt idx="9">
                  <c:v>2.2000000000000002E-2</c:v>
                </c:pt>
                <c:pt idx="10">
                  <c:v>2.4E-2</c:v>
                </c:pt>
                <c:pt idx="11">
                  <c:v>2.4E-2</c:v>
                </c:pt>
                <c:pt idx="12">
                  <c:v>2.4E-2</c:v>
                </c:pt>
                <c:pt idx="13">
                  <c:v>2.5000000000000001E-2</c:v>
                </c:pt>
                <c:pt idx="14">
                  <c:v>2.7000000000000003E-2</c:v>
                </c:pt>
                <c:pt idx="15">
                  <c:v>2.6000000000000002E-2</c:v>
                </c:pt>
                <c:pt idx="16">
                  <c:v>2.4E-2</c:v>
                </c:pt>
                <c:pt idx="17">
                  <c:v>2.7999999999999997E-2</c:v>
                </c:pt>
                <c:pt idx="18">
                  <c:v>2.7000000000000003E-2</c:v>
                </c:pt>
                <c:pt idx="19">
                  <c:v>2.5000000000000001E-2</c:v>
                </c:pt>
                <c:pt idx="20">
                  <c:v>2.5000000000000001E-2</c:v>
                </c:pt>
                <c:pt idx="21">
                  <c:v>2.6000000000000002E-2</c:v>
                </c:pt>
                <c:pt idx="22">
                  <c:v>2.7000000000000003E-2</c:v>
                </c:pt>
                <c:pt idx="23">
                  <c:v>2.7000000000000003E-2</c:v>
                </c:pt>
                <c:pt idx="24">
                  <c:v>2.7999999999999997E-2</c:v>
                </c:pt>
                <c:pt idx="25">
                  <c:v>2.7999999999999997E-2</c:v>
                </c:pt>
                <c:pt idx="26">
                  <c:v>2.7999999999999997E-2</c:v>
                </c:pt>
                <c:pt idx="27">
                  <c:v>2.7000000000000003E-2</c:v>
                </c:pt>
                <c:pt idx="28">
                  <c:v>2.7999999999999997E-2</c:v>
                </c:pt>
                <c:pt idx="29">
                  <c:v>2.6000000000000002E-2</c:v>
                </c:pt>
                <c:pt idx="30">
                  <c:v>0.03</c:v>
                </c:pt>
                <c:pt idx="31">
                  <c:v>2.7999999999999997E-2</c:v>
                </c:pt>
                <c:pt idx="32">
                  <c:v>2.5000000000000001E-2</c:v>
                </c:pt>
                <c:pt idx="33">
                  <c:v>2.7999999999999997E-2</c:v>
                </c:pt>
                <c:pt idx="34">
                  <c:v>2.7999999999999997E-2</c:v>
                </c:pt>
                <c:pt idx="35">
                  <c:v>2.8999999999999998E-2</c:v>
                </c:pt>
                <c:pt idx="36">
                  <c:v>0.03</c:v>
                </c:pt>
                <c:pt idx="37">
                  <c:v>3.2000000000000001E-2</c:v>
                </c:pt>
                <c:pt idx="38">
                  <c:v>3.3000000000000002E-2</c:v>
                </c:pt>
                <c:pt idx="39">
                  <c:v>3.1E-2</c:v>
                </c:pt>
                <c:pt idx="40">
                  <c:v>3.3000000000000002E-2</c:v>
                </c:pt>
                <c:pt idx="41">
                  <c:v>3.2000000000000001E-2</c:v>
                </c:pt>
                <c:pt idx="42">
                  <c:v>3.2000000000000001E-2</c:v>
                </c:pt>
                <c:pt idx="43">
                  <c:v>3.2000000000000001E-2</c:v>
                </c:pt>
                <c:pt idx="44">
                  <c:v>3.1E-2</c:v>
                </c:pt>
                <c:pt idx="45">
                  <c:v>0.03</c:v>
                </c:pt>
                <c:pt idx="46">
                  <c:v>2.8999999999999998E-2</c:v>
                </c:pt>
                <c:pt idx="47">
                  <c:v>0.03</c:v>
                </c:pt>
                <c:pt idx="48">
                  <c:v>3.3000000000000002E-2</c:v>
                </c:pt>
                <c:pt idx="49">
                  <c:v>0.03</c:v>
                </c:pt>
                <c:pt idx="50">
                  <c:v>3.1E-2</c:v>
                </c:pt>
                <c:pt idx="51">
                  <c:v>0.03</c:v>
                </c:pt>
                <c:pt idx="52">
                  <c:v>3.1E-2</c:v>
                </c:pt>
                <c:pt idx="53">
                  <c:v>3.1E-2</c:v>
                </c:pt>
                <c:pt idx="54">
                  <c:v>3.2000000000000001E-2</c:v>
                </c:pt>
                <c:pt idx="55">
                  <c:v>3.3000000000000002E-2</c:v>
                </c:pt>
                <c:pt idx="56">
                  <c:v>3.3000000000000002E-2</c:v>
                </c:pt>
                <c:pt idx="57">
                  <c:v>3.2000000000000001E-2</c:v>
                </c:pt>
                <c:pt idx="58">
                  <c:v>3.1E-2</c:v>
                </c:pt>
                <c:pt idx="59">
                  <c:v>3.1E-2</c:v>
                </c:pt>
                <c:pt idx="60">
                  <c:v>3.3000000000000002E-2</c:v>
                </c:pt>
                <c:pt idx="61">
                  <c:v>3.6000000000000004E-2</c:v>
                </c:pt>
                <c:pt idx="62">
                  <c:v>0.03</c:v>
                </c:pt>
                <c:pt idx="63">
                  <c:v>3.1E-2</c:v>
                </c:pt>
                <c:pt idx="64">
                  <c:v>0.03</c:v>
                </c:pt>
                <c:pt idx="65">
                  <c:v>3.2000000000000001E-2</c:v>
                </c:pt>
                <c:pt idx="66">
                  <c:v>3.9E-2</c:v>
                </c:pt>
                <c:pt idx="67">
                  <c:v>3.3000000000000002E-2</c:v>
                </c:pt>
                <c:pt idx="68">
                  <c:v>3.3000000000000002E-2</c:v>
                </c:pt>
              </c:numCache>
            </c:numRef>
          </c:val>
          <c:smooth val="0"/>
        </c:ser>
        <c:dLbls>
          <c:showLegendKey val="0"/>
          <c:showVal val="0"/>
          <c:showCatName val="0"/>
          <c:showSerName val="0"/>
          <c:showPercent val="0"/>
          <c:showBubbleSize val="0"/>
        </c:dLbls>
        <c:marker val="1"/>
        <c:smooth val="0"/>
        <c:axId val="-1296911168"/>
        <c:axId val="-1296910624"/>
      </c:lineChart>
      <c:scatterChart>
        <c:scatterStyle val="lineMarker"/>
        <c:varyColors val="0"/>
        <c:ser>
          <c:idx val="2"/>
          <c:order val="2"/>
          <c:tx>
            <c:strRef>
              <c:f>'FRED Graph'!$E$14</c:f>
              <c:strCache>
                <c:ptCount val="1"/>
                <c:pt idx="0">
                  <c:v>FOMC: Core PCE </c:v>
                </c:pt>
              </c:strCache>
            </c:strRef>
          </c:tx>
          <c:spPr>
            <a:ln w="25400" cap="rnd">
              <a:noFill/>
              <a:round/>
            </a:ln>
            <a:effectLst/>
          </c:spPr>
          <c:marker>
            <c:symbol val="circle"/>
            <c:size val="5"/>
            <c:spPr>
              <a:solidFill>
                <a:schemeClr val="accent3"/>
              </a:solidFill>
              <a:ln w="15875">
                <a:solidFill>
                  <a:schemeClr val="accent3"/>
                </a:solidFill>
              </a:ln>
              <a:effectLst/>
            </c:spPr>
          </c:marker>
          <c:xVal>
            <c:numRef>
              <c:f>'FRED Graph'!$D$15:$D$18</c:f>
              <c:numCache>
                <c:formatCode>yyyy\-mm\-dd</c:formatCode>
                <c:ptCount val="4"/>
                <c:pt idx="0">
                  <c:v>43831</c:v>
                </c:pt>
                <c:pt idx="1">
                  <c:v>43466</c:v>
                </c:pt>
                <c:pt idx="2">
                  <c:v>43101</c:v>
                </c:pt>
              </c:numCache>
            </c:numRef>
          </c:xVal>
          <c:yVal>
            <c:numRef>
              <c:f>'FRED Graph'!$E$15:$E$18</c:f>
              <c:numCache>
                <c:formatCode>0.0%</c:formatCode>
                <c:ptCount val="4"/>
                <c:pt idx="0">
                  <c:v>0.02</c:v>
                </c:pt>
                <c:pt idx="1">
                  <c:v>0.02</c:v>
                </c:pt>
                <c:pt idx="2">
                  <c:v>1.9E-2</c:v>
                </c:pt>
              </c:numCache>
            </c:numRef>
          </c:yVal>
          <c:smooth val="0"/>
        </c:ser>
        <c:ser>
          <c:idx val="3"/>
          <c:order val="3"/>
          <c:tx>
            <c:strRef>
              <c:f>'FRED Graph'!$F$14</c:f>
              <c:strCache>
                <c:ptCount val="1"/>
                <c:pt idx="0">
                  <c:v>FOMC: Headline PCE</c:v>
                </c:pt>
              </c:strCache>
            </c:strRef>
          </c:tx>
          <c:spPr>
            <a:ln w="25400" cap="rnd">
              <a:noFill/>
              <a:round/>
            </a:ln>
            <a:effectLst/>
          </c:spPr>
          <c:marker>
            <c:symbol val="circle"/>
            <c:size val="5"/>
            <c:spPr>
              <a:solidFill>
                <a:srgbClr val="002060"/>
              </a:solidFill>
              <a:ln w="15875">
                <a:solidFill>
                  <a:srgbClr val="002060"/>
                </a:solidFill>
              </a:ln>
              <a:effectLst/>
            </c:spPr>
          </c:marker>
          <c:xVal>
            <c:numRef>
              <c:f>'FRED Graph'!$D$15:$D$18</c:f>
              <c:numCache>
                <c:formatCode>yyyy\-mm\-dd</c:formatCode>
                <c:ptCount val="4"/>
                <c:pt idx="0">
                  <c:v>43831</c:v>
                </c:pt>
                <c:pt idx="1">
                  <c:v>43466</c:v>
                </c:pt>
                <c:pt idx="2">
                  <c:v>43101</c:v>
                </c:pt>
              </c:numCache>
            </c:numRef>
          </c:xVal>
          <c:yVal>
            <c:numRef>
              <c:f>'FRED Graph'!$F$15:$F$18</c:f>
              <c:numCache>
                <c:formatCode>0.0%</c:formatCode>
                <c:ptCount val="4"/>
                <c:pt idx="0">
                  <c:v>2.0499999999999997E-2</c:v>
                </c:pt>
                <c:pt idx="1">
                  <c:v>0.02</c:v>
                </c:pt>
                <c:pt idx="2">
                  <c:v>1.9E-2</c:v>
                </c:pt>
              </c:numCache>
            </c:numRef>
          </c:yVal>
          <c:smooth val="0"/>
        </c:ser>
        <c:ser>
          <c:idx val="4"/>
          <c:order val="4"/>
          <c:tx>
            <c:strRef>
              <c:f>'FRED Graph'!$G$14</c:f>
              <c:strCache>
                <c:ptCount val="1"/>
                <c:pt idx="0">
                  <c:v>Projected: TIPS</c:v>
                </c:pt>
              </c:strCache>
            </c:strRef>
          </c:tx>
          <c:spPr>
            <a:ln w="25400" cap="rnd">
              <a:noFill/>
              <a:round/>
            </a:ln>
            <a:effectLst/>
          </c:spPr>
          <c:marker>
            <c:symbol val="circle"/>
            <c:size val="5"/>
            <c:spPr>
              <a:solidFill>
                <a:srgbClr val="A32638"/>
              </a:solidFill>
              <a:ln w="15875">
                <a:solidFill>
                  <a:srgbClr val="A32638"/>
                </a:solidFill>
              </a:ln>
              <a:effectLst/>
            </c:spPr>
          </c:marker>
          <c:xVal>
            <c:numRef>
              <c:f>'FRED Graph'!$D$15:$D$17</c:f>
              <c:numCache>
                <c:formatCode>yyyy\-mm\-dd</c:formatCode>
                <c:ptCount val="3"/>
                <c:pt idx="0">
                  <c:v>43831</c:v>
                </c:pt>
                <c:pt idx="1">
                  <c:v>43466</c:v>
                </c:pt>
                <c:pt idx="2">
                  <c:v>43101</c:v>
                </c:pt>
              </c:numCache>
            </c:numRef>
          </c:xVal>
          <c:yVal>
            <c:numRef>
              <c:f>'FRED Graph'!$G$15:$G$17</c:f>
              <c:numCache>
                <c:formatCode>0.0%</c:formatCode>
                <c:ptCount val="3"/>
                <c:pt idx="0">
                  <c:v>1.7000000000000001E-2</c:v>
                </c:pt>
                <c:pt idx="1">
                  <c:v>1.7000000000000001E-2</c:v>
                </c:pt>
                <c:pt idx="2">
                  <c:v>1.7000000000000001E-2</c:v>
                </c:pt>
              </c:numCache>
            </c:numRef>
          </c:yVal>
          <c:smooth val="0"/>
        </c:ser>
        <c:ser>
          <c:idx val="5"/>
          <c:order val="5"/>
          <c:tx>
            <c:strRef>
              <c:f>'FRED Graph'!$H$14</c:f>
              <c:strCache>
                <c:ptCount val="1"/>
                <c:pt idx="0">
                  <c:v>Projected: UMICH </c:v>
                </c:pt>
              </c:strCache>
            </c:strRef>
          </c:tx>
          <c:spPr>
            <a:ln w="25400" cap="rnd">
              <a:noFill/>
              <a:round/>
            </a:ln>
            <a:effectLst/>
          </c:spPr>
          <c:marker>
            <c:symbol val="circle"/>
            <c:size val="5"/>
            <c:spPr>
              <a:solidFill>
                <a:schemeClr val="accent6"/>
              </a:solidFill>
              <a:ln w="15875">
                <a:solidFill>
                  <a:schemeClr val="accent6"/>
                </a:solidFill>
              </a:ln>
              <a:effectLst/>
            </c:spPr>
          </c:marker>
          <c:xVal>
            <c:numRef>
              <c:f>'FRED Graph'!$D$17</c:f>
              <c:numCache>
                <c:formatCode>yyyy\-mm\-dd</c:formatCode>
                <c:ptCount val="1"/>
                <c:pt idx="0">
                  <c:v>43101</c:v>
                </c:pt>
              </c:numCache>
            </c:numRef>
          </c:xVal>
          <c:yVal>
            <c:numRef>
              <c:f>'FRED Graph'!$H$17</c:f>
              <c:numCache>
                <c:formatCode>0.0%</c:formatCode>
                <c:ptCount val="1"/>
                <c:pt idx="0">
                  <c:v>2.7E-2</c:v>
                </c:pt>
              </c:numCache>
            </c:numRef>
          </c:yVal>
          <c:smooth val="0"/>
        </c:ser>
        <c:dLbls>
          <c:showLegendKey val="0"/>
          <c:showVal val="0"/>
          <c:showCatName val="0"/>
          <c:showSerName val="0"/>
          <c:showPercent val="0"/>
          <c:showBubbleSize val="0"/>
        </c:dLbls>
        <c:axId val="-1296911168"/>
        <c:axId val="-1296910624"/>
      </c:scatterChart>
      <c:dateAx>
        <c:axId val="-1296911168"/>
        <c:scaling>
          <c:orientation val="minMax"/>
        </c:scaling>
        <c:delete val="0"/>
        <c:axPos val="b"/>
        <c:majorGridlines>
          <c:spPr>
            <a:ln w="9525" cap="flat" cmpd="sng" algn="ctr">
              <a:noFill/>
              <a:round/>
            </a:ln>
            <a:effectLst/>
          </c:spPr>
        </c:majorGridlines>
        <c:numFmt formatCode="yyyy" sourceLinked="0"/>
        <c:majorTickMark val="out"/>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900" b="1" i="0" u="none" strike="noStrike" kern="1200" baseline="0">
                <a:solidFill>
                  <a:schemeClr val="tx1">
                    <a:lumMod val="65000"/>
                    <a:lumOff val="35000"/>
                  </a:schemeClr>
                </a:solidFill>
                <a:latin typeface="+mn-lt"/>
                <a:ea typeface="+mn-ea"/>
                <a:cs typeface="+mn-cs"/>
              </a:defRPr>
            </a:pPr>
            <a:endParaRPr lang="en-US"/>
          </a:p>
        </c:txPr>
        <c:crossAx val="-1296910624"/>
        <c:crosses val="autoZero"/>
        <c:auto val="1"/>
        <c:lblOffset val="100"/>
        <c:baseTimeUnit val="months"/>
        <c:majorUnit val="12"/>
        <c:majorTimeUnit val="months"/>
      </c:dateAx>
      <c:valAx>
        <c:axId val="-1296910624"/>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1" i="0" u="none" strike="noStrike" kern="1200" baseline="0">
                <a:solidFill>
                  <a:schemeClr val="tx1">
                    <a:lumMod val="65000"/>
                    <a:lumOff val="35000"/>
                  </a:schemeClr>
                </a:solidFill>
                <a:latin typeface="+mn-lt"/>
                <a:ea typeface="+mn-ea"/>
                <a:cs typeface="+mn-cs"/>
              </a:defRPr>
            </a:pPr>
            <a:endParaRPr lang="en-US"/>
          </a:p>
        </c:txPr>
        <c:crossAx val="-1296911168"/>
        <c:crosses val="autoZero"/>
        <c:crossBetween val="between"/>
        <c:majorUnit val="1.0000000000000002E-2"/>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1"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[FedData.xlsx]Unemployment!$B$11</c:f>
              <c:strCache>
                <c:ptCount val="1"/>
                <c:pt idx="0">
                  <c:v>U-6</c:v>
                </c:pt>
              </c:strCache>
            </c:strRef>
          </c:tx>
          <c:spPr>
            <a:ln w="28575" cap="rnd">
              <a:solidFill>
                <a:schemeClr val="accent5">
                  <a:lumMod val="75000"/>
                </a:schemeClr>
              </a:solidFill>
              <a:round/>
            </a:ln>
            <a:effectLst/>
          </c:spPr>
          <c:marker>
            <c:symbol val="none"/>
          </c:marker>
          <c:cat>
            <c:numRef>
              <c:f>[FedData.xlsx]Unemployment!$A$12:$A$224</c:f>
              <c:numCache>
                <c:formatCode>yyyy\-mm\-dd</c:formatCode>
                <c:ptCount val="213"/>
                <c:pt idx="0">
                  <c:v>42979</c:v>
                </c:pt>
                <c:pt idx="1">
                  <c:v>42948</c:v>
                </c:pt>
                <c:pt idx="2">
                  <c:v>42917</c:v>
                </c:pt>
                <c:pt idx="3">
                  <c:v>42887</c:v>
                </c:pt>
                <c:pt idx="4">
                  <c:v>42856</c:v>
                </c:pt>
                <c:pt idx="5">
                  <c:v>42826</c:v>
                </c:pt>
                <c:pt idx="6">
                  <c:v>42795</c:v>
                </c:pt>
                <c:pt idx="7">
                  <c:v>42767</c:v>
                </c:pt>
                <c:pt idx="8">
                  <c:v>42736</c:v>
                </c:pt>
                <c:pt idx="9">
                  <c:v>42705</c:v>
                </c:pt>
                <c:pt idx="10">
                  <c:v>42675</c:v>
                </c:pt>
                <c:pt idx="11">
                  <c:v>42644</c:v>
                </c:pt>
                <c:pt idx="12">
                  <c:v>42614</c:v>
                </c:pt>
                <c:pt idx="13">
                  <c:v>42583</c:v>
                </c:pt>
                <c:pt idx="14">
                  <c:v>42552</c:v>
                </c:pt>
                <c:pt idx="15">
                  <c:v>42522</c:v>
                </c:pt>
                <c:pt idx="16">
                  <c:v>42491</c:v>
                </c:pt>
                <c:pt idx="17">
                  <c:v>42461</c:v>
                </c:pt>
                <c:pt idx="18">
                  <c:v>42430</c:v>
                </c:pt>
                <c:pt idx="19">
                  <c:v>42401</c:v>
                </c:pt>
                <c:pt idx="20">
                  <c:v>42370</c:v>
                </c:pt>
                <c:pt idx="21">
                  <c:v>42339</c:v>
                </c:pt>
                <c:pt idx="22">
                  <c:v>42309</c:v>
                </c:pt>
                <c:pt idx="23">
                  <c:v>42278</c:v>
                </c:pt>
                <c:pt idx="24">
                  <c:v>42248</c:v>
                </c:pt>
                <c:pt idx="25">
                  <c:v>42217</c:v>
                </c:pt>
                <c:pt idx="26">
                  <c:v>42186</c:v>
                </c:pt>
                <c:pt idx="27">
                  <c:v>42156</c:v>
                </c:pt>
                <c:pt idx="28">
                  <c:v>42125</c:v>
                </c:pt>
                <c:pt idx="29">
                  <c:v>42095</c:v>
                </c:pt>
                <c:pt idx="30">
                  <c:v>42064</c:v>
                </c:pt>
                <c:pt idx="31">
                  <c:v>42036</c:v>
                </c:pt>
                <c:pt idx="32">
                  <c:v>42005</c:v>
                </c:pt>
                <c:pt idx="33">
                  <c:v>41974</c:v>
                </c:pt>
                <c:pt idx="34">
                  <c:v>41944</c:v>
                </c:pt>
                <c:pt idx="35">
                  <c:v>41913</c:v>
                </c:pt>
                <c:pt idx="36">
                  <c:v>41883</c:v>
                </c:pt>
                <c:pt idx="37">
                  <c:v>41852</c:v>
                </c:pt>
                <c:pt idx="38">
                  <c:v>41821</c:v>
                </c:pt>
                <c:pt idx="39">
                  <c:v>41791</c:v>
                </c:pt>
                <c:pt idx="40">
                  <c:v>41760</c:v>
                </c:pt>
                <c:pt idx="41">
                  <c:v>41730</c:v>
                </c:pt>
                <c:pt idx="42">
                  <c:v>41699</c:v>
                </c:pt>
                <c:pt idx="43">
                  <c:v>41671</c:v>
                </c:pt>
                <c:pt idx="44">
                  <c:v>41640</c:v>
                </c:pt>
                <c:pt idx="45">
                  <c:v>41609</c:v>
                </c:pt>
                <c:pt idx="46">
                  <c:v>41579</c:v>
                </c:pt>
                <c:pt idx="47">
                  <c:v>41548</c:v>
                </c:pt>
                <c:pt idx="48">
                  <c:v>41518</c:v>
                </c:pt>
                <c:pt idx="49">
                  <c:v>41487</c:v>
                </c:pt>
                <c:pt idx="50">
                  <c:v>41456</c:v>
                </c:pt>
                <c:pt idx="51">
                  <c:v>41426</c:v>
                </c:pt>
                <c:pt idx="52">
                  <c:v>41395</c:v>
                </c:pt>
                <c:pt idx="53">
                  <c:v>41365</c:v>
                </c:pt>
                <c:pt idx="54">
                  <c:v>41334</c:v>
                </c:pt>
                <c:pt idx="55">
                  <c:v>41306</c:v>
                </c:pt>
                <c:pt idx="56">
                  <c:v>41275</c:v>
                </c:pt>
                <c:pt idx="57">
                  <c:v>41244</c:v>
                </c:pt>
                <c:pt idx="58">
                  <c:v>41214</c:v>
                </c:pt>
                <c:pt idx="59">
                  <c:v>41183</c:v>
                </c:pt>
                <c:pt idx="60">
                  <c:v>41153</c:v>
                </c:pt>
                <c:pt idx="61">
                  <c:v>41122</c:v>
                </c:pt>
                <c:pt idx="62">
                  <c:v>41091</c:v>
                </c:pt>
                <c:pt idx="63">
                  <c:v>41061</c:v>
                </c:pt>
                <c:pt idx="64">
                  <c:v>41030</c:v>
                </c:pt>
                <c:pt idx="65">
                  <c:v>41000</c:v>
                </c:pt>
                <c:pt idx="66">
                  <c:v>40969</c:v>
                </c:pt>
                <c:pt idx="67">
                  <c:v>40940</c:v>
                </c:pt>
                <c:pt idx="68">
                  <c:v>40909</c:v>
                </c:pt>
                <c:pt idx="69">
                  <c:v>40878</c:v>
                </c:pt>
                <c:pt idx="70">
                  <c:v>40848</c:v>
                </c:pt>
                <c:pt idx="71">
                  <c:v>40817</c:v>
                </c:pt>
                <c:pt idx="72">
                  <c:v>40787</c:v>
                </c:pt>
                <c:pt idx="73">
                  <c:v>40756</c:v>
                </c:pt>
                <c:pt idx="74">
                  <c:v>40725</c:v>
                </c:pt>
                <c:pt idx="75">
                  <c:v>40695</c:v>
                </c:pt>
                <c:pt idx="76">
                  <c:v>40664</c:v>
                </c:pt>
                <c:pt idx="77">
                  <c:v>40634</c:v>
                </c:pt>
                <c:pt idx="78">
                  <c:v>40603</c:v>
                </c:pt>
                <c:pt idx="79">
                  <c:v>40575</c:v>
                </c:pt>
                <c:pt idx="80">
                  <c:v>40544</c:v>
                </c:pt>
                <c:pt idx="81">
                  <c:v>40513</c:v>
                </c:pt>
                <c:pt idx="82">
                  <c:v>40483</c:v>
                </c:pt>
                <c:pt idx="83">
                  <c:v>40452</c:v>
                </c:pt>
                <c:pt idx="84">
                  <c:v>40422</c:v>
                </c:pt>
                <c:pt idx="85">
                  <c:v>40391</c:v>
                </c:pt>
                <c:pt idx="86">
                  <c:v>40360</c:v>
                </c:pt>
                <c:pt idx="87">
                  <c:v>40330</c:v>
                </c:pt>
                <c:pt idx="88">
                  <c:v>40299</c:v>
                </c:pt>
                <c:pt idx="89">
                  <c:v>40269</c:v>
                </c:pt>
                <c:pt idx="90">
                  <c:v>40238</c:v>
                </c:pt>
                <c:pt idx="91">
                  <c:v>40210</c:v>
                </c:pt>
                <c:pt idx="92">
                  <c:v>40179</c:v>
                </c:pt>
                <c:pt idx="93">
                  <c:v>40148</c:v>
                </c:pt>
                <c:pt idx="94">
                  <c:v>40118</c:v>
                </c:pt>
                <c:pt idx="95">
                  <c:v>40087</c:v>
                </c:pt>
                <c:pt idx="96">
                  <c:v>40057</c:v>
                </c:pt>
                <c:pt idx="97">
                  <c:v>40026</c:v>
                </c:pt>
                <c:pt idx="98">
                  <c:v>39995</c:v>
                </c:pt>
                <c:pt idx="99">
                  <c:v>39965</c:v>
                </c:pt>
                <c:pt idx="100">
                  <c:v>39934</c:v>
                </c:pt>
                <c:pt idx="101">
                  <c:v>39904</c:v>
                </c:pt>
                <c:pt idx="102">
                  <c:v>39873</c:v>
                </c:pt>
                <c:pt idx="103">
                  <c:v>39845</c:v>
                </c:pt>
                <c:pt idx="104">
                  <c:v>39814</c:v>
                </c:pt>
                <c:pt idx="105">
                  <c:v>39783</c:v>
                </c:pt>
                <c:pt idx="106">
                  <c:v>39753</c:v>
                </c:pt>
                <c:pt idx="107">
                  <c:v>39722</c:v>
                </c:pt>
                <c:pt idx="108">
                  <c:v>39692</c:v>
                </c:pt>
                <c:pt idx="109">
                  <c:v>39661</c:v>
                </c:pt>
                <c:pt idx="110">
                  <c:v>39630</c:v>
                </c:pt>
                <c:pt idx="111">
                  <c:v>39600</c:v>
                </c:pt>
                <c:pt idx="112">
                  <c:v>39569</c:v>
                </c:pt>
                <c:pt idx="113">
                  <c:v>39539</c:v>
                </c:pt>
                <c:pt idx="114">
                  <c:v>39508</c:v>
                </c:pt>
                <c:pt idx="115">
                  <c:v>39479</c:v>
                </c:pt>
                <c:pt idx="116">
                  <c:v>39448</c:v>
                </c:pt>
                <c:pt idx="117">
                  <c:v>39417</c:v>
                </c:pt>
                <c:pt idx="118">
                  <c:v>39387</c:v>
                </c:pt>
                <c:pt idx="119">
                  <c:v>39356</c:v>
                </c:pt>
                <c:pt idx="120">
                  <c:v>39326</c:v>
                </c:pt>
                <c:pt idx="121">
                  <c:v>39295</c:v>
                </c:pt>
                <c:pt idx="122">
                  <c:v>39264</c:v>
                </c:pt>
                <c:pt idx="123">
                  <c:v>39234</c:v>
                </c:pt>
                <c:pt idx="124">
                  <c:v>39203</c:v>
                </c:pt>
                <c:pt idx="125">
                  <c:v>39173</c:v>
                </c:pt>
                <c:pt idx="126">
                  <c:v>39142</c:v>
                </c:pt>
                <c:pt idx="127">
                  <c:v>39114</c:v>
                </c:pt>
                <c:pt idx="128">
                  <c:v>39083</c:v>
                </c:pt>
                <c:pt idx="129">
                  <c:v>39052</c:v>
                </c:pt>
                <c:pt idx="130">
                  <c:v>39022</c:v>
                </c:pt>
                <c:pt idx="131">
                  <c:v>38991</c:v>
                </c:pt>
                <c:pt idx="132">
                  <c:v>38961</c:v>
                </c:pt>
                <c:pt idx="133">
                  <c:v>38930</c:v>
                </c:pt>
                <c:pt idx="134">
                  <c:v>38899</c:v>
                </c:pt>
                <c:pt idx="135">
                  <c:v>38869</c:v>
                </c:pt>
                <c:pt idx="136">
                  <c:v>38838</c:v>
                </c:pt>
                <c:pt idx="137">
                  <c:v>38808</c:v>
                </c:pt>
                <c:pt idx="138">
                  <c:v>38777</c:v>
                </c:pt>
                <c:pt idx="139">
                  <c:v>38749</c:v>
                </c:pt>
                <c:pt idx="140">
                  <c:v>38718</c:v>
                </c:pt>
                <c:pt idx="141">
                  <c:v>38687</c:v>
                </c:pt>
                <c:pt idx="142">
                  <c:v>38657</c:v>
                </c:pt>
                <c:pt idx="143">
                  <c:v>38626</c:v>
                </c:pt>
                <c:pt idx="144">
                  <c:v>38596</c:v>
                </c:pt>
                <c:pt idx="145">
                  <c:v>38565</c:v>
                </c:pt>
                <c:pt idx="146">
                  <c:v>38534</c:v>
                </c:pt>
                <c:pt idx="147">
                  <c:v>38504</c:v>
                </c:pt>
                <c:pt idx="148">
                  <c:v>38473</c:v>
                </c:pt>
                <c:pt idx="149">
                  <c:v>38443</c:v>
                </c:pt>
                <c:pt idx="150">
                  <c:v>38412</c:v>
                </c:pt>
                <c:pt idx="151">
                  <c:v>38384</c:v>
                </c:pt>
                <c:pt idx="152">
                  <c:v>38353</c:v>
                </c:pt>
                <c:pt idx="153">
                  <c:v>38322</c:v>
                </c:pt>
                <c:pt idx="154">
                  <c:v>38292</c:v>
                </c:pt>
                <c:pt idx="155">
                  <c:v>38261</c:v>
                </c:pt>
                <c:pt idx="156">
                  <c:v>38231</c:v>
                </c:pt>
                <c:pt idx="157">
                  <c:v>38200</c:v>
                </c:pt>
                <c:pt idx="158">
                  <c:v>38169</c:v>
                </c:pt>
                <c:pt idx="159">
                  <c:v>38139</c:v>
                </c:pt>
                <c:pt idx="160">
                  <c:v>38108</c:v>
                </c:pt>
                <c:pt idx="161">
                  <c:v>38078</c:v>
                </c:pt>
                <c:pt idx="162">
                  <c:v>38047</c:v>
                </c:pt>
                <c:pt idx="163">
                  <c:v>38018</c:v>
                </c:pt>
                <c:pt idx="164">
                  <c:v>37987</c:v>
                </c:pt>
                <c:pt idx="165">
                  <c:v>37956</c:v>
                </c:pt>
                <c:pt idx="166">
                  <c:v>37926</c:v>
                </c:pt>
                <c:pt idx="167">
                  <c:v>37895</c:v>
                </c:pt>
                <c:pt idx="168">
                  <c:v>37865</c:v>
                </c:pt>
                <c:pt idx="169">
                  <c:v>37834</c:v>
                </c:pt>
                <c:pt idx="170">
                  <c:v>37803</c:v>
                </c:pt>
                <c:pt idx="171">
                  <c:v>37773</c:v>
                </c:pt>
                <c:pt idx="172">
                  <c:v>37742</c:v>
                </c:pt>
                <c:pt idx="173">
                  <c:v>37712</c:v>
                </c:pt>
                <c:pt idx="174">
                  <c:v>37681</c:v>
                </c:pt>
                <c:pt idx="175">
                  <c:v>37653</c:v>
                </c:pt>
                <c:pt idx="176">
                  <c:v>37622</c:v>
                </c:pt>
                <c:pt idx="177">
                  <c:v>37591</c:v>
                </c:pt>
                <c:pt idx="178">
                  <c:v>37561</c:v>
                </c:pt>
                <c:pt idx="179">
                  <c:v>37530</c:v>
                </c:pt>
                <c:pt idx="180">
                  <c:v>37500</c:v>
                </c:pt>
                <c:pt idx="181">
                  <c:v>37469</c:v>
                </c:pt>
                <c:pt idx="182">
                  <c:v>37438</c:v>
                </c:pt>
                <c:pt idx="183">
                  <c:v>37408</c:v>
                </c:pt>
                <c:pt idx="184">
                  <c:v>37377</c:v>
                </c:pt>
                <c:pt idx="185">
                  <c:v>37347</c:v>
                </c:pt>
                <c:pt idx="186">
                  <c:v>37316</c:v>
                </c:pt>
                <c:pt idx="187">
                  <c:v>37288</c:v>
                </c:pt>
                <c:pt idx="188">
                  <c:v>37257</c:v>
                </c:pt>
                <c:pt idx="189">
                  <c:v>37226</c:v>
                </c:pt>
                <c:pt idx="190">
                  <c:v>37196</c:v>
                </c:pt>
                <c:pt idx="191">
                  <c:v>37165</c:v>
                </c:pt>
                <c:pt idx="192">
                  <c:v>37135</c:v>
                </c:pt>
                <c:pt idx="193">
                  <c:v>37104</c:v>
                </c:pt>
                <c:pt idx="194">
                  <c:v>37073</c:v>
                </c:pt>
                <c:pt idx="195">
                  <c:v>37043</c:v>
                </c:pt>
                <c:pt idx="196">
                  <c:v>37012</c:v>
                </c:pt>
                <c:pt idx="197">
                  <c:v>36982</c:v>
                </c:pt>
                <c:pt idx="198">
                  <c:v>36951</c:v>
                </c:pt>
                <c:pt idx="199">
                  <c:v>36923</c:v>
                </c:pt>
                <c:pt idx="200">
                  <c:v>36892</c:v>
                </c:pt>
                <c:pt idx="201">
                  <c:v>36861</c:v>
                </c:pt>
                <c:pt idx="202">
                  <c:v>36831</c:v>
                </c:pt>
                <c:pt idx="203">
                  <c:v>36800</c:v>
                </c:pt>
                <c:pt idx="204">
                  <c:v>36770</c:v>
                </c:pt>
                <c:pt idx="205">
                  <c:v>36739</c:v>
                </c:pt>
                <c:pt idx="206">
                  <c:v>36708</c:v>
                </c:pt>
                <c:pt idx="207">
                  <c:v>36678</c:v>
                </c:pt>
                <c:pt idx="208">
                  <c:v>36647</c:v>
                </c:pt>
                <c:pt idx="209">
                  <c:v>36617</c:v>
                </c:pt>
                <c:pt idx="210">
                  <c:v>36586</c:v>
                </c:pt>
                <c:pt idx="211">
                  <c:v>36557</c:v>
                </c:pt>
                <c:pt idx="212">
                  <c:v>36526</c:v>
                </c:pt>
              </c:numCache>
            </c:numRef>
          </c:cat>
          <c:val>
            <c:numRef>
              <c:f>[FedData.xlsx]Unemployment!$B$12:$B$224</c:f>
              <c:numCache>
                <c:formatCode>0%</c:formatCode>
                <c:ptCount val="213"/>
                <c:pt idx="0">
                  <c:v>8.3000000000000004E-2</c:v>
                </c:pt>
                <c:pt idx="1">
                  <c:v>8.5999999999999993E-2</c:v>
                </c:pt>
                <c:pt idx="2">
                  <c:v>8.5999999999999993E-2</c:v>
                </c:pt>
                <c:pt idx="3">
                  <c:v>8.5999999999999993E-2</c:v>
                </c:pt>
                <c:pt idx="4">
                  <c:v>8.4000000000000005E-2</c:v>
                </c:pt>
                <c:pt idx="5">
                  <c:v>8.5999999999999993E-2</c:v>
                </c:pt>
                <c:pt idx="6">
                  <c:v>8.900000000000001E-2</c:v>
                </c:pt>
                <c:pt idx="7">
                  <c:v>9.1999999999999998E-2</c:v>
                </c:pt>
                <c:pt idx="8">
                  <c:v>9.4E-2</c:v>
                </c:pt>
                <c:pt idx="9">
                  <c:v>9.1999999999999998E-2</c:v>
                </c:pt>
                <c:pt idx="10">
                  <c:v>9.3000000000000013E-2</c:v>
                </c:pt>
                <c:pt idx="11">
                  <c:v>9.5000000000000001E-2</c:v>
                </c:pt>
                <c:pt idx="12">
                  <c:v>9.6999999999999989E-2</c:v>
                </c:pt>
                <c:pt idx="13">
                  <c:v>9.6999999999999989E-2</c:v>
                </c:pt>
                <c:pt idx="14">
                  <c:v>9.6999999999999989E-2</c:v>
                </c:pt>
                <c:pt idx="15">
                  <c:v>9.6000000000000002E-2</c:v>
                </c:pt>
                <c:pt idx="16">
                  <c:v>9.6999999999999989E-2</c:v>
                </c:pt>
                <c:pt idx="17">
                  <c:v>9.6999999999999989E-2</c:v>
                </c:pt>
                <c:pt idx="18">
                  <c:v>9.8000000000000004E-2</c:v>
                </c:pt>
                <c:pt idx="19">
                  <c:v>9.8000000000000004E-2</c:v>
                </c:pt>
                <c:pt idx="20">
                  <c:v>9.9000000000000005E-2</c:v>
                </c:pt>
                <c:pt idx="21">
                  <c:v>9.9000000000000005E-2</c:v>
                </c:pt>
                <c:pt idx="22">
                  <c:v>9.9000000000000005E-2</c:v>
                </c:pt>
                <c:pt idx="23">
                  <c:v>9.8000000000000004E-2</c:v>
                </c:pt>
                <c:pt idx="24">
                  <c:v>0.1</c:v>
                </c:pt>
                <c:pt idx="25">
                  <c:v>0.10199999999999999</c:v>
                </c:pt>
                <c:pt idx="26">
                  <c:v>0.10300000000000001</c:v>
                </c:pt>
                <c:pt idx="27">
                  <c:v>0.105</c:v>
                </c:pt>
                <c:pt idx="28">
                  <c:v>0.107</c:v>
                </c:pt>
                <c:pt idx="29">
                  <c:v>0.10800000000000001</c:v>
                </c:pt>
                <c:pt idx="30">
                  <c:v>0.109</c:v>
                </c:pt>
                <c:pt idx="31">
                  <c:v>0.11</c:v>
                </c:pt>
                <c:pt idx="32">
                  <c:v>0.113</c:v>
                </c:pt>
                <c:pt idx="33">
                  <c:v>0.11199999999999999</c:v>
                </c:pt>
                <c:pt idx="34">
                  <c:v>0.114</c:v>
                </c:pt>
                <c:pt idx="35">
                  <c:v>0.115</c:v>
                </c:pt>
                <c:pt idx="36">
                  <c:v>0.11800000000000001</c:v>
                </c:pt>
                <c:pt idx="37">
                  <c:v>0.12</c:v>
                </c:pt>
                <c:pt idx="38">
                  <c:v>0.122</c:v>
                </c:pt>
                <c:pt idx="39">
                  <c:v>0.12</c:v>
                </c:pt>
                <c:pt idx="40">
                  <c:v>0.121</c:v>
                </c:pt>
                <c:pt idx="41">
                  <c:v>0.12300000000000001</c:v>
                </c:pt>
                <c:pt idx="42">
                  <c:v>0.126</c:v>
                </c:pt>
                <c:pt idx="43">
                  <c:v>0.126</c:v>
                </c:pt>
                <c:pt idx="44">
                  <c:v>0.127</c:v>
                </c:pt>
                <c:pt idx="45">
                  <c:v>0.13100000000000001</c:v>
                </c:pt>
                <c:pt idx="46">
                  <c:v>0.13100000000000001</c:v>
                </c:pt>
                <c:pt idx="47">
                  <c:v>0.13600000000000001</c:v>
                </c:pt>
                <c:pt idx="48">
                  <c:v>0.13699999999999998</c:v>
                </c:pt>
                <c:pt idx="49">
                  <c:v>0.13600000000000001</c:v>
                </c:pt>
                <c:pt idx="50">
                  <c:v>0.13800000000000001</c:v>
                </c:pt>
                <c:pt idx="51">
                  <c:v>0.14199999999999999</c:v>
                </c:pt>
                <c:pt idx="52">
                  <c:v>0.13800000000000001</c:v>
                </c:pt>
                <c:pt idx="53">
                  <c:v>0.14000000000000001</c:v>
                </c:pt>
                <c:pt idx="54">
                  <c:v>0.13800000000000001</c:v>
                </c:pt>
                <c:pt idx="55">
                  <c:v>0.14400000000000002</c:v>
                </c:pt>
                <c:pt idx="56">
                  <c:v>0.14499999999999999</c:v>
                </c:pt>
                <c:pt idx="57">
                  <c:v>0.14400000000000002</c:v>
                </c:pt>
                <c:pt idx="58">
                  <c:v>0.14400000000000002</c:v>
                </c:pt>
                <c:pt idx="59">
                  <c:v>0.14400000000000002</c:v>
                </c:pt>
                <c:pt idx="60">
                  <c:v>0.14800000000000002</c:v>
                </c:pt>
                <c:pt idx="61">
                  <c:v>0.14599999999999999</c:v>
                </c:pt>
                <c:pt idx="62">
                  <c:v>0.14800000000000002</c:v>
                </c:pt>
                <c:pt idx="63">
                  <c:v>0.14800000000000002</c:v>
                </c:pt>
                <c:pt idx="64">
                  <c:v>0.14699999999999999</c:v>
                </c:pt>
                <c:pt idx="65">
                  <c:v>0.14599999999999999</c:v>
                </c:pt>
                <c:pt idx="66">
                  <c:v>0.14499999999999999</c:v>
                </c:pt>
                <c:pt idx="67">
                  <c:v>0.15</c:v>
                </c:pt>
                <c:pt idx="68">
                  <c:v>0.152</c:v>
                </c:pt>
                <c:pt idx="69">
                  <c:v>0.152</c:v>
                </c:pt>
                <c:pt idx="70">
                  <c:v>0.155</c:v>
                </c:pt>
                <c:pt idx="71">
                  <c:v>0.158</c:v>
                </c:pt>
                <c:pt idx="72">
                  <c:v>0.16399999999999998</c:v>
                </c:pt>
                <c:pt idx="73">
                  <c:v>0.161</c:v>
                </c:pt>
                <c:pt idx="74">
                  <c:v>0.159</c:v>
                </c:pt>
                <c:pt idx="75">
                  <c:v>0.161</c:v>
                </c:pt>
                <c:pt idx="76">
                  <c:v>0.158</c:v>
                </c:pt>
                <c:pt idx="77">
                  <c:v>0.161</c:v>
                </c:pt>
                <c:pt idx="78">
                  <c:v>0.159</c:v>
                </c:pt>
                <c:pt idx="79">
                  <c:v>0.16</c:v>
                </c:pt>
                <c:pt idx="80">
                  <c:v>0.16200000000000001</c:v>
                </c:pt>
                <c:pt idx="81">
                  <c:v>0.16600000000000001</c:v>
                </c:pt>
                <c:pt idx="82">
                  <c:v>0.16899999999999998</c:v>
                </c:pt>
                <c:pt idx="83">
                  <c:v>0.16600000000000001</c:v>
                </c:pt>
                <c:pt idx="84">
                  <c:v>0.16800000000000001</c:v>
                </c:pt>
                <c:pt idx="85">
                  <c:v>0.16500000000000001</c:v>
                </c:pt>
                <c:pt idx="86">
                  <c:v>0.16399999999999998</c:v>
                </c:pt>
                <c:pt idx="87">
                  <c:v>0.16399999999999998</c:v>
                </c:pt>
                <c:pt idx="88">
                  <c:v>0.16600000000000001</c:v>
                </c:pt>
                <c:pt idx="89">
                  <c:v>0.17100000000000001</c:v>
                </c:pt>
                <c:pt idx="90">
                  <c:v>0.17100000000000001</c:v>
                </c:pt>
                <c:pt idx="91">
                  <c:v>0.17</c:v>
                </c:pt>
                <c:pt idx="92">
                  <c:v>0.16699999999999998</c:v>
                </c:pt>
                <c:pt idx="93">
                  <c:v>0.17100000000000001</c:v>
                </c:pt>
                <c:pt idx="94">
                  <c:v>0.17100000000000001</c:v>
                </c:pt>
                <c:pt idx="95">
                  <c:v>0.17100000000000001</c:v>
                </c:pt>
                <c:pt idx="96">
                  <c:v>0.16699999999999998</c:v>
                </c:pt>
                <c:pt idx="97">
                  <c:v>0.16699999999999998</c:v>
                </c:pt>
                <c:pt idx="98">
                  <c:v>0.16399999999999998</c:v>
                </c:pt>
                <c:pt idx="99">
                  <c:v>0.16500000000000001</c:v>
                </c:pt>
                <c:pt idx="100">
                  <c:v>0.16500000000000001</c:v>
                </c:pt>
                <c:pt idx="101">
                  <c:v>0.159</c:v>
                </c:pt>
                <c:pt idx="102">
                  <c:v>0.158</c:v>
                </c:pt>
                <c:pt idx="103">
                  <c:v>0.152</c:v>
                </c:pt>
                <c:pt idx="104">
                  <c:v>0.14199999999999999</c:v>
                </c:pt>
                <c:pt idx="105">
                  <c:v>0.13600000000000001</c:v>
                </c:pt>
                <c:pt idx="106">
                  <c:v>0.126</c:v>
                </c:pt>
                <c:pt idx="107">
                  <c:v>0.11800000000000001</c:v>
                </c:pt>
                <c:pt idx="108">
                  <c:v>0.11</c:v>
                </c:pt>
                <c:pt idx="109">
                  <c:v>0.10800000000000001</c:v>
                </c:pt>
                <c:pt idx="110">
                  <c:v>0.105</c:v>
                </c:pt>
                <c:pt idx="111">
                  <c:v>0.10099999999999999</c:v>
                </c:pt>
                <c:pt idx="112">
                  <c:v>9.6999999999999989E-2</c:v>
                </c:pt>
                <c:pt idx="113">
                  <c:v>9.1999999999999998E-2</c:v>
                </c:pt>
                <c:pt idx="114">
                  <c:v>9.0999999999999998E-2</c:v>
                </c:pt>
                <c:pt idx="115">
                  <c:v>0.09</c:v>
                </c:pt>
                <c:pt idx="116">
                  <c:v>9.1999999999999998E-2</c:v>
                </c:pt>
                <c:pt idx="117">
                  <c:v>8.8000000000000009E-2</c:v>
                </c:pt>
                <c:pt idx="118">
                  <c:v>8.4000000000000005E-2</c:v>
                </c:pt>
                <c:pt idx="119">
                  <c:v>8.4000000000000005E-2</c:v>
                </c:pt>
                <c:pt idx="120">
                  <c:v>8.4000000000000005E-2</c:v>
                </c:pt>
                <c:pt idx="121">
                  <c:v>8.4000000000000005E-2</c:v>
                </c:pt>
                <c:pt idx="122">
                  <c:v>8.4000000000000005E-2</c:v>
                </c:pt>
                <c:pt idx="123">
                  <c:v>8.3000000000000004E-2</c:v>
                </c:pt>
                <c:pt idx="124">
                  <c:v>8.199999999999999E-2</c:v>
                </c:pt>
                <c:pt idx="125">
                  <c:v>8.199999999999999E-2</c:v>
                </c:pt>
                <c:pt idx="126">
                  <c:v>0.08</c:v>
                </c:pt>
                <c:pt idx="127">
                  <c:v>8.199999999999999E-2</c:v>
                </c:pt>
                <c:pt idx="128">
                  <c:v>8.4000000000000005E-2</c:v>
                </c:pt>
                <c:pt idx="129">
                  <c:v>7.9000000000000001E-2</c:v>
                </c:pt>
                <c:pt idx="130">
                  <c:v>8.1000000000000003E-2</c:v>
                </c:pt>
                <c:pt idx="131">
                  <c:v>8.199999999999999E-2</c:v>
                </c:pt>
                <c:pt idx="132">
                  <c:v>0.08</c:v>
                </c:pt>
                <c:pt idx="133">
                  <c:v>8.4000000000000005E-2</c:v>
                </c:pt>
                <c:pt idx="134">
                  <c:v>8.5000000000000006E-2</c:v>
                </c:pt>
                <c:pt idx="135">
                  <c:v>8.4000000000000005E-2</c:v>
                </c:pt>
                <c:pt idx="136">
                  <c:v>8.199999999999999E-2</c:v>
                </c:pt>
                <c:pt idx="137">
                  <c:v>8.1000000000000003E-2</c:v>
                </c:pt>
                <c:pt idx="138">
                  <c:v>8.199999999999999E-2</c:v>
                </c:pt>
                <c:pt idx="139">
                  <c:v>8.4000000000000005E-2</c:v>
                </c:pt>
                <c:pt idx="140">
                  <c:v>8.4000000000000005E-2</c:v>
                </c:pt>
                <c:pt idx="141">
                  <c:v>8.5999999999999993E-2</c:v>
                </c:pt>
                <c:pt idx="142">
                  <c:v>8.6999999999999994E-2</c:v>
                </c:pt>
                <c:pt idx="143">
                  <c:v>8.6999999999999994E-2</c:v>
                </c:pt>
                <c:pt idx="144">
                  <c:v>0.09</c:v>
                </c:pt>
                <c:pt idx="145">
                  <c:v>8.900000000000001E-2</c:v>
                </c:pt>
                <c:pt idx="146">
                  <c:v>8.8000000000000009E-2</c:v>
                </c:pt>
                <c:pt idx="147">
                  <c:v>0.09</c:v>
                </c:pt>
                <c:pt idx="148">
                  <c:v>8.900000000000001E-2</c:v>
                </c:pt>
                <c:pt idx="149">
                  <c:v>8.900000000000001E-2</c:v>
                </c:pt>
                <c:pt idx="150">
                  <c:v>9.0999999999999998E-2</c:v>
                </c:pt>
                <c:pt idx="151">
                  <c:v>9.3000000000000013E-2</c:v>
                </c:pt>
                <c:pt idx="152">
                  <c:v>9.3000000000000013E-2</c:v>
                </c:pt>
                <c:pt idx="153">
                  <c:v>9.1999999999999998E-2</c:v>
                </c:pt>
                <c:pt idx="154">
                  <c:v>9.4E-2</c:v>
                </c:pt>
                <c:pt idx="155">
                  <c:v>9.6999999999999989E-2</c:v>
                </c:pt>
                <c:pt idx="156">
                  <c:v>9.4E-2</c:v>
                </c:pt>
                <c:pt idx="157">
                  <c:v>9.4E-2</c:v>
                </c:pt>
                <c:pt idx="158">
                  <c:v>9.5000000000000001E-2</c:v>
                </c:pt>
                <c:pt idx="159">
                  <c:v>9.5000000000000001E-2</c:v>
                </c:pt>
                <c:pt idx="160">
                  <c:v>9.6000000000000002E-2</c:v>
                </c:pt>
                <c:pt idx="161">
                  <c:v>9.6000000000000002E-2</c:v>
                </c:pt>
                <c:pt idx="162">
                  <c:v>0.1</c:v>
                </c:pt>
                <c:pt idx="163">
                  <c:v>9.6999999999999989E-2</c:v>
                </c:pt>
                <c:pt idx="164">
                  <c:v>9.9000000000000005E-2</c:v>
                </c:pt>
                <c:pt idx="165">
                  <c:v>9.8000000000000004E-2</c:v>
                </c:pt>
                <c:pt idx="166">
                  <c:v>0.1</c:v>
                </c:pt>
                <c:pt idx="167">
                  <c:v>0.10199999999999999</c:v>
                </c:pt>
                <c:pt idx="168">
                  <c:v>0.10400000000000001</c:v>
                </c:pt>
                <c:pt idx="169">
                  <c:v>0.10099999999999999</c:v>
                </c:pt>
                <c:pt idx="170">
                  <c:v>0.10300000000000001</c:v>
                </c:pt>
                <c:pt idx="171">
                  <c:v>0.10300000000000001</c:v>
                </c:pt>
                <c:pt idx="172">
                  <c:v>0.10099999999999999</c:v>
                </c:pt>
                <c:pt idx="173">
                  <c:v>0.10199999999999999</c:v>
                </c:pt>
                <c:pt idx="174">
                  <c:v>0.1</c:v>
                </c:pt>
                <c:pt idx="175">
                  <c:v>0.10199999999999999</c:v>
                </c:pt>
                <c:pt idx="176">
                  <c:v>0.1</c:v>
                </c:pt>
                <c:pt idx="177">
                  <c:v>9.8000000000000004E-2</c:v>
                </c:pt>
                <c:pt idx="178">
                  <c:v>9.6999999999999989E-2</c:v>
                </c:pt>
                <c:pt idx="179">
                  <c:v>9.6000000000000002E-2</c:v>
                </c:pt>
                <c:pt idx="180">
                  <c:v>9.6000000000000002E-2</c:v>
                </c:pt>
                <c:pt idx="181">
                  <c:v>9.6000000000000002E-2</c:v>
                </c:pt>
                <c:pt idx="182">
                  <c:v>9.6000000000000002E-2</c:v>
                </c:pt>
                <c:pt idx="183">
                  <c:v>9.5000000000000001E-2</c:v>
                </c:pt>
                <c:pt idx="184">
                  <c:v>9.5000000000000001E-2</c:v>
                </c:pt>
                <c:pt idx="185">
                  <c:v>9.6999999999999989E-2</c:v>
                </c:pt>
                <c:pt idx="186">
                  <c:v>9.4E-2</c:v>
                </c:pt>
                <c:pt idx="187">
                  <c:v>9.5000000000000001E-2</c:v>
                </c:pt>
                <c:pt idx="188">
                  <c:v>9.5000000000000001E-2</c:v>
                </c:pt>
                <c:pt idx="189">
                  <c:v>9.6000000000000002E-2</c:v>
                </c:pt>
                <c:pt idx="190">
                  <c:v>9.4E-2</c:v>
                </c:pt>
                <c:pt idx="191">
                  <c:v>9.3000000000000013E-2</c:v>
                </c:pt>
                <c:pt idx="192">
                  <c:v>8.6999999999999994E-2</c:v>
                </c:pt>
                <c:pt idx="193">
                  <c:v>8.1000000000000003E-2</c:v>
                </c:pt>
                <c:pt idx="194">
                  <c:v>7.8E-2</c:v>
                </c:pt>
                <c:pt idx="195">
                  <c:v>7.9000000000000001E-2</c:v>
                </c:pt>
                <c:pt idx="196">
                  <c:v>7.4999999999999997E-2</c:v>
                </c:pt>
                <c:pt idx="197">
                  <c:v>7.400000000000001E-2</c:v>
                </c:pt>
                <c:pt idx="198">
                  <c:v>7.2999999999999995E-2</c:v>
                </c:pt>
                <c:pt idx="199">
                  <c:v>7.400000000000001E-2</c:v>
                </c:pt>
                <c:pt idx="200">
                  <c:v>7.2999999999999995E-2</c:v>
                </c:pt>
                <c:pt idx="201">
                  <c:v>6.9000000000000006E-2</c:v>
                </c:pt>
                <c:pt idx="202">
                  <c:v>7.0999999999999994E-2</c:v>
                </c:pt>
                <c:pt idx="203">
                  <c:v>6.8000000000000005E-2</c:v>
                </c:pt>
                <c:pt idx="204">
                  <c:v>7.0000000000000007E-2</c:v>
                </c:pt>
                <c:pt idx="205">
                  <c:v>7.0999999999999994E-2</c:v>
                </c:pt>
                <c:pt idx="206">
                  <c:v>7.0000000000000007E-2</c:v>
                </c:pt>
                <c:pt idx="207">
                  <c:v>7.0000000000000007E-2</c:v>
                </c:pt>
                <c:pt idx="208">
                  <c:v>7.0999999999999994E-2</c:v>
                </c:pt>
                <c:pt idx="209">
                  <c:v>6.9000000000000006E-2</c:v>
                </c:pt>
                <c:pt idx="210">
                  <c:v>7.0999999999999994E-2</c:v>
                </c:pt>
                <c:pt idx="211">
                  <c:v>7.2000000000000008E-2</c:v>
                </c:pt>
                <c:pt idx="212">
                  <c:v>7.0999999999999994E-2</c:v>
                </c:pt>
              </c:numCache>
            </c:numRef>
          </c:val>
          <c:smooth val="0"/>
        </c:ser>
        <c:ser>
          <c:idx val="1"/>
          <c:order val="1"/>
          <c:tx>
            <c:strRef>
              <c:f>[FedData.xlsx]Unemployment!$C$11</c:f>
              <c:strCache>
                <c:ptCount val="1"/>
                <c:pt idx="0">
                  <c:v>U-3</c:v>
                </c:pt>
              </c:strCache>
            </c:strRef>
          </c:tx>
          <c:spPr>
            <a:ln w="28575" cap="rnd">
              <a:solidFill>
                <a:schemeClr val="accent1">
                  <a:lumMod val="60000"/>
                  <a:lumOff val="40000"/>
                </a:schemeClr>
              </a:solidFill>
              <a:round/>
            </a:ln>
            <a:effectLst/>
          </c:spPr>
          <c:marker>
            <c:symbol val="none"/>
          </c:marker>
          <c:cat>
            <c:numRef>
              <c:f>[FedData.xlsx]Unemployment!$A$12:$A$224</c:f>
              <c:numCache>
                <c:formatCode>yyyy\-mm\-dd</c:formatCode>
                <c:ptCount val="213"/>
                <c:pt idx="0">
                  <c:v>42979</c:v>
                </c:pt>
                <c:pt idx="1">
                  <c:v>42948</c:v>
                </c:pt>
                <c:pt idx="2">
                  <c:v>42917</c:v>
                </c:pt>
                <c:pt idx="3">
                  <c:v>42887</c:v>
                </c:pt>
                <c:pt idx="4">
                  <c:v>42856</c:v>
                </c:pt>
                <c:pt idx="5">
                  <c:v>42826</c:v>
                </c:pt>
                <c:pt idx="6">
                  <c:v>42795</c:v>
                </c:pt>
                <c:pt idx="7">
                  <c:v>42767</c:v>
                </c:pt>
                <c:pt idx="8">
                  <c:v>42736</c:v>
                </c:pt>
                <c:pt idx="9">
                  <c:v>42705</c:v>
                </c:pt>
                <c:pt idx="10">
                  <c:v>42675</c:v>
                </c:pt>
                <c:pt idx="11">
                  <c:v>42644</c:v>
                </c:pt>
                <c:pt idx="12">
                  <c:v>42614</c:v>
                </c:pt>
                <c:pt idx="13">
                  <c:v>42583</c:v>
                </c:pt>
                <c:pt idx="14">
                  <c:v>42552</c:v>
                </c:pt>
                <c:pt idx="15">
                  <c:v>42522</c:v>
                </c:pt>
                <c:pt idx="16">
                  <c:v>42491</c:v>
                </c:pt>
                <c:pt idx="17">
                  <c:v>42461</c:v>
                </c:pt>
                <c:pt idx="18">
                  <c:v>42430</c:v>
                </c:pt>
                <c:pt idx="19">
                  <c:v>42401</c:v>
                </c:pt>
                <c:pt idx="20">
                  <c:v>42370</c:v>
                </c:pt>
                <c:pt idx="21">
                  <c:v>42339</c:v>
                </c:pt>
                <c:pt idx="22">
                  <c:v>42309</c:v>
                </c:pt>
                <c:pt idx="23">
                  <c:v>42278</c:v>
                </c:pt>
                <c:pt idx="24">
                  <c:v>42248</c:v>
                </c:pt>
                <c:pt idx="25">
                  <c:v>42217</c:v>
                </c:pt>
                <c:pt idx="26">
                  <c:v>42186</c:v>
                </c:pt>
                <c:pt idx="27">
                  <c:v>42156</c:v>
                </c:pt>
                <c:pt idx="28">
                  <c:v>42125</c:v>
                </c:pt>
                <c:pt idx="29">
                  <c:v>42095</c:v>
                </c:pt>
                <c:pt idx="30">
                  <c:v>42064</c:v>
                </c:pt>
                <c:pt idx="31">
                  <c:v>42036</c:v>
                </c:pt>
                <c:pt idx="32">
                  <c:v>42005</c:v>
                </c:pt>
                <c:pt idx="33">
                  <c:v>41974</c:v>
                </c:pt>
                <c:pt idx="34">
                  <c:v>41944</c:v>
                </c:pt>
                <c:pt idx="35">
                  <c:v>41913</c:v>
                </c:pt>
                <c:pt idx="36">
                  <c:v>41883</c:v>
                </c:pt>
                <c:pt idx="37">
                  <c:v>41852</c:v>
                </c:pt>
                <c:pt idx="38">
                  <c:v>41821</c:v>
                </c:pt>
                <c:pt idx="39">
                  <c:v>41791</c:v>
                </c:pt>
                <c:pt idx="40">
                  <c:v>41760</c:v>
                </c:pt>
                <c:pt idx="41">
                  <c:v>41730</c:v>
                </c:pt>
                <c:pt idx="42">
                  <c:v>41699</c:v>
                </c:pt>
                <c:pt idx="43">
                  <c:v>41671</c:v>
                </c:pt>
                <c:pt idx="44">
                  <c:v>41640</c:v>
                </c:pt>
                <c:pt idx="45">
                  <c:v>41609</c:v>
                </c:pt>
                <c:pt idx="46">
                  <c:v>41579</c:v>
                </c:pt>
                <c:pt idx="47">
                  <c:v>41548</c:v>
                </c:pt>
                <c:pt idx="48">
                  <c:v>41518</c:v>
                </c:pt>
                <c:pt idx="49">
                  <c:v>41487</c:v>
                </c:pt>
                <c:pt idx="50">
                  <c:v>41456</c:v>
                </c:pt>
                <c:pt idx="51">
                  <c:v>41426</c:v>
                </c:pt>
                <c:pt idx="52">
                  <c:v>41395</c:v>
                </c:pt>
                <c:pt idx="53">
                  <c:v>41365</c:v>
                </c:pt>
                <c:pt idx="54">
                  <c:v>41334</c:v>
                </c:pt>
                <c:pt idx="55">
                  <c:v>41306</c:v>
                </c:pt>
                <c:pt idx="56">
                  <c:v>41275</c:v>
                </c:pt>
                <c:pt idx="57">
                  <c:v>41244</c:v>
                </c:pt>
                <c:pt idx="58">
                  <c:v>41214</c:v>
                </c:pt>
                <c:pt idx="59">
                  <c:v>41183</c:v>
                </c:pt>
                <c:pt idx="60">
                  <c:v>41153</c:v>
                </c:pt>
                <c:pt idx="61">
                  <c:v>41122</c:v>
                </c:pt>
                <c:pt idx="62">
                  <c:v>41091</c:v>
                </c:pt>
                <c:pt idx="63">
                  <c:v>41061</c:v>
                </c:pt>
                <c:pt idx="64">
                  <c:v>41030</c:v>
                </c:pt>
                <c:pt idx="65">
                  <c:v>41000</c:v>
                </c:pt>
                <c:pt idx="66">
                  <c:v>40969</c:v>
                </c:pt>
                <c:pt idx="67">
                  <c:v>40940</c:v>
                </c:pt>
                <c:pt idx="68">
                  <c:v>40909</c:v>
                </c:pt>
                <c:pt idx="69">
                  <c:v>40878</c:v>
                </c:pt>
                <c:pt idx="70">
                  <c:v>40848</c:v>
                </c:pt>
                <c:pt idx="71">
                  <c:v>40817</c:v>
                </c:pt>
                <c:pt idx="72">
                  <c:v>40787</c:v>
                </c:pt>
                <c:pt idx="73">
                  <c:v>40756</c:v>
                </c:pt>
                <c:pt idx="74">
                  <c:v>40725</c:v>
                </c:pt>
                <c:pt idx="75">
                  <c:v>40695</c:v>
                </c:pt>
                <c:pt idx="76">
                  <c:v>40664</c:v>
                </c:pt>
                <c:pt idx="77">
                  <c:v>40634</c:v>
                </c:pt>
                <c:pt idx="78">
                  <c:v>40603</c:v>
                </c:pt>
                <c:pt idx="79">
                  <c:v>40575</c:v>
                </c:pt>
                <c:pt idx="80">
                  <c:v>40544</c:v>
                </c:pt>
                <c:pt idx="81">
                  <c:v>40513</c:v>
                </c:pt>
                <c:pt idx="82">
                  <c:v>40483</c:v>
                </c:pt>
                <c:pt idx="83">
                  <c:v>40452</c:v>
                </c:pt>
                <c:pt idx="84">
                  <c:v>40422</c:v>
                </c:pt>
                <c:pt idx="85">
                  <c:v>40391</c:v>
                </c:pt>
                <c:pt idx="86">
                  <c:v>40360</c:v>
                </c:pt>
                <c:pt idx="87">
                  <c:v>40330</c:v>
                </c:pt>
                <c:pt idx="88">
                  <c:v>40299</c:v>
                </c:pt>
                <c:pt idx="89">
                  <c:v>40269</c:v>
                </c:pt>
                <c:pt idx="90">
                  <c:v>40238</c:v>
                </c:pt>
                <c:pt idx="91">
                  <c:v>40210</c:v>
                </c:pt>
                <c:pt idx="92">
                  <c:v>40179</c:v>
                </c:pt>
                <c:pt idx="93">
                  <c:v>40148</c:v>
                </c:pt>
                <c:pt idx="94">
                  <c:v>40118</c:v>
                </c:pt>
                <c:pt idx="95">
                  <c:v>40087</c:v>
                </c:pt>
                <c:pt idx="96">
                  <c:v>40057</c:v>
                </c:pt>
                <c:pt idx="97">
                  <c:v>40026</c:v>
                </c:pt>
                <c:pt idx="98">
                  <c:v>39995</c:v>
                </c:pt>
                <c:pt idx="99">
                  <c:v>39965</c:v>
                </c:pt>
                <c:pt idx="100">
                  <c:v>39934</c:v>
                </c:pt>
                <c:pt idx="101">
                  <c:v>39904</c:v>
                </c:pt>
                <c:pt idx="102">
                  <c:v>39873</c:v>
                </c:pt>
                <c:pt idx="103">
                  <c:v>39845</c:v>
                </c:pt>
                <c:pt idx="104">
                  <c:v>39814</c:v>
                </c:pt>
                <c:pt idx="105">
                  <c:v>39783</c:v>
                </c:pt>
                <c:pt idx="106">
                  <c:v>39753</c:v>
                </c:pt>
                <c:pt idx="107">
                  <c:v>39722</c:v>
                </c:pt>
                <c:pt idx="108">
                  <c:v>39692</c:v>
                </c:pt>
                <c:pt idx="109">
                  <c:v>39661</c:v>
                </c:pt>
                <c:pt idx="110">
                  <c:v>39630</c:v>
                </c:pt>
                <c:pt idx="111">
                  <c:v>39600</c:v>
                </c:pt>
                <c:pt idx="112">
                  <c:v>39569</c:v>
                </c:pt>
                <c:pt idx="113">
                  <c:v>39539</c:v>
                </c:pt>
                <c:pt idx="114">
                  <c:v>39508</c:v>
                </c:pt>
                <c:pt idx="115">
                  <c:v>39479</c:v>
                </c:pt>
                <c:pt idx="116">
                  <c:v>39448</c:v>
                </c:pt>
                <c:pt idx="117">
                  <c:v>39417</c:v>
                </c:pt>
                <c:pt idx="118">
                  <c:v>39387</c:v>
                </c:pt>
                <c:pt idx="119">
                  <c:v>39356</c:v>
                </c:pt>
                <c:pt idx="120">
                  <c:v>39326</c:v>
                </c:pt>
                <c:pt idx="121">
                  <c:v>39295</c:v>
                </c:pt>
                <c:pt idx="122">
                  <c:v>39264</c:v>
                </c:pt>
                <c:pt idx="123">
                  <c:v>39234</c:v>
                </c:pt>
                <c:pt idx="124">
                  <c:v>39203</c:v>
                </c:pt>
                <c:pt idx="125">
                  <c:v>39173</c:v>
                </c:pt>
                <c:pt idx="126">
                  <c:v>39142</c:v>
                </c:pt>
                <c:pt idx="127">
                  <c:v>39114</c:v>
                </c:pt>
                <c:pt idx="128">
                  <c:v>39083</c:v>
                </c:pt>
                <c:pt idx="129">
                  <c:v>39052</c:v>
                </c:pt>
                <c:pt idx="130">
                  <c:v>39022</c:v>
                </c:pt>
                <c:pt idx="131">
                  <c:v>38991</c:v>
                </c:pt>
                <c:pt idx="132">
                  <c:v>38961</c:v>
                </c:pt>
                <c:pt idx="133">
                  <c:v>38930</c:v>
                </c:pt>
                <c:pt idx="134">
                  <c:v>38899</c:v>
                </c:pt>
                <c:pt idx="135">
                  <c:v>38869</c:v>
                </c:pt>
                <c:pt idx="136">
                  <c:v>38838</c:v>
                </c:pt>
                <c:pt idx="137">
                  <c:v>38808</c:v>
                </c:pt>
                <c:pt idx="138">
                  <c:v>38777</c:v>
                </c:pt>
                <c:pt idx="139">
                  <c:v>38749</c:v>
                </c:pt>
                <c:pt idx="140">
                  <c:v>38718</c:v>
                </c:pt>
                <c:pt idx="141">
                  <c:v>38687</c:v>
                </c:pt>
                <c:pt idx="142">
                  <c:v>38657</c:v>
                </c:pt>
                <c:pt idx="143">
                  <c:v>38626</c:v>
                </c:pt>
                <c:pt idx="144">
                  <c:v>38596</c:v>
                </c:pt>
                <c:pt idx="145">
                  <c:v>38565</c:v>
                </c:pt>
                <c:pt idx="146">
                  <c:v>38534</c:v>
                </c:pt>
                <c:pt idx="147">
                  <c:v>38504</c:v>
                </c:pt>
                <c:pt idx="148">
                  <c:v>38473</c:v>
                </c:pt>
                <c:pt idx="149">
                  <c:v>38443</c:v>
                </c:pt>
                <c:pt idx="150">
                  <c:v>38412</c:v>
                </c:pt>
                <c:pt idx="151">
                  <c:v>38384</c:v>
                </c:pt>
                <c:pt idx="152">
                  <c:v>38353</c:v>
                </c:pt>
                <c:pt idx="153">
                  <c:v>38322</c:v>
                </c:pt>
                <c:pt idx="154">
                  <c:v>38292</c:v>
                </c:pt>
                <c:pt idx="155">
                  <c:v>38261</c:v>
                </c:pt>
                <c:pt idx="156">
                  <c:v>38231</c:v>
                </c:pt>
                <c:pt idx="157">
                  <c:v>38200</c:v>
                </c:pt>
                <c:pt idx="158">
                  <c:v>38169</c:v>
                </c:pt>
                <c:pt idx="159">
                  <c:v>38139</c:v>
                </c:pt>
                <c:pt idx="160">
                  <c:v>38108</c:v>
                </c:pt>
                <c:pt idx="161">
                  <c:v>38078</c:v>
                </c:pt>
                <c:pt idx="162">
                  <c:v>38047</c:v>
                </c:pt>
                <c:pt idx="163">
                  <c:v>38018</c:v>
                </c:pt>
                <c:pt idx="164">
                  <c:v>37987</c:v>
                </c:pt>
                <c:pt idx="165">
                  <c:v>37956</c:v>
                </c:pt>
                <c:pt idx="166">
                  <c:v>37926</c:v>
                </c:pt>
                <c:pt idx="167">
                  <c:v>37895</c:v>
                </c:pt>
                <c:pt idx="168">
                  <c:v>37865</c:v>
                </c:pt>
                <c:pt idx="169">
                  <c:v>37834</c:v>
                </c:pt>
                <c:pt idx="170">
                  <c:v>37803</c:v>
                </c:pt>
                <c:pt idx="171">
                  <c:v>37773</c:v>
                </c:pt>
                <c:pt idx="172">
                  <c:v>37742</c:v>
                </c:pt>
                <c:pt idx="173">
                  <c:v>37712</c:v>
                </c:pt>
                <c:pt idx="174">
                  <c:v>37681</c:v>
                </c:pt>
                <c:pt idx="175">
                  <c:v>37653</c:v>
                </c:pt>
                <c:pt idx="176">
                  <c:v>37622</c:v>
                </c:pt>
                <c:pt idx="177">
                  <c:v>37591</c:v>
                </c:pt>
                <c:pt idx="178">
                  <c:v>37561</c:v>
                </c:pt>
                <c:pt idx="179">
                  <c:v>37530</c:v>
                </c:pt>
                <c:pt idx="180">
                  <c:v>37500</c:v>
                </c:pt>
                <c:pt idx="181">
                  <c:v>37469</c:v>
                </c:pt>
                <c:pt idx="182">
                  <c:v>37438</c:v>
                </c:pt>
                <c:pt idx="183">
                  <c:v>37408</c:v>
                </c:pt>
                <c:pt idx="184">
                  <c:v>37377</c:v>
                </c:pt>
                <c:pt idx="185">
                  <c:v>37347</c:v>
                </c:pt>
                <c:pt idx="186">
                  <c:v>37316</c:v>
                </c:pt>
                <c:pt idx="187">
                  <c:v>37288</c:v>
                </c:pt>
                <c:pt idx="188">
                  <c:v>37257</c:v>
                </c:pt>
                <c:pt idx="189">
                  <c:v>37226</c:v>
                </c:pt>
                <c:pt idx="190">
                  <c:v>37196</c:v>
                </c:pt>
                <c:pt idx="191">
                  <c:v>37165</c:v>
                </c:pt>
                <c:pt idx="192">
                  <c:v>37135</c:v>
                </c:pt>
                <c:pt idx="193">
                  <c:v>37104</c:v>
                </c:pt>
                <c:pt idx="194">
                  <c:v>37073</c:v>
                </c:pt>
                <c:pt idx="195">
                  <c:v>37043</c:v>
                </c:pt>
                <c:pt idx="196">
                  <c:v>37012</c:v>
                </c:pt>
                <c:pt idx="197">
                  <c:v>36982</c:v>
                </c:pt>
                <c:pt idx="198">
                  <c:v>36951</c:v>
                </c:pt>
                <c:pt idx="199">
                  <c:v>36923</c:v>
                </c:pt>
                <c:pt idx="200">
                  <c:v>36892</c:v>
                </c:pt>
                <c:pt idx="201">
                  <c:v>36861</c:v>
                </c:pt>
                <c:pt idx="202">
                  <c:v>36831</c:v>
                </c:pt>
                <c:pt idx="203">
                  <c:v>36800</c:v>
                </c:pt>
                <c:pt idx="204">
                  <c:v>36770</c:v>
                </c:pt>
                <c:pt idx="205">
                  <c:v>36739</c:v>
                </c:pt>
                <c:pt idx="206">
                  <c:v>36708</c:v>
                </c:pt>
                <c:pt idx="207">
                  <c:v>36678</c:v>
                </c:pt>
                <c:pt idx="208">
                  <c:v>36647</c:v>
                </c:pt>
                <c:pt idx="209">
                  <c:v>36617</c:v>
                </c:pt>
                <c:pt idx="210">
                  <c:v>36586</c:v>
                </c:pt>
                <c:pt idx="211">
                  <c:v>36557</c:v>
                </c:pt>
                <c:pt idx="212">
                  <c:v>36526</c:v>
                </c:pt>
              </c:numCache>
            </c:numRef>
          </c:cat>
          <c:val>
            <c:numRef>
              <c:f>[FedData.xlsx]Unemployment!$C$12:$C$224</c:f>
              <c:numCache>
                <c:formatCode>0.0%</c:formatCode>
                <c:ptCount val="213"/>
                <c:pt idx="0">
                  <c:v>4.2000000000000003E-2</c:v>
                </c:pt>
                <c:pt idx="1">
                  <c:v>4.4000000000000004E-2</c:v>
                </c:pt>
                <c:pt idx="2">
                  <c:v>4.2999999999999997E-2</c:v>
                </c:pt>
                <c:pt idx="3">
                  <c:v>4.4000000000000004E-2</c:v>
                </c:pt>
                <c:pt idx="4">
                  <c:v>4.2999999999999997E-2</c:v>
                </c:pt>
                <c:pt idx="5">
                  <c:v>4.4000000000000004E-2</c:v>
                </c:pt>
                <c:pt idx="6">
                  <c:v>4.4999999999999998E-2</c:v>
                </c:pt>
                <c:pt idx="7">
                  <c:v>4.7E-2</c:v>
                </c:pt>
                <c:pt idx="8">
                  <c:v>4.8000000000000001E-2</c:v>
                </c:pt>
                <c:pt idx="9">
                  <c:v>4.7E-2</c:v>
                </c:pt>
                <c:pt idx="10">
                  <c:v>4.5999999999999999E-2</c:v>
                </c:pt>
                <c:pt idx="11">
                  <c:v>4.8000000000000001E-2</c:v>
                </c:pt>
                <c:pt idx="12">
                  <c:v>4.9000000000000002E-2</c:v>
                </c:pt>
                <c:pt idx="13">
                  <c:v>4.9000000000000002E-2</c:v>
                </c:pt>
                <c:pt idx="14">
                  <c:v>4.9000000000000002E-2</c:v>
                </c:pt>
                <c:pt idx="15">
                  <c:v>4.9000000000000002E-2</c:v>
                </c:pt>
                <c:pt idx="16">
                  <c:v>4.7E-2</c:v>
                </c:pt>
                <c:pt idx="17">
                  <c:v>0.05</c:v>
                </c:pt>
                <c:pt idx="18">
                  <c:v>0.05</c:v>
                </c:pt>
                <c:pt idx="19">
                  <c:v>4.9000000000000002E-2</c:v>
                </c:pt>
                <c:pt idx="20">
                  <c:v>4.9000000000000002E-2</c:v>
                </c:pt>
                <c:pt idx="21">
                  <c:v>0.05</c:v>
                </c:pt>
                <c:pt idx="22">
                  <c:v>0.05</c:v>
                </c:pt>
                <c:pt idx="23">
                  <c:v>0.05</c:v>
                </c:pt>
                <c:pt idx="24">
                  <c:v>0.05</c:v>
                </c:pt>
                <c:pt idx="25">
                  <c:v>5.0999999999999997E-2</c:v>
                </c:pt>
                <c:pt idx="26">
                  <c:v>5.2000000000000005E-2</c:v>
                </c:pt>
                <c:pt idx="27">
                  <c:v>5.2999999999999999E-2</c:v>
                </c:pt>
                <c:pt idx="28">
                  <c:v>5.5E-2</c:v>
                </c:pt>
                <c:pt idx="29">
                  <c:v>5.4000000000000006E-2</c:v>
                </c:pt>
                <c:pt idx="30">
                  <c:v>5.4000000000000006E-2</c:v>
                </c:pt>
                <c:pt idx="31">
                  <c:v>5.5E-2</c:v>
                </c:pt>
                <c:pt idx="32">
                  <c:v>5.7000000000000002E-2</c:v>
                </c:pt>
                <c:pt idx="33">
                  <c:v>5.5999999999999994E-2</c:v>
                </c:pt>
                <c:pt idx="34">
                  <c:v>5.7999999999999996E-2</c:v>
                </c:pt>
                <c:pt idx="35">
                  <c:v>5.7000000000000002E-2</c:v>
                </c:pt>
                <c:pt idx="36">
                  <c:v>5.9000000000000004E-2</c:v>
                </c:pt>
                <c:pt idx="37">
                  <c:v>6.2E-2</c:v>
                </c:pt>
                <c:pt idx="38">
                  <c:v>6.2E-2</c:v>
                </c:pt>
                <c:pt idx="39">
                  <c:v>6.0999999999999999E-2</c:v>
                </c:pt>
                <c:pt idx="40">
                  <c:v>6.3E-2</c:v>
                </c:pt>
                <c:pt idx="41">
                  <c:v>6.2E-2</c:v>
                </c:pt>
                <c:pt idx="42">
                  <c:v>6.7000000000000004E-2</c:v>
                </c:pt>
                <c:pt idx="43">
                  <c:v>6.7000000000000004E-2</c:v>
                </c:pt>
                <c:pt idx="44">
                  <c:v>6.6000000000000003E-2</c:v>
                </c:pt>
                <c:pt idx="45">
                  <c:v>6.7000000000000004E-2</c:v>
                </c:pt>
                <c:pt idx="46">
                  <c:v>6.9000000000000006E-2</c:v>
                </c:pt>
                <c:pt idx="47">
                  <c:v>7.2000000000000008E-2</c:v>
                </c:pt>
                <c:pt idx="48">
                  <c:v>7.2000000000000008E-2</c:v>
                </c:pt>
                <c:pt idx="49">
                  <c:v>7.2999999999999995E-2</c:v>
                </c:pt>
                <c:pt idx="50">
                  <c:v>7.2999999999999995E-2</c:v>
                </c:pt>
                <c:pt idx="51">
                  <c:v>7.4999999999999997E-2</c:v>
                </c:pt>
                <c:pt idx="52">
                  <c:v>7.4999999999999997E-2</c:v>
                </c:pt>
                <c:pt idx="53">
                  <c:v>7.5999999999999998E-2</c:v>
                </c:pt>
                <c:pt idx="54">
                  <c:v>7.4999999999999997E-2</c:v>
                </c:pt>
                <c:pt idx="55">
                  <c:v>7.6999999999999999E-2</c:v>
                </c:pt>
                <c:pt idx="56">
                  <c:v>0.08</c:v>
                </c:pt>
                <c:pt idx="57">
                  <c:v>7.9000000000000001E-2</c:v>
                </c:pt>
                <c:pt idx="58">
                  <c:v>7.6999999999999999E-2</c:v>
                </c:pt>
                <c:pt idx="59">
                  <c:v>7.8E-2</c:v>
                </c:pt>
                <c:pt idx="60">
                  <c:v>7.8E-2</c:v>
                </c:pt>
                <c:pt idx="61">
                  <c:v>8.1000000000000003E-2</c:v>
                </c:pt>
                <c:pt idx="62">
                  <c:v>8.199999999999999E-2</c:v>
                </c:pt>
                <c:pt idx="63">
                  <c:v>8.199999999999999E-2</c:v>
                </c:pt>
                <c:pt idx="64">
                  <c:v>8.199999999999999E-2</c:v>
                </c:pt>
                <c:pt idx="65">
                  <c:v>8.199999999999999E-2</c:v>
                </c:pt>
                <c:pt idx="66">
                  <c:v>8.199999999999999E-2</c:v>
                </c:pt>
                <c:pt idx="67">
                  <c:v>8.3000000000000004E-2</c:v>
                </c:pt>
                <c:pt idx="68">
                  <c:v>8.3000000000000004E-2</c:v>
                </c:pt>
                <c:pt idx="69">
                  <c:v>8.5000000000000006E-2</c:v>
                </c:pt>
                <c:pt idx="70">
                  <c:v>8.5999999999999993E-2</c:v>
                </c:pt>
                <c:pt idx="71">
                  <c:v>8.8000000000000009E-2</c:v>
                </c:pt>
                <c:pt idx="72">
                  <c:v>0.09</c:v>
                </c:pt>
                <c:pt idx="73">
                  <c:v>0.09</c:v>
                </c:pt>
                <c:pt idx="74">
                  <c:v>0.09</c:v>
                </c:pt>
                <c:pt idx="75">
                  <c:v>9.0999999999999998E-2</c:v>
                </c:pt>
                <c:pt idx="76">
                  <c:v>0.09</c:v>
                </c:pt>
                <c:pt idx="77">
                  <c:v>9.0999999999999998E-2</c:v>
                </c:pt>
                <c:pt idx="78">
                  <c:v>0.09</c:v>
                </c:pt>
                <c:pt idx="79">
                  <c:v>0.09</c:v>
                </c:pt>
                <c:pt idx="80">
                  <c:v>9.0999999999999998E-2</c:v>
                </c:pt>
                <c:pt idx="81">
                  <c:v>9.3000000000000013E-2</c:v>
                </c:pt>
                <c:pt idx="82">
                  <c:v>9.8000000000000004E-2</c:v>
                </c:pt>
                <c:pt idx="83">
                  <c:v>9.4E-2</c:v>
                </c:pt>
                <c:pt idx="84">
                  <c:v>9.5000000000000001E-2</c:v>
                </c:pt>
                <c:pt idx="85">
                  <c:v>9.5000000000000001E-2</c:v>
                </c:pt>
                <c:pt idx="86">
                  <c:v>9.4E-2</c:v>
                </c:pt>
                <c:pt idx="87">
                  <c:v>9.4E-2</c:v>
                </c:pt>
                <c:pt idx="88">
                  <c:v>9.6000000000000002E-2</c:v>
                </c:pt>
                <c:pt idx="89">
                  <c:v>9.9000000000000005E-2</c:v>
                </c:pt>
                <c:pt idx="90">
                  <c:v>9.9000000000000005E-2</c:v>
                </c:pt>
                <c:pt idx="91">
                  <c:v>9.8000000000000004E-2</c:v>
                </c:pt>
                <c:pt idx="92">
                  <c:v>9.8000000000000004E-2</c:v>
                </c:pt>
                <c:pt idx="93">
                  <c:v>9.9000000000000005E-2</c:v>
                </c:pt>
                <c:pt idx="94">
                  <c:v>9.9000000000000005E-2</c:v>
                </c:pt>
                <c:pt idx="95">
                  <c:v>0.1</c:v>
                </c:pt>
                <c:pt idx="96">
                  <c:v>9.8000000000000004E-2</c:v>
                </c:pt>
                <c:pt idx="97">
                  <c:v>9.6000000000000002E-2</c:v>
                </c:pt>
                <c:pt idx="98">
                  <c:v>9.5000000000000001E-2</c:v>
                </c:pt>
                <c:pt idx="99">
                  <c:v>9.5000000000000001E-2</c:v>
                </c:pt>
                <c:pt idx="100">
                  <c:v>9.4E-2</c:v>
                </c:pt>
                <c:pt idx="101">
                  <c:v>0.09</c:v>
                </c:pt>
                <c:pt idx="102">
                  <c:v>8.6999999999999994E-2</c:v>
                </c:pt>
                <c:pt idx="103">
                  <c:v>8.3000000000000004E-2</c:v>
                </c:pt>
                <c:pt idx="104">
                  <c:v>7.8E-2</c:v>
                </c:pt>
                <c:pt idx="105">
                  <c:v>7.2999999999999995E-2</c:v>
                </c:pt>
                <c:pt idx="106">
                  <c:v>6.8000000000000005E-2</c:v>
                </c:pt>
                <c:pt idx="107">
                  <c:v>6.5000000000000002E-2</c:v>
                </c:pt>
                <c:pt idx="108">
                  <c:v>6.0999999999999999E-2</c:v>
                </c:pt>
                <c:pt idx="109">
                  <c:v>6.0999999999999999E-2</c:v>
                </c:pt>
                <c:pt idx="110">
                  <c:v>5.7999999999999996E-2</c:v>
                </c:pt>
                <c:pt idx="111">
                  <c:v>5.5999999999999994E-2</c:v>
                </c:pt>
                <c:pt idx="112">
                  <c:v>5.4000000000000006E-2</c:v>
                </c:pt>
                <c:pt idx="113">
                  <c:v>0.05</c:v>
                </c:pt>
                <c:pt idx="114">
                  <c:v>5.0999999999999997E-2</c:v>
                </c:pt>
                <c:pt idx="115">
                  <c:v>4.9000000000000002E-2</c:v>
                </c:pt>
                <c:pt idx="116">
                  <c:v>0.05</c:v>
                </c:pt>
                <c:pt idx="117">
                  <c:v>0.05</c:v>
                </c:pt>
                <c:pt idx="118">
                  <c:v>4.7E-2</c:v>
                </c:pt>
                <c:pt idx="119">
                  <c:v>4.7E-2</c:v>
                </c:pt>
                <c:pt idx="120">
                  <c:v>4.7E-2</c:v>
                </c:pt>
                <c:pt idx="121">
                  <c:v>4.5999999999999999E-2</c:v>
                </c:pt>
                <c:pt idx="122">
                  <c:v>4.7E-2</c:v>
                </c:pt>
                <c:pt idx="123">
                  <c:v>4.5999999999999999E-2</c:v>
                </c:pt>
                <c:pt idx="124">
                  <c:v>4.4000000000000004E-2</c:v>
                </c:pt>
                <c:pt idx="125">
                  <c:v>4.4999999999999998E-2</c:v>
                </c:pt>
                <c:pt idx="126">
                  <c:v>4.4000000000000004E-2</c:v>
                </c:pt>
                <c:pt idx="127">
                  <c:v>4.4999999999999998E-2</c:v>
                </c:pt>
                <c:pt idx="128">
                  <c:v>4.5999999999999999E-2</c:v>
                </c:pt>
                <c:pt idx="129">
                  <c:v>4.4000000000000004E-2</c:v>
                </c:pt>
                <c:pt idx="130">
                  <c:v>4.4999999999999998E-2</c:v>
                </c:pt>
                <c:pt idx="131">
                  <c:v>4.4000000000000004E-2</c:v>
                </c:pt>
                <c:pt idx="132">
                  <c:v>4.4999999999999998E-2</c:v>
                </c:pt>
                <c:pt idx="133">
                  <c:v>4.7E-2</c:v>
                </c:pt>
                <c:pt idx="134">
                  <c:v>4.7E-2</c:v>
                </c:pt>
                <c:pt idx="135">
                  <c:v>4.5999999999999999E-2</c:v>
                </c:pt>
                <c:pt idx="136">
                  <c:v>4.5999999999999999E-2</c:v>
                </c:pt>
                <c:pt idx="137">
                  <c:v>4.7E-2</c:v>
                </c:pt>
                <c:pt idx="138">
                  <c:v>4.7E-2</c:v>
                </c:pt>
                <c:pt idx="139">
                  <c:v>4.8000000000000001E-2</c:v>
                </c:pt>
                <c:pt idx="140">
                  <c:v>4.7E-2</c:v>
                </c:pt>
                <c:pt idx="141">
                  <c:v>4.9000000000000002E-2</c:v>
                </c:pt>
                <c:pt idx="142">
                  <c:v>0.05</c:v>
                </c:pt>
                <c:pt idx="143">
                  <c:v>0.05</c:v>
                </c:pt>
                <c:pt idx="144">
                  <c:v>0.05</c:v>
                </c:pt>
                <c:pt idx="145">
                  <c:v>4.9000000000000002E-2</c:v>
                </c:pt>
                <c:pt idx="146">
                  <c:v>0.05</c:v>
                </c:pt>
                <c:pt idx="147">
                  <c:v>0.05</c:v>
                </c:pt>
                <c:pt idx="148">
                  <c:v>5.0999999999999997E-2</c:v>
                </c:pt>
                <c:pt idx="149">
                  <c:v>5.2000000000000005E-2</c:v>
                </c:pt>
                <c:pt idx="150">
                  <c:v>5.2000000000000005E-2</c:v>
                </c:pt>
                <c:pt idx="151">
                  <c:v>5.4000000000000006E-2</c:v>
                </c:pt>
                <c:pt idx="152">
                  <c:v>5.2999999999999999E-2</c:v>
                </c:pt>
                <c:pt idx="153">
                  <c:v>5.4000000000000006E-2</c:v>
                </c:pt>
                <c:pt idx="154">
                  <c:v>5.4000000000000006E-2</c:v>
                </c:pt>
                <c:pt idx="155">
                  <c:v>5.5E-2</c:v>
                </c:pt>
                <c:pt idx="156">
                  <c:v>5.4000000000000006E-2</c:v>
                </c:pt>
                <c:pt idx="157">
                  <c:v>5.4000000000000006E-2</c:v>
                </c:pt>
                <c:pt idx="158">
                  <c:v>5.5E-2</c:v>
                </c:pt>
                <c:pt idx="159">
                  <c:v>5.5999999999999994E-2</c:v>
                </c:pt>
                <c:pt idx="160">
                  <c:v>5.5999999999999994E-2</c:v>
                </c:pt>
                <c:pt idx="161">
                  <c:v>5.5999999999999994E-2</c:v>
                </c:pt>
                <c:pt idx="162">
                  <c:v>5.7999999999999996E-2</c:v>
                </c:pt>
                <c:pt idx="163">
                  <c:v>5.5999999999999994E-2</c:v>
                </c:pt>
                <c:pt idx="164">
                  <c:v>5.7000000000000002E-2</c:v>
                </c:pt>
                <c:pt idx="165">
                  <c:v>5.7000000000000002E-2</c:v>
                </c:pt>
                <c:pt idx="166">
                  <c:v>5.7999999999999996E-2</c:v>
                </c:pt>
                <c:pt idx="167">
                  <c:v>0.06</c:v>
                </c:pt>
                <c:pt idx="168">
                  <c:v>6.0999999999999999E-2</c:v>
                </c:pt>
                <c:pt idx="169">
                  <c:v>6.0999999999999999E-2</c:v>
                </c:pt>
                <c:pt idx="170">
                  <c:v>6.2E-2</c:v>
                </c:pt>
                <c:pt idx="171">
                  <c:v>6.3E-2</c:v>
                </c:pt>
                <c:pt idx="172">
                  <c:v>6.0999999999999999E-2</c:v>
                </c:pt>
                <c:pt idx="173">
                  <c:v>0.06</c:v>
                </c:pt>
                <c:pt idx="174">
                  <c:v>5.9000000000000004E-2</c:v>
                </c:pt>
                <c:pt idx="175">
                  <c:v>5.9000000000000004E-2</c:v>
                </c:pt>
                <c:pt idx="176">
                  <c:v>5.7999999999999996E-2</c:v>
                </c:pt>
                <c:pt idx="177">
                  <c:v>0.06</c:v>
                </c:pt>
                <c:pt idx="178">
                  <c:v>5.9000000000000004E-2</c:v>
                </c:pt>
                <c:pt idx="179">
                  <c:v>5.7000000000000002E-2</c:v>
                </c:pt>
                <c:pt idx="180">
                  <c:v>5.7000000000000002E-2</c:v>
                </c:pt>
                <c:pt idx="181">
                  <c:v>5.7000000000000002E-2</c:v>
                </c:pt>
                <c:pt idx="182">
                  <c:v>5.7999999999999996E-2</c:v>
                </c:pt>
                <c:pt idx="183">
                  <c:v>5.7999999999999996E-2</c:v>
                </c:pt>
                <c:pt idx="184">
                  <c:v>5.7999999999999996E-2</c:v>
                </c:pt>
                <c:pt idx="185">
                  <c:v>5.9000000000000004E-2</c:v>
                </c:pt>
                <c:pt idx="186">
                  <c:v>5.7000000000000002E-2</c:v>
                </c:pt>
                <c:pt idx="187">
                  <c:v>5.7000000000000002E-2</c:v>
                </c:pt>
                <c:pt idx="188">
                  <c:v>5.7000000000000002E-2</c:v>
                </c:pt>
                <c:pt idx="189">
                  <c:v>5.7000000000000002E-2</c:v>
                </c:pt>
                <c:pt idx="190">
                  <c:v>5.5E-2</c:v>
                </c:pt>
                <c:pt idx="191">
                  <c:v>5.2999999999999999E-2</c:v>
                </c:pt>
                <c:pt idx="192">
                  <c:v>0.05</c:v>
                </c:pt>
                <c:pt idx="193">
                  <c:v>4.9000000000000002E-2</c:v>
                </c:pt>
                <c:pt idx="194">
                  <c:v>4.5999999999999999E-2</c:v>
                </c:pt>
                <c:pt idx="195">
                  <c:v>4.4999999999999998E-2</c:v>
                </c:pt>
                <c:pt idx="196">
                  <c:v>4.2999999999999997E-2</c:v>
                </c:pt>
                <c:pt idx="197">
                  <c:v>4.4000000000000004E-2</c:v>
                </c:pt>
                <c:pt idx="198">
                  <c:v>4.2999999999999997E-2</c:v>
                </c:pt>
                <c:pt idx="199">
                  <c:v>4.2000000000000003E-2</c:v>
                </c:pt>
                <c:pt idx="200">
                  <c:v>4.2000000000000003E-2</c:v>
                </c:pt>
                <c:pt idx="201">
                  <c:v>3.9E-2</c:v>
                </c:pt>
                <c:pt idx="202">
                  <c:v>3.9E-2</c:v>
                </c:pt>
                <c:pt idx="203">
                  <c:v>3.9E-2</c:v>
                </c:pt>
                <c:pt idx="204">
                  <c:v>3.9E-2</c:v>
                </c:pt>
                <c:pt idx="205">
                  <c:v>4.0999999999999995E-2</c:v>
                </c:pt>
                <c:pt idx="206">
                  <c:v>0.04</c:v>
                </c:pt>
                <c:pt idx="207">
                  <c:v>0.04</c:v>
                </c:pt>
                <c:pt idx="208">
                  <c:v>0.04</c:v>
                </c:pt>
                <c:pt idx="209">
                  <c:v>3.7999999999999999E-2</c:v>
                </c:pt>
                <c:pt idx="210">
                  <c:v>0.04</c:v>
                </c:pt>
                <c:pt idx="211">
                  <c:v>4.0999999999999995E-2</c:v>
                </c:pt>
                <c:pt idx="212">
                  <c:v>0.04</c:v>
                </c:pt>
              </c:numCache>
            </c:numRef>
          </c:val>
          <c:smooth val="0"/>
        </c:ser>
        <c:dLbls>
          <c:showLegendKey val="0"/>
          <c:showVal val="0"/>
          <c:showCatName val="0"/>
          <c:showSerName val="0"/>
          <c:showPercent val="0"/>
          <c:showBubbleSize val="0"/>
        </c:dLbls>
        <c:smooth val="0"/>
        <c:axId val="-1300573344"/>
        <c:axId val="-1300574432"/>
      </c:lineChart>
      <c:dateAx>
        <c:axId val="-1300573344"/>
        <c:scaling>
          <c:orientation val="minMax"/>
        </c:scaling>
        <c:delete val="0"/>
        <c:axPos val="b"/>
        <c:numFmt formatCode="mmm\-yy" sourceLinked="0"/>
        <c:majorTickMark val="out"/>
        <c:minorTickMark val="none"/>
        <c:tickLblPos val="nextTo"/>
        <c:spPr>
          <a:noFill/>
          <a:ln w="9525" cap="flat" cmpd="sng" algn="ctr">
            <a:solidFill>
              <a:schemeClr val="tx1"/>
            </a:solidFill>
            <a:round/>
          </a:ln>
          <a:effectLst/>
        </c:spPr>
        <c:txPr>
          <a:bodyPr rot="-2700000" spcFirstLastPara="1" vertOverflow="ellipsis" wrap="square" anchor="ctr" anchorCtr="1"/>
          <a:lstStyle/>
          <a:p>
            <a:pPr>
              <a:defRPr sz="900" b="1" i="0" u="none" strike="noStrike" kern="1200" baseline="0">
                <a:solidFill>
                  <a:schemeClr val="tx1">
                    <a:lumMod val="65000"/>
                    <a:lumOff val="35000"/>
                  </a:schemeClr>
                </a:solidFill>
                <a:latin typeface="+mn-lt"/>
                <a:ea typeface="+mn-ea"/>
                <a:cs typeface="+mn-cs"/>
              </a:defRPr>
            </a:pPr>
            <a:endParaRPr lang="en-US"/>
          </a:p>
        </c:txPr>
        <c:crossAx val="-1300574432"/>
        <c:crosses val="autoZero"/>
        <c:auto val="1"/>
        <c:lblOffset val="100"/>
        <c:baseTimeUnit val="months"/>
      </c:dateAx>
      <c:valAx>
        <c:axId val="-1300574432"/>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solidFill>
              <a:schemeClr val="tx1"/>
            </a:solidFill>
          </a:ln>
          <a:effectLst/>
        </c:spPr>
        <c:txPr>
          <a:bodyPr rot="-60000000" spcFirstLastPara="1" vertOverflow="ellipsis" vert="horz" wrap="square" anchor="ctr" anchorCtr="1"/>
          <a:lstStyle/>
          <a:p>
            <a:pPr>
              <a:defRPr sz="900" b="1" i="0" u="none" strike="noStrike" kern="1200" baseline="0">
                <a:solidFill>
                  <a:schemeClr val="tx1">
                    <a:lumMod val="65000"/>
                    <a:lumOff val="35000"/>
                  </a:schemeClr>
                </a:solidFill>
                <a:latin typeface="+mn-lt"/>
                <a:ea typeface="+mn-ea"/>
                <a:cs typeface="+mn-cs"/>
              </a:defRPr>
            </a:pPr>
            <a:endParaRPr lang="en-US"/>
          </a:p>
        </c:txPr>
        <c:crossAx val="-130057334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00" b="1"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7.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8.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9.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0.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7.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8.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9.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0.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6.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13B933B-0EB3-4855-9DD6-D8114AC452D8}" type="doc">
      <dgm:prSet loTypeId="urn:microsoft.com/office/officeart/2005/8/layout/vProcess5" loCatId="process" qsTypeId="urn:microsoft.com/office/officeart/2005/8/quickstyle/simple1" qsCatId="simple" csTypeId="urn:microsoft.com/office/officeart/2005/8/colors/accent1_2" csCatId="accent1" phldr="1"/>
      <dgm:spPr/>
      <dgm:t>
        <a:bodyPr/>
        <a:lstStyle/>
        <a:p>
          <a:endParaRPr lang="en-US"/>
        </a:p>
      </dgm:t>
    </dgm:pt>
    <dgm:pt modelId="{A668881D-692B-4651-AD3D-D1F9F313AC14}">
      <dgm:prSet phldrT="[Text]" custT="1"/>
      <dgm:spPr>
        <a:solidFill>
          <a:srgbClr val="A32638"/>
        </a:solidFill>
        <a:ln>
          <a:solidFill>
            <a:srgbClr val="A32638"/>
          </a:solidFill>
        </a:ln>
      </dgm:spPr>
      <dgm:t>
        <a:bodyPr/>
        <a:lstStyle/>
        <a:p>
          <a:r>
            <a:rPr lang="en-US" sz="2400" dirty="0" smtClean="0"/>
            <a:t>Current Economic and Financial Conditions  </a:t>
          </a:r>
          <a:endParaRPr lang="en-US" sz="2400" dirty="0"/>
        </a:p>
      </dgm:t>
    </dgm:pt>
    <dgm:pt modelId="{963E2EC7-DDCB-4BBF-848C-8EC39E05D79F}" type="parTrans" cxnId="{0EA204A9-7E8A-4FB6-AA86-2A62565CF1C2}">
      <dgm:prSet/>
      <dgm:spPr/>
      <dgm:t>
        <a:bodyPr/>
        <a:lstStyle/>
        <a:p>
          <a:endParaRPr lang="en-US"/>
        </a:p>
      </dgm:t>
    </dgm:pt>
    <dgm:pt modelId="{F22B9F62-F1B2-4EF9-8180-18E5A2BE519C}" type="sibTrans" cxnId="{0EA204A9-7E8A-4FB6-AA86-2A62565CF1C2}">
      <dgm:prSet/>
      <dgm:spPr>
        <a:solidFill>
          <a:schemeClr val="accent3">
            <a:lumMod val="20000"/>
            <a:lumOff val="80000"/>
            <a:alpha val="90000"/>
          </a:schemeClr>
        </a:solidFill>
      </dgm:spPr>
      <dgm:t>
        <a:bodyPr/>
        <a:lstStyle/>
        <a:p>
          <a:endParaRPr lang="en-US"/>
        </a:p>
      </dgm:t>
    </dgm:pt>
    <dgm:pt modelId="{1BFB2252-1CD0-497C-A123-2106A85B517F}">
      <dgm:prSet phldrT="[Text]" custT="1"/>
      <dgm:spPr>
        <a:solidFill>
          <a:srgbClr val="A32638"/>
        </a:solidFill>
      </dgm:spPr>
      <dgm:t>
        <a:bodyPr/>
        <a:lstStyle/>
        <a:p>
          <a:r>
            <a:rPr lang="en-US" sz="2400" dirty="0" smtClean="0"/>
            <a:t>Potential Headwinds and Tailwinds</a:t>
          </a:r>
          <a:endParaRPr lang="en-US" sz="2400" dirty="0"/>
        </a:p>
      </dgm:t>
    </dgm:pt>
    <dgm:pt modelId="{C7525AD2-42CA-4363-92EE-235D11D1AF42}" type="parTrans" cxnId="{DE090926-E90D-4C6A-BD81-89727897BA5B}">
      <dgm:prSet/>
      <dgm:spPr/>
      <dgm:t>
        <a:bodyPr/>
        <a:lstStyle/>
        <a:p>
          <a:endParaRPr lang="en-US"/>
        </a:p>
      </dgm:t>
    </dgm:pt>
    <dgm:pt modelId="{9C3AD356-1D92-467B-8316-93EF7E04984B}" type="sibTrans" cxnId="{DE090926-E90D-4C6A-BD81-89727897BA5B}">
      <dgm:prSet/>
      <dgm:spPr>
        <a:solidFill>
          <a:schemeClr val="accent3">
            <a:lumMod val="20000"/>
            <a:lumOff val="80000"/>
            <a:alpha val="90000"/>
          </a:schemeClr>
        </a:solidFill>
      </dgm:spPr>
      <dgm:t>
        <a:bodyPr/>
        <a:lstStyle/>
        <a:p>
          <a:endParaRPr lang="en-US"/>
        </a:p>
      </dgm:t>
    </dgm:pt>
    <dgm:pt modelId="{1B853018-1046-4D65-A1BE-1BE6D13F9FFC}">
      <dgm:prSet phldrT="[Text]" custT="1"/>
      <dgm:spPr>
        <a:solidFill>
          <a:srgbClr val="A32638"/>
        </a:solidFill>
        <a:ln>
          <a:solidFill>
            <a:srgbClr val="A32638"/>
          </a:solidFill>
        </a:ln>
      </dgm:spPr>
      <dgm:t>
        <a:bodyPr/>
        <a:lstStyle/>
        <a:p>
          <a:r>
            <a:rPr lang="en-US" sz="2400" dirty="0" smtClean="0"/>
            <a:t>Forecast</a:t>
          </a:r>
          <a:endParaRPr lang="en-US" sz="2400" dirty="0"/>
        </a:p>
      </dgm:t>
    </dgm:pt>
    <dgm:pt modelId="{02D57D39-2A3E-4FA4-8371-4CDB42022DCD}" type="parTrans" cxnId="{DA5FC214-6DC4-4A7A-AF2F-F1FA172EFFDA}">
      <dgm:prSet/>
      <dgm:spPr/>
      <dgm:t>
        <a:bodyPr/>
        <a:lstStyle/>
        <a:p>
          <a:endParaRPr lang="en-US"/>
        </a:p>
      </dgm:t>
    </dgm:pt>
    <dgm:pt modelId="{3A3C15E7-4ED8-444E-9A8D-284FE53A4904}" type="sibTrans" cxnId="{DA5FC214-6DC4-4A7A-AF2F-F1FA172EFFDA}">
      <dgm:prSet/>
      <dgm:spPr>
        <a:solidFill>
          <a:schemeClr val="accent3">
            <a:lumMod val="20000"/>
            <a:lumOff val="80000"/>
            <a:alpha val="90000"/>
          </a:schemeClr>
        </a:solidFill>
      </dgm:spPr>
      <dgm:t>
        <a:bodyPr/>
        <a:lstStyle/>
        <a:p>
          <a:endParaRPr lang="en-US"/>
        </a:p>
      </dgm:t>
    </dgm:pt>
    <dgm:pt modelId="{8C9AE400-F8F2-4F5D-8D17-6B5DD1A2190A}">
      <dgm:prSet custT="1"/>
      <dgm:spPr>
        <a:solidFill>
          <a:srgbClr val="A32638"/>
        </a:solidFill>
        <a:ln>
          <a:solidFill>
            <a:srgbClr val="A32638"/>
          </a:solidFill>
        </a:ln>
      </dgm:spPr>
      <dgm:t>
        <a:bodyPr/>
        <a:lstStyle/>
        <a:p>
          <a:r>
            <a:rPr lang="en-US" sz="2400" dirty="0" smtClean="0"/>
            <a:t>Policy Recommendation</a:t>
          </a:r>
          <a:endParaRPr lang="en-US" sz="2400" dirty="0"/>
        </a:p>
      </dgm:t>
    </dgm:pt>
    <dgm:pt modelId="{142374A6-C293-4150-BE91-95E6D73AD692}" type="parTrans" cxnId="{A0C67AE1-B69B-4395-BE8C-631960C5FF7D}">
      <dgm:prSet/>
      <dgm:spPr/>
      <dgm:t>
        <a:bodyPr/>
        <a:lstStyle/>
        <a:p>
          <a:endParaRPr lang="en-US"/>
        </a:p>
      </dgm:t>
    </dgm:pt>
    <dgm:pt modelId="{42F085B5-4D45-45F5-B6F9-825D1AD51608}" type="sibTrans" cxnId="{A0C67AE1-B69B-4395-BE8C-631960C5FF7D}">
      <dgm:prSet/>
      <dgm:spPr/>
      <dgm:t>
        <a:bodyPr/>
        <a:lstStyle/>
        <a:p>
          <a:endParaRPr lang="en-US"/>
        </a:p>
      </dgm:t>
    </dgm:pt>
    <dgm:pt modelId="{9F1CB3A3-032B-4EA9-90F8-71598898AC82}" type="pres">
      <dgm:prSet presAssocID="{113B933B-0EB3-4855-9DD6-D8114AC452D8}" presName="outerComposite" presStyleCnt="0">
        <dgm:presLayoutVars>
          <dgm:chMax val="5"/>
          <dgm:dir/>
          <dgm:resizeHandles val="exact"/>
        </dgm:presLayoutVars>
      </dgm:prSet>
      <dgm:spPr/>
      <dgm:t>
        <a:bodyPr/>
        <a:lstStyle/>
        <a:p>
          <a:endParaRPr lang="en-US"/>
        </a:p>
      </dgm:t>
    </dgm:pt>
    <dgm:pt modelId="{D10E8723-F858-467E-942B-3D107D79E416}" type="pres">
      <dgm:prSet presAssocID="{113B933B-0EB3-4855-9DD6-D8114AC452D8}" presName="dummyMaxCanvas" presStyleCnt="0">
        <dgm:presLayoutVars/>
      </dgm:prSet>
      <dgm:spPr/>
    </dgm:pt>
    <dgm:pt modelId="{9E1C4B4E-F862-4091-9404-9C00FB630AD2}" type="pres">
      <dgm:prSet presAssocID="{113B933B-0EB3-4855-9DD6-D8114AC452D8}" presName="FourNodes_1" presStyleLbl="node1" presStyleIdx="0" presStyleCnt="4" custScaleX="100374" custScaleY="101492">
        <dgm:presLayoutVars>
          <dgm:bulletEnabled val="1"/>
        </dgm:presLayoutVars>
      </dgm:prSet>
      <dgm:spPr/>
      <dgm:t>
        <a:bodyPr/>
        <a:lstStyle/>
        <a:p>
          <a:endParaRPr lang="en-US"/>
        </a:p>
      </dgm:t>
    </dgm:pt>
    <dgm:pt modelId="{CBC8366A-001B-45BA-AEB2-CD34FB164833}" type="pres">
      <dgm:prSet presAssocID="{113B933B-0EB3-4855-9DD6-D8114AC452D8}" presName="FourNodes_2" presStyleLbl="node1" presStyleIdx="1" presStyleCnt="4">
        <dgm:presLayoutVars>
          <dgm:bulletEnabled val="1"/>
        </dgm:presLayoutVars>
      </dgm:prSet>
      <dgm:spPr/>
      <dgm:t>
        <a:bodyPr/>
        <a:lstStyle/>
        <a:p>
          <a:endParaRPr lang="en-US"/>
        </a:p>
      </dgm:t>
    </dgm:pt>
    <dgm:pt modelId="{2C3B6688-D059-4982-A11C-875FD12469C6}" type="pres">
      <dgm:prSet presAssocID="{113B933B-0EB3-4855-9DD6-D8114AC452D8}" presName="FourNodes_3" presStyleLbl="node1" presStyleIdx="2" presStyleCnt="4">
        <dgm:presLayoutVars>
          <dgm:bulletEnabled val="1"/>
        </dgm:presLayoutVars>
      </dgm:prSet>
      <dgm:spPr/>
      <dgm:t>
        <a:bodyPr/>
        <a:lstStyle/>
        <a:p>
          <a:endParaRPr lang="en-US"/>
        </a:p>
      </dgm:t>
    </dgm:pt>
    <dgm:pt modelId="{3C9F7113-BFD4-4602-B031-9FEC7C5C22B3}" type="pres">
      <dgm:prSet presAssocID="{113B933B-0EB3-4855-9DD6-D8114AC452D8}" presName="FourNodes_4" presStyleLbl="node1" presStyleIdx="3" presStyleCnt="4">
        <dgm:presLayoutVars>
          <dgm:bulletEnabled val="1"/>
        </dgm:presLayoutVars>
      </dgm:prSet>
      <dgm:spPr/>
      <dgm:t>
        <a:bodyPr/>
        <a:lstStyle/>
        <a:p>
          <a:endParaRPr lang="en-US"/>
        </a:p>
      </dgm:t>
    </dgm:pt>
    <dgm:pt modelId="{6E718633-3EFB-42E9-821A-E48973F6C42C}" type="pres">
      <dgm:prSet presAssocID="{113B933B-0EB3-4855-9DD6-D8114AC452D8}" presName="FourConn_1-2" presStyleLbl="fgAccFollowNode1" presStyleIdx="0" presStyleCnt="3">
        <dgm:presLayoutVars>
          <dgm:bulletEnabled val="1"/>
        </dgm:presLayoutVars>
      </dgm:prSet>
      <dgm:spPr/>
      <dgm:t>
        <a:bodyPr/>
        <a:lstStyle/>
        <a:p>
          <a:endParaRPr lang="en-US"/>
        </a:p>
      </dgm:t>
    </dgm:pt>
    <dgm:pt modelId="{7C35D6A9-A79A-4651-9CDD-E0CCD0973ED6}" type="pres">
      <dgm:prSet presAssocID="{113B933B-0EB3-4855-9DD6-D8114AC452D8}" presName="FourConn_2-3" presStyleLbl="fgAccFollowNode1" presStyleIdx="1" presStyleCnt="3">
        <dgm:presLayoutVars>
          <dgm:bulletEnabled val="1"/>
        </dgm:presLayoutVars>
      </dgm:prSet>
      <dgm:spPr/>
      <dgm:t>
        <a:bodyPr/>
        <a:lstStyle/>
        <a:p>
          <a:endParaRPr lang="en-US"/>
        </a:p>
      </dgm:t>
    </dgm:pt>
    <dgm:pt modelId="{C545F2D5-161A-4A7C-83B7-B7560CF5F1F4}" type="pres">
      <dgm:prSet presAssocID="{113B933B-0EB3-4855-9DD6-D8114AC452D8}" presName="FourConn_3-4" presStyleLbl="fgAccFollowNode1" presStyleIdx="2" presStyleCnt="3">
        <dgm:presLayoutVars>
          <dgm:bulletEnabled val="1"/>
        </dgm:presLayoutVars>
      </dgm:prSet>
      <dgm:spPr/>
      <dgm:t>
        <a:bodyPr/>
        <a:lstStyle/>
        <a:p>
          <a:endParaRPr lang="en-US"/>
        </a:p>
      </dgm:t>
    </dgm:pt>
    <dgm:pt modelId="{DE6BA99F-6ECE-495E-9605-D435704EE873}" type="pres">
      <dgm:prSet presAssocID="{113B933B-0EB3-4855-9DD6-D8114AC452D8}" presName="FourNodes_1_text" presStyleLbl="node1" presStyleIdx="3" presStyleCnt="4">
        <dgm:presLayoutVars>
          <dgm:bulletEnabled val="1"/>
        </dgm:presLayoutVars>
      </dgm:prSet>
      <dgm:spPr/>
      <dgm:t>
        <a:bodyPr/>
        <a:lstStyle/>
        <a:p>
          <a:endParaRPr lang="en-US"/>
        </a:p>
      </dgm:t>
    </dgm:pt>
    <dgm:pt modelId="{BE91217B-FED7-4A08-A98B-467CD25EDE04}" type="pres">
      <dgm:prSet presAssocID="{113B933B-0EB3-4855-9DD6-D8114AC452D8}" presName="FourNodes_2_text" presStyleLbl="node1" presStyleIdx="3" presStyleCnt="4">
        <dgm:presLayoutVars>
          <dgm:bulletEnabled val="1"/>
        </dgm:presLayoutVars>
      </dgm:prSet>
      <dgm:spPr/>
      <dgm:t>
        <a:bodyPr/>
        <a:lstStyle/>
        <a:p>
          <a:endParaRPr lang="en-US"/>
        </a:p>
      </dgm:t>
    </dgm:pt>
    <dgm:pt modelId="{298A093B-21C4-48D7-AAFE-FC57F3B92947}" type="pres">
      <dgm:prSet presAssocID="{113B933B-0EB3-4855-9DD6-D8114AC452D8}" presName="FourNodes_3_text" presStyleLbl="node1" presStyleIdx="3" presStyleCnt="4">
        <dgm:presLayoutVars>
          <dgm:bulletEnabled val="1"/>
        </dgm:presLayoutVars>
      </dgm:prSet>
      <dgm:spPr/>
      <dgm:t>
        <a:bodyPr/>
        <a:lstStyle/>
        <a:p>
          <a:endParaRPr lang="en-US"/>
        </a:p>
      </dgm:t>
    </dgm:pt>
    <dgm:pt modelId="{1C6906DF-C815-4B6B-A900-D95E16698F14}" type="pres">
      <dgm:prSet presAssocID="{113B933B-0EB3-4855-9DD6-D8114AC452D8}" presName="FourNodes_4_text" presStyleLbl="node1" presStyleIdx="3" presStyleCnt="4">
        <dgm:presLayoutVars>
          <dgm:bulletEnabled val="1"/>
        </dgm:presLayoutVars>
      </dgm:prSet>
      <dgm:spPr/>
      <dgm:t>
        <a:bodyPr/>
        <a:lstStyle/>
        <a:p>
          <a:endParaRPr lang="en-US"/>
        </a:p>
      </dgm:t>
    </dgm:pt>
  </dgm:ptLst>
  <dgm:cxnLst>
    <dgm:cxn modelId="{DE090926-E90D-4C6A-BD81-89727897BA5B}" srcId="{113B933B-0EB3-4855-9DD6-D8114AC452D8}" destId="{1BFB2252-1CD0-497C-A123-2106A85B517F}" srcOrd="1" destOrd="0" parTransId="{C7525AD2-42CA-4363-92EE-235D11D1AF42}" sibTransId="{9C3AD356-1D92-467B-8316-93EF7E04984B}"/>
    <dgm:cxn modelId="{900834EC-A530-4834-AF23-B6D71A267435}" type="presOf" srcId="{1B853018-1046-4D65-A1BE-1BE6D13F9FFC}" destId="{298A093B-21C4-48D7-AAFE-FC57F3B92947}" srcOrd="1" destOrd="0" presId="urn:microsoft.com/office/officeart/2005/8/layout/vProcess5"/>
    <dgm:cxn modelId="{3C7B27F7-20C6-4F42-A1BB-E408EDC55429}" type="presOf" srcId="{8C9AE400-F8F2-4F5D-8D17-6B5DD1A2190A}" destId="{3C9F7113-BFD4-4602-B031-9FEC7C5C22B3}" srcOrd="0" destOrd="0" presId="urn:microsoft.com/office/officeart/2005/8/layout/vProcess5"/>
    <dgm:cxn modelId="{A0C67AE1-B69B-4395-BE8C-631960C5FF7D}" srcId="{113B933B-0EB3-4855-9DD6-D8114AC452D8}" destId="{8C9AE400-F8F2-4F5D-8D17-6B5DD1A2190A}" srcOrd="3" destOrd="0" parTransId="{142374A6-C293-4150-BE91-95E6D73AD692}" sibTransId="{42F085B5-4D45-45F5-B6F9-825D1AD51608}"/>
    <dgm:cxn modelId="{0EA204A9-7E8A-4FB6-AA86-2A62565CF1C2}" srcId="{113B933B-0EB3-4855-9DD6-D8114AC452D8}" destId="{A668881D-692B-4651-AD3D-D1F9F313AC14}" srcOrd="0" destOrd="0" parTransId="{963E2EC7-DDCB-4BBF-848C-8EC39E05D79F}" sibTransId="{F22B9F62-F1B2-4EF9-8180-18E5A2BE519C}"/>
    <dgm:cxn modelId="{0E618F15-081B-4DDE-B9BD-25A0167B8672}" type="presOf" srcId="{A668881D-692B-4651-AD3D-D1F9F313AC14}" destId="{DE6BA99F-6ECE-495E-9605-D435704EE873}" srcOrd="1" destOrd="0" presId="urn:microsoft.com/office/officeart/2005/8/layout/vProcess5"/>
    <dgm:cxn modelId="{FF34E874-8976-488C-BBD9-86E1A8789E17}" type="presOf" srcId="{1BFB2252-1CD0-497C-A123-2106A85B517F}" destId="{BE91217B-FED7-4A08-A98B-467CD25EDE04}" srcOrd="1" destOrd="0" presId="urn:microsoft.com/office/officeart/2005/8/layout/vProcess5"/>
    <dgm:cxn modelId="{93613E48-1118-416B-BAEF-9A540483663C}" type="presOf" srcId="{3A3C15E7-4ED8-444E-9A8D-284FE53A4904}" destId="{C545F2D5-161A-4A7C-83B7-B7560CF5F1F4}" srcOrd="0" destOrd="0" presId="urn:microsoft.com/office/officeart/2005/8/layout/vProcess5"/>
    <dgm:cxn modelId="{7F5654D9-8E80-4C07-88F7-ABCCE669FA12}" type="presOf" srcId="{113B933B-0EB3-4855-9DD6-D8114AC452D8}" destId="{9F1CB3A3-032B-4EA9-90F8-71598898AC82}" srcOrd="0" destOrd="0" presId="urn:microsoft.com/office/officeart/2005/8/layout/vProcess5"/>
    <dgm:cxn modelId="{C3D03B09-A746-465C-8801-C618A9E56853}" type="presOf" srcId="{8C9AE400-F8F2-4F5D-8D17-6B5DD1A2190A}" destId="{1C6906DF-C815-4B6B-A900-D95E16698F14}" srcOrd="1" destOrd="0" presId="urn:microsoft.com/office/officeart/2005/8/layout/vProcess5"/>
    <dgm:cxn modelId="{D959579F-19E0-4C22-8B80-9B2AE73BD6F5}" type="presOf" srcId="{1B853018-1046-4D65-A1BE-1BE6D13F9FFC}" destId="{2C3B6688-D059-4982-A11C-875FD12469C6}" srcOrd="0" destOrd="0" presId="urn:microsoft.com/office/officeart/2005/8/layout/vProcess5"/>
    <dgm:cxn modelId="{448A06CD-3B61-46B5-AD88-4E7CAB04714D}" type="presOf" srcId="{1BFB2252-1CD0-497C-A123-2106A85B517F}" destId="{CBC8366A-001B-45BA-AEB2-CD34FB164833}" srcOrd="0" destOrd="0" presId="urn:microsoft.com/office/officeart/2005/8/layout/vProcess5"/>
    <dgm:cxn modelId="{DA5FC214-6DC4-4A7A-AF2F-F1FA172EFFDA}" srcId="{113B933B-0EB3-4855-9DD6-D8114AC452D8}" destId="{1B853018-1046-4D65-A1BE-1BE6D13F9FFC}" srcOrd="2" destOrd="0" parTransId="{02D57D39-2A3E-4FA4-8371-4CDB42022DCD}" sibTransId="{3A3C15E7-4ED8-444E-9A8D-284FE53A4904}"/>
    <dgm:cxn modelId="{DC4B4F99-1EC8-4A8C-83F1-94C84BCABDE8}" type="presOf" srcId="{F22B9F62-F1B2-4EF9-8180-18E5A2BE519C}" destId="{6E718633-3EFB-42E9-821A-E48973F6C42C}" srcOrd="0" destOrd="0" presId="urn:microsoft.com/office/officeart/2005/8/layout/vProcess5"/>
    <dgm:cxn modelId="{22E47061-28D9-4231-8303-EB61170BEE52}" type="presOf" srcId="{A668881D-692B-4651-AD3D-D1F9F313AC14}" destId="{9E1C4B4E-F862-4091-9404-9C00FB630AD2}" srcOrd="0" destOrd="0" presId="urn:microsoft.com/office/officeart/2005/8/layout/vProcess5"/>
    <dgm:cxn modelId="{07945971-9D12-4D58-855D-E427E73BD3E4}" type="presOf" srcId="{9C3AD356-1D92-467B-8316-93EF7E04984B}" destId="{7C35D6A9-A79A-4651-9CDD-E0CCD0973ED6}" srcOrd="0" destOrd="0" presId="urn:microsoft.com/office/officeart/2005/8/layout/vProcess5"/>
    <dgm:cxn modelId="{ACA29B46-4805-4AC3-A2A5-8454DA63A8DB}" type="presParOf" srcId="{9F1CB3A3-032B-4EA9-90F8-71598898AC82}" destId="{D10E8723-F858-467E-942B-3D107D79E416}" srcOrd="0" destOrd="0" presId="urn:microsoft.com/office/officeart/2005/8/layout/vProcess5"/>
    <dgm:cxn modelId="{4B5FDB95-7523-42F4-8A4A-C5B0EFB67EA3}" type="presParOf" srcId="{9F1CB3A3-032B-4EA9-90F8-71598898AC82}" destId="{9E1C4B4E-F862-4091-9404-9C00FB630AD2}" srcOrd="1" destOrd="0" presId="urn:microsoft.com/office/officeart/2005/8/layout/vProcess5"/>
    <dgm:cxn modelId="{7392FB69-3A9B-4E31-BBF2-590C0DFD1462}" type="presParOf" srcId="{9F1CB3A3-032B-4EA9-90F8-71598898AC82}" destId="{CBC8366A-001B-45BA-AEB2-CD34FB164833}" srcOrd="2" destOrd="0" presId="urn:microsoft.com/office/officeart/2005/8/layout/vProcess5"/>
    <dgm:cxn modelId="{A4293F15-EDCB-4DDF-9C3C-290AFDAB055C}" type="presParOf" srcId="{9F1CB3A3-032B-4EA9-90F8-71598898AC82}" destId="{2C3B6688-D059-4982-A11C-875FD12469C6}" srcOrd="3" destOrd="0" presId="urn:microsoft.com/office/officeart/2005/8/layout/vProcess5"/>
    <dgm:cxn modelId="{C55472E2-A177-4532-99AF-9633E47BEE0B}" type="presParOf" srcId="{9F1CB3A3-032B-4EA9-90F8-71598898AC82}" destId="{3C9F7113-BFD4-4602-B031-9FEC7C5C22B3}" srcOrd="4" destOrd="0" presId="urn:microsoft.com/office/officeart/2005/8/layout/vProcess5"/>
    <dgm:cxn modelId="{1134FD69-A95B-4F8E-87E1-974AD86FC7A5}" type="presParOf" srcId="{9F1CB3A3-032B-4EA9-90F8-71598898AC82}" destId="{6E718633-3EFB-42E9-821A-E48973F6C42C}" srcOrd="5" destOrd="0" presId="urn:microsoft.com/office/officeart/2005/8/layout/vProcess5"/>
    <dgm:cxn modelId="{340E6DE1-92D3-49FB-9B69-89CA56EF6D35}" type="presParOf" srcId="{9F1CB3A3-032B-4EA9-90F8-71598898AC82}" destId="{7C35D6A9-A79A-4651-9CDD-E0CCD0973ED6}" srcOrd="6" destOrd="0" presId="urn:microsoft.com/office/officeart/2005/8/layout/vProcess5"/>
    <dgm:cxn modelId="{E3749C07-B311-442C-B221-140C393F9889}" type="presParOf" srcId="{9F1CB3A3-032B-4EA9-90F8-71598898AC82}" destId="{C545F2D5-161A-4A7C-83B7-B7560CF5F1F4}" srcOrd="7" destOrd="0" presId="urn:microsoft.com/office/officeart/2005/8/layout/vProcess5"/>
    <dgm:cxn modelId="{7A40E29D-894D-406E-96AA-114063C454FF}" type="presParOf" srcId="{9F1CB3A3-032B-4EA9-90F8-71598898AC82}" destId="{DE6BA99F-6ECE-495E-9605-D435704EE873}" srcOrd="8" destOrd="0" presId="urn:microsoft.com/office/officeart/2005/8/layout/vProcess5"/>
    <dgm:cxn modelId="{40BFF479-FF30-406F-B07E-5846AE4F8E3A}" type="presParOf" srcId="{9F1CB3A3-032B-4EA9-90F8-71598898AC82}" destId="{BE91217B-FED7-4A08-A98B-467CD25EDE04}" srcOrd="9" destOrd="0" presId="urn:microsoft.com/office/officeart/2005/8/layout/vProcess5"/>
    <dgm:cxn modelId="{1C892EAF-9BD8-4FE7-8CDF-54B4F2E93FD1}" type="presParOf" srcId="{9F1CB3A3-032B-4EA9-90F8-71598898AC82}" destId="{298A093B-21C4-48D7-AAFE-FC57F3B92947}" srcOrd="10" destOrd="0" presId="urn:microsoft.com/office/officeart/2005/8/layout/vProcess5"/>
    <dgm:cxn modelId="{C84ED74E-8D38-4BB3-B78C-04AED11C9384}" type="presParOf" srcId="{9F1CB3A3-032B-4EA9-90F8-71598898AC82}" destId="{1C6906DF-C815-4B6B-A900-D95E16698F14}" srcOrd="11"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7A00F71-76DB-4796-8D5B-A9C29691739C}"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DC8F0A77-A13F-4102-B133-0F19AD5D3974}">
      <dgm:prSet phldrT="[Text]"/>
      <dgm:spPr>
        <a:solidFill>
          <a:srgbClr val="A32638"/>
        </a:solidFill>
        <a:ln>
          <a:solidFill>
            <a:srgbClr val="A32638"/>
          </a:solidFill>
        </a:ln>
      </dgm:spPr>
      <dgm:t>
        <a:bodyPr/>
        <a:lstStyle/>
        <a:p>
          <a:r>
            <a:rPr lang="en-US" dirty="0" smtClean="0"/>
            <a:t>Continuation of Current Leadership</a:t>
          </a:r>
          <a:endParaRPr lang="en-US" dirty="0"/>
        </a:p>
      </dgm:t>
    </dgm:pt>
    <dgm:pt modelId="{7AA668CD-8476-4DDF-B145-C7F850FDE347}" type="parTrans" cxnId="{B8A55B8A-1F71-482D-98DB-CE375825B608}">
      <dgm:prSet/>
      <dgm:spPr/>
      <dgm:t>
        <a:bodyPr/>
        <a:lstStyle/>
        <a:p>
          <a:endParaRPr lang="en-US"/>
        </a:p>
      </dgm:t>
    </dgm:pt>
    <dgm:pt modelId="{FB9283B1-0DC9-4C44-A0EE-B66A035001C7}" type="sibTrans" cxnId="{B8A55B8A-1F71-482D-98DB-CE375825B608}">
      <dgm:prSet/>
      <dgm:spPr/>
      <dgm:t>
        <a:bodyPr/>
        <a:lstStyle/>
        <a:p>
          <a:endParaRPr lang="en-US"/>
        </a:p>
      </dgm:t>
    </dgm:pt>
    <dgm:pt modelId="{B42D381D-0DB6-49CE-A59C-9503449F1C72}">
      <dgm:prSet phldrT="[Text]"/>
      <dgm:spPr>
        <a:solidFill>
          <a:schemeClr val="bg1">
            <a:lumMod val="85000"/>
            <a:alpha val="90000"/>
          </a:schemeClr>
        </a:solidFill>
        <a:ln>
          <a:solidFill>
            <a:schemeClr val="bg1">
              <a:lumMod val="50000"/>
              <a:alpha val="90000"/>
            </a:schemeClr>
          </a:solidFill>
        </a:ln>
      </dgm:spPr>
      <dgm:t>
        <a:bodyPr/>
        <a:lstStyle/>
        <a:p>
          <a:r>
            <a:rPr lang="en-US" dirty="0" smtClean="0"/>
            <a:t>Janet Yellen</a:t>
          </a:r>
          <a:endParaRPr lang="en-US" dirty="0"/>
        </a:p>
      </dgm:t>
    </dgm:pt>
    <dgm:pt modelId="{E853DFE5-EAEC-4FE1-AA80-FBC637ACD159}" type="parTrans" cxnId="{B04973CA-4F13-42A3-B7C7-C196529BD270}">
      <dgm:prSet/>
      <dgm:spPr/>
      <dgm:t>
        <a:bodyPr/>
        <a:lstStyle/>
        <a:p>
          <a:endParaRPr lang="en-US"/>
        </a:p>
      </dgm:t>
    </dgm:pt>
    <dgm:pt modelId="{F56B35AA-45FB-43E9-81D2-1D2422C9EA11}" type="sibTrans" cxnId="{B04973CA-4F13-42A3-B7C7-C196529BD270}">
      <dgm:prSet/>
      <dgm:spPr/>
      <dgm:t>
        <a:bodyPr/>
        <a:lstStyle/>
        <a:p>
          <a:endParaRPr lang="en-US"/>
        </a:p>
      </dgm:t>
    </dgm:pt>
    <dgm:pt modelId="{3A9483D1-6832-4FD0-8EC5-D8AE38D682D7}">
      <dgm:prSet phldrT="[Text]"/>
      <dgm:spPr>
        <a:solidFill>
          <a:schemeClr val="bg1">
            <a:lumMod val="85000"/>
            <a:alpha val="90000"/>
          </a:schemeClr>
        </a:solidFill>
        <a:ln>
          <a:solidFill>
            <a:schemeClr val="bg1">
              <a:lumMod val="50000"/>
              <a:alpha val="90000"/>
            </a:schemeClr>
          </a:solidFill>
        </a:ln>
      </dgm:spPr>
      <dgm:t>
        <a:bodyPr/>
        <a:lstStyle/>
        <a:p>
          <a:r>
            <a:rPr lang="en-US" dirty="0" smtClean="0"/>
            <a:t>Jerome Powell</a:t>
          </a:r>
          <a:endParaRPr lang="en-US" dirty="0"/>
        </a:p>
      </dgm:t>
    </dgm:pt>
    <dgm:pt modelId="{52E57226-F070-4B96-9A93-7AAA1D93FFE0}" type="parTrans" cxnId="{F00FB28C-A473-46FB-937E-64F716D7C55D}">
      <dgm:prSet/>
      <dgm:spPr/>
      <dgm:t>
        <a:bodyPr/>
        <a:lstStyle/>
        <a:p>
          <a:endParaRPr lang="en-US"/>
        </a:p>
      </dgm:t>
    </dgm:pt>
    <dgm:pt modelId="{EAD4FB5D-2039-43BC-8F55-195793B4A15D}" type="sibTrans" cxnId="{F00FB28C-A473-46FB-937E-64F716D7C55D}">
      <dgm:prSet/>
      <dgm:spPr/>
      <dgm:t>
        <a:bodyPr/>
        <a:lstStyle/>
        <a:p>
          <a:endParaRPr lang="en-US"/>
        </a:p>
      </dgm:t>
    </dgm:pt>
    <dgm:pt modelId="{2BEBA571-C3E4-4B0F-89D0-9DC8EF2E8366}">
      <dgm:prSet phldrT="[Text]"/>
      <dgm:spPr>
        <a:solidFill>
          <a:srgbClr val="A32638"/>
        </a:solidFill>
        <a:ln>
          <a:solidFill>
            <a:srgbClr val="A32638"/>
          </a:solidFill>
        </a:ln>
      </dgm:spPr>
      <dgm:t>
        <a:bodyPr/>
        <a:lstStyle/>
        <a:p>
          <a:r>
            <a:rPr lang="en-US" dirty="0" smtClean="0"/>
            <a:t>Critical of Accommodative Policy Post-Crisis</a:t>
          </a:r>
          <a:endParaRPr lang="en-US" dirty="0"/>
        </a:p>
      </dgm:t>
    </dgm:pt>
    <dgm:pt modelId="{A86C1503-5662-43FE-BE41-98424ED70116}" type="parTrans" cxnId="{10327738-C3A8-413B-9561-4E2ADCB10462}">
      <dgm:prSet/>
      <dgm:spPr/>
      <dgm:t>
        <a:bodyPr/>
        <a:lstStyle/>
        <a:p>
          <a:endParaRPr lang="en-US"/>
        </a:p>
      </dgm:t>
    </dgm:pt>
    <dgm:pt modelId="{24267935-AB37-4068-AF2F-2E4B40ED0EA0}" type="sibTrans" cxnId="{10327738-C3A8-413B-9561-4E2ADCB10462}">
      <dgm:prSet/>
      <dgm:spPr/>
      <dgm:t>
        <a:bodyPr/>
        <a:lstStyle/>
        <a:p>
          <a:endParaRPr lang="en-US"/>
        </a:p>
      </dgm:t>
    </dgm:pt>
    <dgm:pt modelId="{0EA94289-2D8F-48C9-B688-B4DB523697B2}">
      <dgm:prSet phldrT="[Text]"/>
      <dgm:spPr>
        <a:solidFill>
          <a:schemeClr val="bg1">
            <a:lumMod val="85000"/>
            <a:alpha val="90000"/>
          </a:schemeClr>
        </a:solidFill>
        <a:ln>
          <a:solidFill>
            <a:schemeClr val="bg1">
              <a:lumMod val="50000"/>
              <a:alpha val="90000"/>
            </a:schemeClr>
          </a:solidFill>
        </a:ln>
      </dgm:spPr>
      <dgm:t>
        <a:bodyPr/>
        <a:lstStyle/>
        <a:p>
          <a:r>
            <a:rPr lang="en-US" dirty="0" smtClean="0"/>
            <a:t>John Taylor</a:t>
          </a:r>
          <a:endParaRPr lang="en-US" dirty="0"/>
        </a:p>
      </dgm:t>
    </dgm:pt>
    <dgm:pt modelId="{73E26D39-ECEA-430E-83D9-27A7B57EB5AC}" type="parTrans" cxnId="{160FEF9C-D58D-4A92-B381-5FBB4A5BB76D}">
      <dgm:prSet/>
      <dgm:spPr/>
      <dgm:t>
        <a:bodyPr/>
        <a:lstStyle/>
        <a:p>
          <a:endParaRPr lang="en-US"/>
        </a:p>
      </dgm:t>
    </dgm:pt>
    <dgm:pt modelId="{8BA3AF57-A5DE-4100-A8F5-EA81A3585929}" type="sibTrans" cxnId="{160FEF9C-D58D-4A92-B381-5FBB4A5BB76D}">
      <dgm:prSet/>
      <dgm:spPr/>
      <dgm:t>
        <a:bodyPr/>
        <a:lstStyle/>
        <a:p>
          <a:endParaRPr lang="en-US"/>
        </a:p>
      </dgm:t>
    </dgm:pt>
    <dgm:pt modelId="{065163A4-A2CB-41D3-94C2-75B066100360}">
      <dgm:prSet phldrT="[Text]"/>
      <dgm:spPr>
        <a:solidFill>
          <a:schemeClr val="bg1">
            <a:lumMod val="85000"/>
            <a:alpha val="90000"/>
          </a:schemeClr>
        </a:solidFill>
        <a:ln>
          <a:solidFill>
            <a:schemeClr val="bg1">
              <a:lumMod val="50000"/>
              <a:alpha val="90000"/>
            </a:schemeClr>
          </a:solidFill>
        </a:ln>
      </dgm:spPr>
      <dgm:t>
        <a:bodyPr/>
        <a:lstStyle/>
        <a:p>
          <a:r>
            <a:rPr lang="en-US" dirty="0" smtClean="0"/>
            <a:t>Kevin </a:t>
          </a:r>
          <a:r>
            <a:rPr lang="en-US" dirty="0" err="1" smtClean="0"/>
            <a:t>Warsh</a:t>
          </a:r>
          <a:endParaRPr lang="en-US" dirty="0"/>
        </a:p>
      </dgm:t>
    </dgm:pt>
    <dgm:pt modelId="{289588FB-D4F9-4EA0-84B5-2A83208A4BCD}" type="parTrans" cxnId="{8514AF06-86DE-476C-98D3-BDF62402CDEC}">
      <dgm:prSet/>
      <dgm:spPr/>
      <dgm:t>
        <a:bodyPr/>
        <a:lstStyle/>
        <a:p>
          <a:endParaRPr lang="en-US"/>
        </a:p>
      </dgm:t>
    </dgm:pt>
    <dgm:pt modelId="{B7B8D291-38F7-476D-B4DC-352BDE9C62A2}" type="sibTrans" cxnId="{8514AF06-86DE-476C-98D3-BDF62402CDEC}">
      <dgm:prSet/>
      <dgm:spPr/>
      <dgm:t>
        <a:bodyPr/>
        <a:lstStyle/>
        <a:p>
          <a:endParaRPr lang="en-US"/>
        </a:p>
      </dgm:t>
    </dgm:pt>
    <dgm:pt modelId="{A6A7ECD7-CC0F-4D63-AF57-C115F0A5C099}">
      <dgm:prSet phldrT="[Text]"/>
      <dgm:spPr>
        <a:solidFill>
          <a:srgbClr val="A32638"/>
        </a:solidFill>
        <a:ln>
          <a:solidFill>
            <a:srgbClr val="A32638"/>
          </a:solidFill>
        </a:ln>
      </dgm:spPr>
      <dgm:t>
        <a:bodyPr/>
        <a:lstStyle/>
        <a:p>
          <a:r>
            <a:rPr lang="en-US" dirty="0" smtClean="0"/>
            <a:t>Wild Card</a:t>
          </a:r>
          <a:endParaRPr lang="en-US" dirty="0"/>
        </a:p>
      </dgm:t>
    </dgm:pt>
    <dgm:pt modelId="{D64C182C-4E6B-4D31-BC9F-7FAE36152EC8}" type="parTrans" cxnId="{A5B3F8E1-A933-4F66-9A93-DE7BB4C246DC}">
      <dgm:prSet/>
      <dgm:spPr/>
      <dgm:t>
        <a:bodyPr/>
        <a:lstStyle/>
        <a:p>
          <a:endParaRPr lang="en-US"/>
        </a:p>
      </dgm:t>
    </dgm:pt>
    <dgm:pt modelId="{B64535E1-78B2-47FD-8F4A-D23930F71A90}" type="sibTrans" cxnId="{A5B3F8E1-A933-4F66-9A93-DE7BB4C246DC}">
      <dgm:prSet/>
      <dgm:spPr/>
      <dgm:t>
        <a:bodyPr/>
        <a:lstStyle/>
        <a:p>
          <a:endParaRPr lang="en-US"/>
        </a:p>
      </dgm:t>
    </dgm:pt>
    <dgm:pt modelId="{E18412C4-BF50-40BA-8C39-E40017DE1B90}">
      <dgm:prSet phldrT="[Text]"/>
      <dgm:spPr>
        <a:solidFill>
          <a:schemeClr val="bg1">
            <a:lumMod val="85000"/>
            <a:alpha val="90000"/>
          </a:schemeClr>
        </a:solidFill>
        <a:ln>
          <a:solidFill>
            <a:schemeClr val="bg1">
              <a:lumMod val="50000"/>
              <a:alpha val="90000"/>
            </a:schemeClr>
          </a:solidFill>
        </a:ln>
      </dgm:spPr>
      <dgm:t>
        <a:bodyPr/>
        <a:lstStyle/>
        <a:p>
          <a:r>
            <a:rPr lang="en-US" dirty="0" smtClean="0"/>
            <a:t>Gary Cohn</a:t>
          </a:r>
          <a:endParaRPr lang="en-US" dirty="0"/>
        </a:p>
      </dgm:t>
    </dgm:pt>
    <dgm:pt modelId="{FBECB0C3-57AD-4BCB-A0A0-DCFD8D15F77B}" type="parTrans" cxnId="{3AE6EC7F-B406-4EFB-9275-D5A0E3CE43F2}">
      <dgm:prSet/>
      <dgm:spPr/>
      <dgm:t>
        <a:bodyPr/>
        <a:lstStyle/>
        <a:p>
          <a:endParaRPr lang="en-US"/>
        </a:p>
      </dgm:t>
    </dgm:pt>
    <dgm:pt modelId="{0BF006E8-1817-4B82-9927-A7EED63242D4}" type="sibTrans" cxnId="{3AE6EC7F-B406-4EFB-9275-D5A0E3CE43F2}">
      <dgm:prSet/>
      <dgm:spPr/>
      <dgm:t>
        <a:bodyPr/>
        <a:lstStyle/>
        <a:p>
          <a:endParaRPr lang="en-US"/>
        </a:p>
      </dgm:t>
    </dgm:pt>
    <dgm:pt modelId="{3B924404-D176-4ADE-8854-2A5DC29961AE}">
      <dgm:prSet phldrT="[Text]"/>
      <dgm:spPr>
        <a:solidFill>
          <a:schemeClr val="bg1">
            <a:lumMod val="85000"/>
            <a:alpha val="90000"/>
          </a:schemeClr>
        </a:solidFill>
        <a:ln>
          <a:solidFill>
            <a:schemeClr val="bg1">
              <a:lumMod val="50000"/>
              <a:alpha val="90000"/>
            </a:schemeClr>
          </a:solidFill>
        </a:ln>
      </dgm:spPr>
      <dgm:t>
        <a:bodyPr/>
        <a:lstStyle/>
        <a:p>
          <a:r>
            <a:rPr lang="en-US" dirty="0" smtClean="0"/>
            <a:t>Current chairman </a:t>
          </a:r>
          <a:endParaRPr lang="en-US" dirty="0"/>
        </a:p>
      </dgm:t>
    </dgm:pt>
    <dgm:pt modelId="{A158031D-BA3D-4F84-8FBB-F76651E80A75}" type="parTrans" cxnId="{D1E483C7-AE38-4DEC-ACBA-55C07EFF5F5D}">
      <dgm:prSet/>
      <dgm:spPr/>
      <dgm:t>
        <a:bodyPr/>
        <a:lstStyle/>
        <a:p>
          <a:endParaRPr lang="en-US"/>
        </a:p>
      </dgm:t>
    </dgm:pt>
    <dgm:pt modelId="{A4998A68-BF55-4B07-BEB3-B2C2F7887160}" type="sibTrans" cxnId="{D1E483C7-AE38-4DEC-ACBA-55C07EFF5F5D}">
      <dgm:prSet/>
      <dgm:spPr/>
      <dgm:t>
        <a:bodyPr/>
        <a:lstStyle/>
        <a:p>
          <a:endParaRPr lang="en-US"/>
        </a:p>
      </dgm:t>
    </dgm:pt>
    <dgm:pt modelId="{2677790A-0A4E-428F-A0D6-BE75F46FD4FF}">
      <dgm:prSet phldrT="[Text]"/>
      <dgm:spPr>
        <a:solidFill>
          <a:schemeClr val="bg1">
            <a:lumMod val="85000"/>
            <a:alpha val="90000"/>
          </a:schemeClr>
        </a:solidFill>
        <a:ln>
          <a:solidFill>
            <a:schemeClr val="bg1">
              <a:lumMod val="50000"/>
              <a:alpha val="90000"/>
            </a:schemeClr>
          </a:solidFill>
        </a:ln>
      </dgm:spPr>
      <dgm:t>
        <a:bodyPr/>
        <a:lstStyle/>
        <a:p>
          <a:endParaRPr lang="en-US" dirty="0"/>
        </a:p>
      </dgm:t>
    </dgm:pt>
    <dgm:pt modelId="{3AAFE38C-568D-488C-9F6B-AFC9F6443D98}" type="parTrans" cxnId="{F4901673-AF90-4810-8764-4867BCA2D6F1}">
      <dgm:prSet/>
      <dgm:spPr/>
      <dgm:t>
        <a:bodyPr/>
        <a:lstStyle/>
        <a:p>
          <a:endParaRPr lang="en-US"/>
        </a:p>
      </dgm:t>
    </dgm:pt>
    <dgm:pt modelId="{42B28F1D-C6EF-4C70-A592-2AB543C58157}" type="sibTrans" cxnId="{F4901673-AF90-4810-8764-4867BCA2D6F1}">
      <dgm:prSet/>
      <dgm:spPr/>
      <dgm:t>
        <a:bodyPr/>
        <a:lstStyle/>
        <a:p>
          <a:endParaRPr lang="en-US"/>
        </a:p>
      </dgm:t>
    </dgm:pt>
    <dgm:pt modelId="{C70ADE8F-3DAF-434D-B6EB-6A5D7C078B53}">
      <dgm:prSet phldrT="[Text]"/>
      <dgm:spPr>
        <a:solidFill>
          <a:schemeClr val="bg1">
            <a:lumMod val="85000"/>
            <a:alpha val="90000"/>
          </a:schemeClr>
        </a:solidFill>
        <a:ln>
          <a:solidFill>
            <a:schemeClr val="bg1">
              <a:lumMod val="50000"/>
              <a:alpha val="90000"/>
            </a:schemeClr>
          </a:solidFill>
        </a:ln>
      </dgm:spPr>
      <dgm:t>
        <a:bodyPr/>
        <a:lstStyle/>
        <a:p>
          <a:r>
            <a:rPr lang="en-US" dirty="0" smtClean="0"/>
            <a:t>Currently Treasury Secretary; formerly President Goldman Sachs</a:t>
          </a:r>
          <a:endParaRPr lang="en-US" dirty="0"/>
        </a:p>
      </dgm:t>
    </dgm:pt>
    <dgm:pt modelId="{3267125E-9936-4524-AB6E-AF5EAC9E248B}" type="parTrans" cxnId="{778F93CD-838B-4621-BF49-B38C591F2AB1}">
      <dgm:prSet/>
      <dgm:spPr/>
      <dgm:t>
        <a:bodyPr/>
        <a:lstStyle/>
        <a:p>
          <a:endParaRPr lang="en-US"/>
        </a:p>
      </dgm:t>
    </dgm:pt>
    <dgm:pt modelId="{4D63439C-2D78-4215-968A-3AF4F9F3A267}" type="sibTrans" cxnId="{778F93CD-838B-4621-BF49-B38C591F2AB1}">
      <dgm:prSet/>
      <dgm:spPr/>
      <dgm:t>
        <a:bodyPr/>
        <a:lstStyle/>
        <a:p>
          <a:endParaRPr lang="en-US"/>
        </a:p>
      </dgm:t>
    </dgm:pt>
    <dgm:pt modelId="{21772003-696F-4599-BC79-9B06B9B24AD3}">
      <dgm:prSet phldrT="[Text]"/>
      <dgm:spPr>
        <a:solidFill>
          <a:schemeClr val="bg1">
            <a:lumMod val="85000"/>
            <a:alpha val="90000"/>
          </a:schemeClr>
        </a:solidFill>
        <a:ln>
          <a:solidFill>
            <a:schemeClr val="bg1">
              <a:lumMod val="50000"/>
              <a:alpha val="90000"/>
            </a:schemeClr>
          </a:solidFill>
        </a:ln>
      </dgm:spPr>
      <dgm:t>
        <a:bodyPr/>
        <a:lstStyle/>
        <a:p>
          <a:r>
            <a:rPr lang="en-US" dirty="0" smtClean="0"/>
            <a:t>Most uncertainty of future policy </a:t>
          </a:r>
          <a:endParaRPr lang="en-US" dirty="0"/>
        </a:p>
      </dgm:t>
    </dgm:pt>
    <dgm:pt modelId="{E68962AE-2A17-4C7B-A68E-C4A166F89EF9}" type="parTrans" cxnId="{0DEEB492-4185-4B56-8306-A5708824A0A6}">
      <dgm:prSet/>
      <dgm:spPr/>
      <dgm:t>
        <a:bodyPr/>
        <a:lstStyle/>
        <a:p>
          <a:endParaRPr lang="en-US"/>
        </a:p>
      </dgm:t>
    </dgm:pt>
    <dgm:pt modelId="{7EA3A24E-F183-4185-9080-CD9FF44919C9}" type="sibTrans" cxnId="{0DEEB492-4185-4B56-8306-A5708824A0A6}">
      <dgm:prSet/>
      <dgm:spPr/>
      <dgm:t>
        <a:bodyPr/>
        <a:lstStyle/>
        <a:p>
          <a:endParaRPr lang="en-US"/>
        </a:p>
      </dgm:t>
    </dgm:pt>
    <dgm:pt modelId="{DBAD29AF-5979-4FCE-8C5F-07C6D8B0BA25}">
      <dgm:prSet phldrT="[Text]"/>
      <dgm:spPr>
        <a:solidFill>
          <a:schemeClr val="bg1">
            <a:lumMod val="85000"/>
            <a:alpha val="90000"/>
          </a:schemeClr>
        </a:solidFill>
        <a:ln>
          <a:solidFill>
            <a:schemeClr val="bg1">
              <a:lumMod val="50000"/>
              <a:alpha val="90000"/>
            </a:schemeClr>
          </a:solidFill>
        </a:ln>
      </dgm:spPr>
      <dgm:t>
        <a:bodyPr/>
        <a:lstStyle/>
        <a:p>
          <a:r>
            <a:rPr lang="en-US" dirty="0" smtClean="0"/>
            <a:t>Current Fed Governor</a:t>
          </a:r>
          <a:endParaRPr lang="en-US" dirty="0"/>
        </a:p>
      </dgm:t>
    </dgm:pt>
    <dgm:pt modelId="{37511215-854C-41EA-BC14-43D727E34C24}" type="parTrans" cxnId="{796095B2-131D-438A-9290-E8B29BA2CEBD}">
      <dgm:prSet/>
      <dgm:spPr/>
      <dgm:t>
        <a:bodyPr/>
        <a:lstStyle/>
        <a:p>
          <a:endParaRPr lang="en-US"/>
        </a:p>
      </dgm:t>
    </dgm:pt>
    <dgm:pt modelId="{DF53FA34-D8DC-4C63-BF73-06E91342C81A}" type="sibTrans" cxnId="{796095B2-131D-438A-9290-E8B29BA2CEBD}">
      <dgm:prSet/>
      <dgm:spPr/>
      <dgm:t>
        <a:bodyPr/>
        <a:lstStyle/>
        <a:p>
          <a:endParaRPr lang="en-US"/>
        </a:p>
      </dgm:t>
    </dgm:pt>
    <dgm:pt modelId="{B0B022B4-9EBE-4ACD-A649-5C940A9A7E61}">
      <dgm:prSet phldrT="[Text]"/>
      <dgm:spPr>
        <a:solidFill>
          <a:schemeClr val="bg1">
            <a:lumMod val="85000"/>
            <a:alpha val="90000"/>
          </a:schemeClr>
        </a:solidFill>
        <a:ln>
          <a:solidFill>
            <a:schemeClr val="bg1">
              <a:lumMod val="50000"/>
              <a:alpha val="90000"/>
            </a:schemeClr>
          </a:solidFill>
        </a:ln>
      </dgm:spPr>
      <dgm:t>
        <a:bodyPr/>
        <a:lstStyle/>
        <a:p>
          <a:r>
            <a:rPr lang="en-US" dirty="0" smtClean="0"/>
            <a:t>Continuity on Rates but potential for deregulation</a:t>
          </a:r>
          <a:endParaRPr lang="en-US" dirty="0"/>
        </a:p>
      </dgm:t>
    </dgm:pt>
    <dgm:pt modelId="{ADBF2C5B-AB04-450D-9AA4-C1FDB46B7557}" type="parTrans" cxnId="{86D38968-C68C-46DE-9589-6B63931445BA}">
      <dgm:prSet/>
      <dgm:spPr/>
      <dgm:t>
        <a:bodyPr/>
        <a:lstStyle/>
        <a:p>
          <a:endParaRPr lang="en-US"/>
        </a:p>
      </dgm:t>
    </dgm:pt>
    <dgm:pt modelId="{433E2F8D-ABBF-46F8-BBA4-4399BDDDE660}" type="sibTrans" cxnId="{86D38968-C68C-46DE-9589-6B63931445BA}">
      <dgm:prSet/>
      <dgm:spPr/>
      <dgm:t>
        <a:bodyPr/>
        <a:lstStyle/>
        <a:p>
          <a:endParaRPr lang="en-US"/>
        </a:p>
      </dgm:t>
    </dgm:pt>
    <dgm:pt modelId="{58FB64FE-937C-4078-BA8B-45163451356E}">
      <dgm:prSet phldrT="[Text]"/>
      <dgm:spPr>
        <a:solidFill>
          <a:schemeClr val="bg1">
            <a:lumMod val="85000"/>
            <a:alpha val="90000"/>
          </a:schemeClr>
        </a:solidFill>
        <a:ln>
          <a:solidFill>
            <a:schemeClr val="bg1">
              <a:lumMod val="50000"/>
              <a:alpha val="90000"/>
            </a:schemeClr>
          </a:solidFill>
        </a:ln>
      </dgm:spPr>
      <dgm:t>
        <a:bodyPr/>
        <a:lstStyle/>
        <a:p>
          <a:r>
            <a:rPr lang="en-US" dirty="0" smtClean="0"/>
            <a:t>Greatest Continuity </a:t>
          </a:r>
          <a:endParaRPr lang="en-US" dirty="0"/>
        </a:p>
      </dgm:t>
    </dgm:pt>
    <dgm:pt modelId="{DE68307E-0DB9-457E-B431-85A709D3DFE7}" type="parTrans" cxnId="{477AE19D-B525-4F8D-B5F2-DDA65F53A203}">
      <dgm:prSet/>
      <dgm:spPr/>
      <dgm:t>
        <a:bodyPr/>
        <a:lstStyle/>
        <a:p>
          <a:endParaRPr lang="en-US"/>
        </a:p>
      </dgm:t>
    </dgm:pt>
    <dgm:pt modelId="{8BAF5EA4-3651-4256-8825-597E15CD97AB}" type="sibTrans" cxnId="{477AE19D-B525-4F8D-B5F2-DDA65F53A203}">
      <dgm:prSet/>
      <dgm:spPr/>
      <dgm:t>
        <a:bodyPr/>
        <a:lstStyle/>
        <a:p>
          <a:endParaRPr lang="en-US"/>
        </a:p>
      </dgm:t>
    </dgm:pt>
    <dgm:pt modelId="{4003438E-961D-4EF6-87D0-2D22FA5BE56E}">
      <dgm:prSet phldrT="[Text]"/>
      <dgm:spPr>
        <a:solidFill>
          <a:schemeClr val="bg1">
            <a:lumMod val="85000"/>
            <a:alpha val="90000"/>
          </a:schemeClr>
        </a:solidFill>
        <a:ln>
          <a:solidFill>
            <a:schemeClr val="bg1">
              <a:lumMod val="50000"/>
              <a:alpha val="90000"/>
            </a:schemeClr>
          </a:solidFill>
        </a:ln>
      </dgm:spPr>
      <dgm:t>
        <a:bodyPr/>
        <a:lstStyle/>
        <a:p>
          <a:r>
            <a:rPr lang="en-US" dirty="0" smtClean="0"/>
            <a:t>Stanford economist</a:t>
          </a:r>
          <a:endParaRPr lang="en-US" dirty="0"/>
        </a:p>
      </dgm:t>
    </dgm:pt>
    <dgm:pt modelId="{65898CEE-1F65-4A81-A7A3-ADCAC47D6420}" type="parTrans" cxnId="{0DF20CC9-6BB8-45F2-B1C9-046A112BACAC}">
      <dgm:prSet/>
      <dgm:spPr/>
      <dgm:t>
        <a:bodyPr/>
        <a:lstStyle/>
        <a:p>
          <a:endParaRPr lang="en-US"/>
        </a:p>
      </dgm:t>
    </dgm:pt>
    <dgm:pt modelId="{D81EFE6C-7547-4E1B-B6D6-20EAD45CDD32}" type="sibTrans" cxnId="{0DF20CC9-6BB8-45F2-B1C9-046A112BACAC}">
      <dgm:prSet/>
      <dgm:spPr/>
      <dgm:t>
        <a:bodyPr/>
        <a:lstStyle/>
        <a:p>
          <a:endParaRPr lang="en-US"/>
        </a:p>
      </dgm:t>
    </dgm:pt>
    <dgm:pt modelId="{8508E0BD-3ED5-4514-B501-4A93D0DDD392}">
      <dgm:prSet phldrT="[Text]"/>
      <dgm:spPr>
        <a:solidFill>
          <a:schemeClr val="bg1">
            <a:lumMod val="85000"/>
            <a:alpha val="90000"/>
          </a:schemeClr>
        </a:solidFill>
        <a:ln>
          <a:solidFill>
            <a:schemeClr val="bg1">
              <a:lumMod val="50000"/>
              <a:alpha val="90000"/>
            </a:schemeClr>
          </a:solidFill>
        </a:ln>
      </dgm:spPr>
      <dgm:t>
        <a:bodyPr/>
        <a:lstStyle/>
        <a:p>
          <a:r>
            <a:rPr lang="en-US" dirty="0" smtClean="0"/>
            <a:t>Critical of asset purchase program and low rate environment</a:t>
          </a:r>
          <a:endParaRPr lang="en-US" dirty="0"/>
        </a:p>
      </dgm:t>
    </dgm:pt>
    <dgm:pt modelId="{03971596-E5ED-4898-8D78-7519B1733518}" type="parTrans" cxnId="{B559D626-80D7-4980-AA38-59DE3866D75D}">
      <dgm:prSet/>
      <dgm:spPr/>
      <dgm:t>
        <a:bodyPr/>
        <a:lstStyle/>
        <a:p>
          <a:endParaRPr lang="en-US"/>
        </a:p>
      </dgm:t>
    </dgm:pt>
    <dgm:pt modelId="{F8089F3E-EFA8-4AC2-B722-9A4ED973BC95}" type="sibTrans" cxnId="{B559D626-80D7-4980-AA38-59DE3866D75D}">
      <dgm:prSet/>
      <dgm:spPr/>
      <dgm:t>
        <a:bodyPr/>
        <a:lstStyle/>
        <a:p>
          <a:endParaRPr lang="en-US"/>
        </a:p>
      </dgm:t>
    </dgm:pt>
    <dgm:pt modelId="{A50A4343-4C26-4217-965E-D754EA89EBE9}">
      <dgm:prSet phldrT="[Text]"/>
      <dgm:spPr>
        <a:solidFill>
          <a:schemeClr val="bg1">
            <a:lumMod val="85000"/>
            <a:alpha val="90000"/>
          </a:schemeClr>
        </a:solidFill>
        <a:ln>
          <a:solidFill>
            <a:schemeClr val="bg1">
              <a:lumMod val="50000"/>
              <a:alpha val="90000"/>
            </a:schemeClr>
          </a:solidFill>
        </a:ln>
      </dgm:spPr>
      <dgm:t>
        <a:bodyPr/>
        <a:lstStyle/>
        <a:p>
          <a:r>
            <a:rPr lang="en-US" dirty="0" smtClean="0"/>
            <a:t>Former Fed Governor</a:t>
          </a:r>
          <a:endParaRPr lang="en-US" dirty="0"/>
        </a:p>
      </dgm:t>
    </dgm:pt>
    <dgm:pt modelId="{E9FB7C08-E8A2-44B5-AC92-4BDB32C13ED3}" type="parTrans" cxnId="{83FC76AE-E35E-48F6-91E9-745E3FE3FD6C}">
      <dgm:prSet/>
      <dgm:spPr/>
      <dgm:t>
        <a:bodyPr/>
        <a:lstStyle/>
        <a:p>
          <a:endParaRPr lang="en-US"/>
        </a:p>
      </dgm:t>
    </dgm:pt>
    <dgm:pt modelId="{626D945F-7B4C-44B3-9734-73C4D292F6B6}" type="sibTrans" cxnId="{83FC76AE-E35E-48F6-91E9-745E3FE3FD6C}">
      <dgm:prSet/>
      <dgm:spPr/>
      <dgm:t>
        <a:bodyPr/>
        <a:lstStyle/>
        <a:p>
          <a:endParaRPr lang="en-US"/>
        </a:p>
      </dgm:t>
    </dgm:pt>
    <dgm:pt modelId="{F029DC93-2513-402B-911A-73B89466FE02}">
      <dgm:prSet phldrT="[Text]"/>
      <dgm:spPr>
        <a:solidFill>
          <a:schemeClr val="bg1">
            <a:lumMod val="85000"/>
            <a:alpha val="90000"/>
          </a:schemeClr>
        </a:solidFill>
        <a:ln>
          <a:solidFill>
            <a:schemeClr val="bg1">
              <a:lumMod val="50000"/>
              <a:alpha val="90000"/>
            </a:schemeClr>
          </a:solidFill>
        </a:ln>
      </dgm:spPr>
      <dgm:t>
        <a:bodyPr/>
        <a:lstStyle/>
        <a:p>
          <a:r>
            <a:rPr lang="en-US" dirty="0" smtClean="0"/>
            <a:t>Critical of current monetary policy; accused fed of “trying to fine-tune the economy”</a:t>
          </a:r>
          <a:endParaRPr lang="en-US" dirty="0"/>
        </a:p>
      </dgm:t>
    </dgm:pt>
    <dgm:pt modelId="{67D8FB12-F6CB-4E58-BC3A-D559E528F15C}" type="parTrans" cxnId="{4C3C9B1B-7D87-480D-8AB3-85A9C9ECEE6A}">
      <dgm:prSet/>
      <dgm:spPr/>
      <dgm:t>
        <a:bodyPr/>
        <a:lstStyle/>
        <a:p>
          <a:endParaRPr lang="en-US"/>
        </a:p>
      </dgm:t>
    </dgm:pt>
    <dgm:pt modelId="{40B8D4AF-6741-4ECD-9163-D8C224DE0E3A}" type="sibTrans" cxnId="{4C3C9B1B-7D87-480D-8AB3-85A9C9ECEE6A}">
      <dgm:prSet/>
      <dgm:spPr/>
      <dgm:t>
        <a:bodyPr/>
        <a:lstStyle/>
        <a:p>
          <a:endParaRPr lang="en-US"/>
        </a:p>
      </dgm:t>
    </dgm:pt>
    <dgm:pt modelId="{337AB984-D5C6-4F68-B0F1-AF1B8CC279B7}" type="pres">
      <dgm:prSet presAssocID="{27A00F71-76DB-4796-8D5B-A9C29691739C}" presName="Name0" presStyleCnt="0">
        <dgm:presLayoutVars>
          <dgm:dir/>
          <dgm:animLvl val="lvl"/>
          <dgm:resizeHandles val="exact"/>
        </dgm:presLayoutVars>
      </dgm:prSet>
      <dgm:spPr/>
      <dgm:t>
        <a:bodyPr/>
        <a:lstStyle/>
        <a:p>
          <a:endParaRPr lang="en-US"/>
        </a:p>
      </dgm:t>
    </dgm:pt>
    <dgm:pt modelId="{E82ADA9E-B545-47CB-ADA5-BDD21DB301FC}" type="pres">
      <dgm:prSet presAssocID="{DC8F0A77-A13F-4102-B133-0F19AD5D3974}" presName="composite" presStyleCnt="0"/>
      <dgm:spPr/>
    </dgm:pt>
    <dgm:pt modelId="{35E1E784-82D1-497B-9517-BDEDE2F9ECBC}" type="pres">
      <dgm:prSet presAssocID="{DC8F0A77-A13F-4102-B133-0F19AD5D3974}" presName="parTx" presStyleLbl="alignNode1" presStyleIdx="0" presStyleCnt="3">
        <dgm:presLayoutVars>
          <dgm:chMax val="0"/>
          <dgm:chPref val="0"/>
          <dgm:bulletEnabled val="1"/>
        </dgm:presLayoutVars>
      </dgm:prSet>
      <dgm:spPr/>
      <dgm:t>
        <a:bodyPr/>
        <a:lstStyle/>
        <a:p>
          <a:endParaRPr lang="en-US"/>
        </a:p>
      </dgm:t>
    </dgm:pt>
    <dgm:pt modelId="{78678AC6-084C-4988-BC90-4D5A76D482F2}" type="pres">
      <dgm:prSet presAssocID="{DC8F0A77-A13F-4102-B133-0F19AD5D3974}" presName="desTx" presStyleLbl="alignAccFollowNode1" presStyleIdx="0" presStyleCnt="3">
        <dgm:presLayoutVars>
          <dgm:bulletEnabled val="1"/>
        </dgm:presLayoutVars>
      </dgm:prSet>
      <dgm:spPr/>
      <dgm:t>
        <a:bodyPr/>
        <a:lstStyle/>
        <a:p>
          <a:endParaRPr lang="en-US"/>
        </a:p>
      </dgm:t>
    </dgm:pt>
    <dgm:pt modelId="{CBFD6367-8E27-4F35-98E5-46FA2B0B357F}" type="pres">
      <dgm:prSet presAssocID="{FB9283B1-0DC9-4C44-A0EE-B66A035001C7}" presName="space" presStyleCnt="0"/>
      <dgm:spPr/>
    </dgm:pt>
    <dgm:pt modelId="{09C27231-9E12-4DE9-8220-8C4D40342A68}" type="pres">
      <dgm:prSet presAssocID="{2BEBA571-C3E4-4B0F-89D0-9DC8EF2E8366}" presName="composite" presStyleCnt="0"/>
      <dgm:spPr/>
    </dgm:pt>
    <dgm:pt modelId="{B6ACD25A-6F6D-4255-8147-5E6F6D7C86A6}" type="pres">
      <dgm:prSet presAssocID="{2BEBA571-C3E4-4B0F-89D0-9DC8EF2E8366}" presName="parTx" presStyleLbl="alignNode1" presStyleIdx="1" presStyleCnt="3">
        <dgm:presLayoutVars>
          <dgm:chMax val="0"/>
          <dgm:chPref val="0"/>
          <dgm:bulletEnabled val="1"/>
        </dgm:presLayoutVars>
      </dgm:prSet>
      <dgm:spPr/>
      <dgm:t>
        <a:bodyPr/>
        <a:lstStyle/>
        <a:p>
          <a:endParaRPr lang="en-US"/>
        </a:p>
      </dgm:t>
    </dgm:pt>
    <dgm:pt modelId="{BD7DC21E-506E-4F37-978C-9DFF4919A0BF}" type="pres">
      <dgm:prSet presAssocID="{2BEBA571-C3E4-4B0F-89D0-9DC8EF2E8366}" presName="desTx" presStyleLbl="alignAccFollowNode1" presStyleIdx="1" presStyleCnt="3">
        <dgm:presLayoutVars>
          <dgm:bulletEnabled val="1"/>
        </dgm:presLayoutVars>
      </dgm:prSet>
      <dgm:spPr/>
      <dgm:t>
        <a:bodyPr/>
        <a:lstStyle/>
        <a:p>
          <a:endParaRPr lang="en-US"/>
        </a:p>
      </dgm:t>
    </dgm:pt>
    <dgm:pt modelId="{A84D95DA-7B93-4A06-BF14-FFB581B0ADC5}" type="pres">
      <dgm:prSet presAssocID="{24267935-AB37-4068-AF2F-2E4B40ED0EA0}" presName="space" presStyleCnt="0"/>
      <dgm:spPr/>
    </dgm:pt>
    <dgm:pt modelId="{7258B944-E648-45A3-9110-5BDE8D73DB36}" type="pres">
      <dgm:prSet presAssocID="{A6A7ECD7-CC0F-4D63-AF57-C115F0A5C099}" presName="composite" presStyleCnt="0"/>
      <dgm:spPr/>
    </dgm:pt>
    <dgm:pt modelId="{46E4DCF3-4743-4163-99B9-AE082D99BDD3}" type="pres">
      <dgm:prSet presAssocID="{A6A7ECD7-CC0F-4D63-AF57-C115F0A5C099}" presName="parTx" presStyleLbl="alignNode1" presStyleIdx="2" presStyleCnt="3">
        <dgm:presLayoutVars>
          <dgm:chMax val="0"/>
          <dgm:chPref val="0"/>
          <dgm:bulletEnabled val="1"/>
        </dgm:presLayoutVars>
      </dgm:prSet>
      <dgm:spPr/>
      <dgm:t>
        <a:bodyPr/>
        <a:lstStyle/>
        <a:p>
          <a:endParaRPr lang="en-US"/>
        </a:p>
      </dgm:t>
    </dgm:pt>
    <dgm:pt modelId="{179E6ADD-376A-4E73-8760-D8CF9BC98523}" type="pres">
      <dgm:prSet presAssocID="{A6A7ECD7-CC0F-4D63-AF57-C115F0A5C099}" presName="desTx" presStyleLbl="alignAccFollowNode1" presStyleIdx="2" presStyleCnt="3">
        <dgm:presLayoutVars>
          <dgm:bulletEnabled val="1"/>
        </dgm:presLayoutVars>
      </dgm:prSet>
      <dgm:spPr/>
      <dgm:t>
        <a:bodyPr/>
        <a:lstStyle/>
        <a:p>
          <a:endParaRPr lang="en-US"/>
        </a:p>
      </dgm:t>
    </dgm:pt>
  </dgm:ptLst>
  <dgm:cxnLst>
    <dgm:cxn modelId="{10327738-C3A8-413B-9561-4E2ADCB10462}" srcId="{27A00F71-76DB-4796-8D5B-A9C29691739C}" destId="{2BEBA571-C3E4-4B0F-89D0-9DC8EF2E8366}" srcOrd="1" destOrd="0" parTransId="{A86C1503-5662-43FE-BE41-98424ED70116}" sibTransId="{24267935-AB37-4068-AF2F-2E4B40ED0EA0}"/>
    <dgm:cxn modelId="{78581952-0994-4998-9D74-934AEAA95E42}" type="presOf" srcId="{2677790A-0A4E-428F-A0D6-BE75F46FD4FF}" destId="{78678AC6-084C-4988-BC90-4D5A76D482F2}" srcOrd="0" destOrd="6" presId="urn:microsoft.com/office/officeart/2005/8/layout/hList1"/>
    <dgm:cxn modelId="{E62BE07A-6E11-4689-B477-54B2DC1750C1}" type="presOf" srcId="{DC8F0A77-A13F-4102-B133-0F19AD5D3974}" destId="{35E1E784-82D1-497B-9517-BDEDE2F9ECBC}" srcOrd="0" destOrd="0" presId="urn:microsoft.com/office/officeart/2005/8/layout/hList1"/>
    <dgm:cxn modelId="{ADEEBBF6-28CD-4C2F-8B61-1EAFFE0119A3}" type="presOf" srcId="{3A9483D1-6832-4FD0-8EC5-D8AE38D682D7}" destId="{78678AC6-084C-4988-BC90-4D5A76D482F2}" srcOrd="0" destOrd="3" presId="urn:microsoft.com/office/officeart/2005/8/layout/hList1"/>
    <dgm:cxn modelId="{6FDD214F-9689-44C7-B3F3-80D68C75CC75}" type="presOf" srcId="{2BEBA571-C3E4-4B0F-89D0-9DC8EF2E8366}" destId="{B6ACD25A-6F6D-4255-8147-5E6F6D7C86A6}" srcOrd="0" destOrd="0" presId="urn:microsoft.com/office/officeart/2005/8/layout/hList1"/>
    <dgm:cxn modelId="{FF1E9133-9BCE-4EB8-A528-97BA48A286A4}" type="presOf" srcId="{B0B022B4-9EBE-4ACD-A649-5C940A9A7E61}" destId="{78678AC6-084C-4988-BC90-4D5A76D482F2}" srcOrd="0" destOrd="5" presId="urn:microsoft.com/office/officeart/2005/8/layout/hList1"/>
    <dgm:cxn modelId="{3C6914B6-50E6-4C93-84D1-06117EAF56E4}" type="presOf" srcId="{3B924404-D176-4ADE-8854-2A5DC29961AE}" destId="{78678AC6-084C-4988-BC90-4D5A76D482F2}" srcOrd="0" destOrd="1" presId="urn:microsoft.com/office/officeart/2005/8/layout/hList1"/>
    <dgm:cxn modelId="{778F93CD-838B-4621-BF49-B38C591F2AB1}" srcId="{E18412C4-BF50-40BA-8C39-E40017DE1B90}" destId="{C70ADE8F-3DAF-434D-B6EB-6A5D7C078B53}" srcOrd="0" destOrd="0" parTransId="{3267125E-9936-4524-AB6E-AF5EAC9E248B}" sibTransId="{4D63439C-2D78-4215-968A-3AF4F9F3A267}"/>
    <dgm:cxn modelId="{F51E9A23-0829-4F35-9623-5EFA3B10EB49}" type="presOf" srcId="{DBAD29AF-5979-4FCE-8C5F-07C6D8B0BA25}" destId="{78678AC6-084C-4988-BC90-4D5A76D482F2}" srcOrd="0" destOrd="4" presId="urn:microsoft.com/office/officeart/2005/8/layout/hList1"/>
    <dgm:cxn modelId="{89F884CD-429E-4322-9766-B7FFBEDCCA76}" type="presOf" srcId="{A6A7ECD7-CC0F-4D63-AF57-C115F0A5C099}" destId="{46E4DCF3-4743-4163-99B9-AE082D99BDD3}" srcOrd="0" destOrd="0" presId="urn:microsoft.com/office/officeart/2005/8/layout/hList1"/>
    <dgm:cxn modelId="{B8A55B8A-1F71-482D-98DB-CE375825B608}" srcId="{27A00F71-76DB-4796-8D5B-A9C29691739C}" destId="{DC8F0A77-A13F-4102-B133-0F19AD5D3974}" srcOrd="0" destOrd="0" parTransId="{7AA668CD-8476-4DDF-B145-C7F850FDE347}" sibTransId="{FB9283B1-0DC9-4C44-A0EE-B66A035001C7}"/>
    <dgm:cxn modelId="{7A0D661A-63EA-4DA8-850C-22E4A78BA94B}" type="presOf" srcId="{C70ADE8F-3DAF-434D-B6EB-6A5D7C078B53}" destId="{179E6ADD-376A-4E73-8760-D8CF9BC98523}" srcOrd="0" destOrd="1" presId="urn:microsoft.com/office/officeart/2005/8/layout/hList1"/>
    <dgm:cxn modelId="{F4901673-AF90-4810-8764-4867BCA2D6F1}" srcId="{3A9483D1-6832-4FD0-8EC5-D8AE38D682D7}" destId="{2677790A-0A4E-428F-A0D6-BE75F46FD4FF}" srcOrd="2" destOrd="0" parTransId="{3AAFE38C-568D-488C-9F6B-AFC9F6443D98}" sibTransId="{42B28F1D-C6EF-4C70-A592-2AB543C58157}"/>
    <dgm:cxn modelId="{B04973CA-4F13-42A3-B7C7-C196529BD270}" srcId="{DC8F0A77-A13F-4102-B133-0F19AD5D3974}" destId="{B42D381D-0DB6-49CE-A59C-9503449F1C72}" srcOrd="0" destOrd="0" parTransId="{E853DFE5-EAEC-4FE1-AA80-FBC637ACD159}" sibTransId="{F56B35AA-45FB-43E9-81D2-1D2422C9EA11}"/>
    <dgm:cxn modelId="{0A17BDC4-FC11-4272-B1BF-77AD899E2F4F}" type="presOf" srcId="{B42D381D-0DB6-49CE-A59C-9503449F1C72}" destId="{78678AC6-084C-4988-BC90-4D5A76D482F2}" srcOrd="0" destOrd="0" presId="urn:microsoft.com/office/officeart/2005/8/layout/hList1"/>
    <dgm:cxn modelId="{F00FB28C-A473-46FB-937E-64F716D7C55D}" srcId="{DC8F0A77-A13F-4102-B133-0F19AD5D3974}" destId="{3A9483D1-6832-4FD0-8EC5-D8AE38D682D7}" srcOrd="1" destOrd="0" parTransId="{52E57226-F070-4B96-9A93-7AAA1D93FFE0}" sibTransId="{EAD4FB5D-2039-43BC-8F55-195793B4A15D}"/>
    <dgm:cxn modelId="{D1E483C7-AE38-4DEC-ACBA-55C07EFF5F5D}" srcId="{B42D381D-0DB6-49CE-A59C-9503449F1C72}" destId="{3B924404-D176-4ADE-8854-2A5DC29961AE}" srcOrd="0" destOrd="0" parTransId="{A158031D-BA3D-4F84-8FBB-F76651E80A75}" sibTransId="{A4998A68-BF55-4B07-BEB3-B2C2F7887160}"/>
    <dgm:cxn modelId="{D336F830-2278-4DD7-9630-5448FA37FC8C}" type="presOf" srcId="{21772003-696F-4599-BC79-9B06B9B24AD3}" destId="{179E6ADD-376A-4E73-8760-D8CF9BC98523}" srcOrd="0" destOrd="2" presId="urn:microsoft.com/office/officeart/2005/8/layout/hList1"/>
    <dgm:cxn modelId="{160FEF9C-D58D-4A92-B381-5FBB4A5BB76D}" srcId="{2BEBA571-C3E4-4B0F-89D0-9DC8EF2E8366}" destId="{0EA94289-2D8F-48C9-B688-B4DB523697B2}" srcOrd="0" destOrd="0" parTransId="{73E26D39-ECEA-430E-83D9-27A7B57EB5AC}" sibTransId="{8BA3AF57-A5DE-4100-A8F5-EA81A3585929}"/>
    <dgm:cxn modelId="{6E49A033-9415-47F4-B6F1-35BA1875FF23}" type="presOf" srcId="{E18412C4-BF50-40BA-8C39-E40017DE1B90}" destId="{179E6ADD-376A-4E73-8760-D8CF9BC98523}" srcOrd="0" destOrd="0" presId="urn:microsoft.com/office/officeart/2005/8/layout/hList1"/>
    <dgm:cxn modelId="{8514AF06-86DE-476C-98D3-BDF62402CDEC}" srcId="{2BEBA571-C3E4-4B0F-89D0-9DC8EF2E8366}" destId="{065163A4-A2CB-41D3-94C2-75B066100360}" srcOrd="1" destOrd="0" parTransId="{289588FB-D4F9-4EA0-84B5-2A83208A4BCD}" sibTransId="{B7B8D291-38F7-476D-B4DC-352BDE9C62A2}"/>
    <dgm:cxn modelId="{83FC76AE-E35E-48F6-91E9-745E3FE3FD6C}" srcId="{065163A4-A2CB-41D3-94C2-75B066100360}" destId="{A50A4343-4C26-4217-965E-D754EA89EBE9}" srcOrd="0" destOrd="0" parTransId="{E9FB7C08-E8A2-44B5-AC92-4BDB32C13ED3}" sibTransId="{626D945F-7B4C-44B3-9734-73C4D292F6B6}"/>
    <dgm:cxn modelId="{477AE19D-B525-4F8D-B5F2-DDA65F53A203}" srcId="{B42D381D-0DB6-49CE-A59C-9503449F1C72}" destId="{58FB64FE-937C-4078-BA8B-45163451356E}" srcOrd="1" destOrd="0" parTransId="{DE68307E-0DB9-457E-B431-85A709D3DFE7}" sibTransId="{8BAF5EA4-3651-4256-8825-597E15CD97AB}"/>
    <dgm:cxn modelId="{796095B2-131D-438A-9290-E8B29BA2CEBD}" srcId="{3A9483D1-6832-4FD0-8EC5-D8AE38D682D7}" destId="{DBAD29AF-5979-4FCE-8C5F-07C6D8B0BA25}" srcOrd="0" destOrd="0" parTransId="{37511215-854C-41EA-BC14-43D727E34C24}" sibTransId="{DF53FA34-D8DC-4C63-BF73-06E91342C81A}"/>
    <dgm:cxn modelId="{A5B3F8E1-A933-4F66-9A93-DE7BB4C246DC}" srcId="{27A00F71-76DB-4796-8D5B-A9C29691739C}" destId="{A6A7ECD7-CC0F-4D63-AF57-C115F0A5C099}" srcOrd="2" destOrd="0" parTransId="{D64C182C-4E6B-4D31-BC9F-7FAE36152EC8}" sibTransId="{B64535E1-78B2-47FD-8F4A-D23930F71A90}"/>
    <dgm:cxn modelId="{8B6F5357-BF08-4A58-8548-5CB73B6821FB}" type="presOf" srcId="{8508E0BD-3ED5-4514-B501-4A93D0DDD392}" destId="{BD7DC21E-506E-4F37-978C-9DFF4919A0BF}" srcOrd="0" destOrd="2" presId="urn:microsoft.com/office/officeart/2005/8/layout/hList1"/>
    <dgm:cxn modelId="{0DEEB492-4185-4B56-8306-A5708824A0A6}" srcId="{E18412C4-BF50-40BA-8C39-E40017DE1B90}" destId="{21772003-696F-4599-BC79-9B06B9B24AD3}" srcOrd="1" destOrd="0" parTransId="{E68962AE-2A17-4C7B-A68E-C4A166F89EF9}" sibTransId="{7EA3A24E-F183-4185-9080-CD9FF44919C9}"/>
    <dgm:cxn modelId="{B559D626-80D7-4980-AA38-59DE3866D75D}" srcId="{0EA94289-2D8F-48C9-B688-B4DB523697B2}" destId="{8508E0BD-3ED5-4514-B501-4A93D0DDD392}" srcOrd="1" destOrd="0" parTransId="{03971596-E5ED-4898-8D78-7519B1733518}" sibTransId="{F8089F3E-EFA8-4AC2-B722-9A4ED973BC95}"/>
    <dgm:cxn modelId="{BE4C7331-7F71-4B76-B7C4-57DFE77DBCCE}" type="presOf" srcId="{0EA94289-2D8F-48C9-B688-B4DB523697B2}" destId="{BD7DC21E-506E-4F37-978C-9DFF4919A0BF}" srcOrd="0" destOrd="0" presId="urn:microsoft.com/office/officeart/2005/8/layout/hList1"/>
    <dgm:cxn modelId="{3AE6EC7F-B406-4EFB-9275-D5A0E3CE43F2}" srcId="{A6A7ECD7-CC0F-4D63-AF57-C115F0A5C099}" destId="{E18412C4-BF50-40BA-8C39-E40017DE1B90}" srcOrd="0" destOrd="0" parTransId="{FBECB0C3-57AD-4BCB-A0A0-DCFD8D15F77B}" sibTransId="{0BF006E8-1817-4B82-9927-A7EED63242D4}"/>
    <dgm:cxn modelId="{86D38968-C68C-46DE-9589-6B63931445BA}" srcId="{3A9483D1-6832-4FD0-8EC5-D8AE38D682D7}" destId="{B0B022B4-9EBE-4ACD-A649-5C940A9A7E61}" srcOrd="1" destOrd="0" parTransId="{ADBF2C5B-AB04-450D-9AA4-C1FDB46B7557}" sibTransId="{433E2F8D-ABBF-46F8-BBA4-4399BDDDE660}"/>
    <dgm:cxn modelId="{5CA502B2-BC3D-4C6E-AAD4-EB666524A229}" type="presOf" srcId="{58FB64FE-937C-4078-BA8B-45163451356E}" destId="{78678AC6-084C-4988-BC90-4D5A76D482F2}" srcOrd="0" destOrd="2" presId="urn:microsoft.com/office/officeart/2005/8/layout/hList1"/>
    <dgm:cxn modelId="{4C3C9B1B-7D87-480D-8AB3-85A9C9ECEE6A}" srcId="{065163A4-A2CB-41D3-94C2-75B066100360}" destId="{F029DC93-2513-402B-911A-73B89466FE02}" srcOrd="1" destOrd="0" parTransId="{67D8FB12-F6CB-4E58-BC3A-D559E528F15C}" sibTransId="{40B8D4AF-6741-4ECD-9163-D8C224DE0E3A}"/>
    <dgm:cxn modelId="{F93AD311-8FB5-4E94-BE0A-4A7B0ABE6BF6}" type="presOf" srcId="{A50A4343-4C26-4217-965E-D754EA89EBE9}" destId="{BD7DC21E-506E-4F37-978C-9DFF4919A0BF}" srcOrd="0" destOrd="4" presId="urn:microsoft.com/office/officeart/2005/8/layout/hList1"/>
    <dgm:cxn modelId="{0DF20CC9-6BB8-45F2-B1C9-046A112BACAC}" srcId="{0EA94289-2D8F-48C9-B688-B4DB523697B2}" destId="{4003438E-961D-4EF6-87D0-2D22FA5BE56E}" srcOrd="0" destOrd="0" parTransId="{65898CEE-1F65-4A81-A7A3-ADCAC47D6420}" sibTransId="{D81EFE6C-7547-4E1B-B6D6-20EAD45CDD32}"/>
    <dgm:cxn modelId="{C9412953-1D4F-4DFD-9678-7F877AD6E612}" type="presOf" srcId="{065163A4-A2CB-41D3-94C2-75B066100360}" destId="{BD7DC21E-506E-4F37-978C-9DFF4919A0BF}" srcOrd="0" destOrd="3" presId="urn:microsoft.com/office/officeart/2005/8/layout/hList1"/>
    <dgm:cxn modelId="{D0764D1F-DE6A-4A33-A381-F043039E88CB}" type="presOf" srcId="{4003438E-961D-4EF6-87D0-2D22FA5BE56E}" destId="{BD7DC21E-506E-4F37-978C-9DFF4919A0BF}" srcOrd="0" destOrd="1" presId="urn:microsoft.com/office/officeart/2005/8/layout/hList1"/>
    <dgm:cxn modelId="{134063C6-9705-4740-804A-2E54AA136609}" type="presOf" srcId="{F029DC93-2513-402B-911A-73B89466FE02}" destId="{BD7DC21E-506E-4F37-978C-9DFF4919A0BF}" srcOrd="0" destOrd="5" presId="urn:microsoft.com/office/officeart/2005/8/layout/hList1"/>
    <dgm:cxn modelId="{A9BB71B8-A9B8-489B-BC43-03A2D924273A}" type="presOf" srcId="{27A00F71-76DB-4796-8D5B-A9C29691739C}" destId="{337AB984-D5C6-4F68-B0F1-AF1B8CC279B7}" srcOrd="0" destOrd="0" presId="urn:microsoft.com/office/officeart/2005/8/layout/hList1"/>
    <dgm:cxn modelId="{64BA1AC0-F35F-442C-8A5E-2C81F6CA1A07}" type="presParOf" srcId="{337AB984-D5C6-4F68-B0F1-AF1B8CC279B7}" destId="{E82ADA9E-B545-47CB-ADA5-BDD21DB301FC}" srcOrd="0" destOrd="0" presId="urn:microsoft.com/office/officeart/2005/8/layout/hList1"/>
    <dgm:cxn modelId="{5B170D60-9ADF-4BB2-AB89-8A900FCF7660}" type="presParOf" srcId="{E82ADA9E-B545-47CB-ADA5-BDD21DB301FC}" destId="{35E1E784-82D1-497B-9517-BDEDE2F9ECBC}" srcOrd="0" destOrd="0" presId="urn:microsoft.com/office/officeart/2005/8/layout/hList1"/>
    <dgm:cxn modelId="{F55DD6E6-4589-4498-8B40-CC2FBC678CE5}" type="presParOf" srcId="{E82ADA9E-B545-47CB-ADA5-BDD21DB301FC}" destId="{78678AC6-084C-4988-BC90-4D5A76D482F2}" srcOrd="1" destOrd="0" presId="urn:microsoft.com/office/officeart/2005/8/layout/hList1"/>
    <dgm:cxn modelId="{FFFD6257-9FA9-43D9-ADD1-149A9B3CB8E1}" type="presParOf" srcId="{337AB984-D5C6-4F68-B0F1-AF1B8CC279B7}" destId="{CBFD6367-8E27-4F35-98E5-46FA2B0B357F}" srcOrd="1" destOrd="0" presId="urn:microsoft.com/office/officeart/2005/8/layout/hList1"/>
    <dgm:cxn modelId="{864B0E75-750A-4EC9-A74D-A743F713D030}" type="presParOf" srcId="{337AB984-D5C6-4F68-B0F1-AF1B8CC279B7}" destId="{09C27231-9E12-4DE9-8220-8C4D40342A68}" srcOrd="2" destOrd="0" presId="urn:microsoft.com/office/officeart/2005/8/layout/hList1"/>
    <dgm:cxn modelId="{10FDFAE3-BBFF-4A08-A28C-B04712DF69F5}" type="presParOf" srcId="{09C27231-9E12-4DE9-8220-8C4D40342A68}" destId="{B6ACD25A-6F6D-4255-8147-5E6F6D7C86A6}" srcOrd="0" destOrd="0" presId="urn:microsoft.com/office/officeart/2005/8/layout/hList1"/>
    <dgm:cxn modelId="{62DF0BC6-19BC-44EB-8BBE-AC72C18CE5B1}" type="presParOf" srcId="{09C27231-9E12-4DE9-8220-8C4D40342A68}" destId="{BD7DC21E-506E-4F37-978C-9DFF4919A0BF}" srcOrd="1" destOrd="0" presId="urn:microsoft.com/office/officeart/2005/8/layout/hList1"/>
    <dgm:cxn modelId="{9EC0E949-5B04-4130-9F5F-976AA71A0660}" type="presParOf" srcId="{337AB984-D5C6-4F68-B0F1-AF1B8CC279B7}" destId="{A84D95DA-7B93-4A06-BF14-FFB581B0ADC5}" srcOrd="3" destOrd="0" presId="urn:microsoft.com/office/officeart/2005/8/layout/hList1"/>
    <dgm:cxn modelId="{A3212E6C-2348-4AEB-A963-4C7E3C17DE83}" type="presParOf" srcId="{337AB984-D5C6-4F68-B0F1-AF1B8CC279B7}" destId="{7258B944-E648-45A3-9110-5BDE8D73DB36}" srcOrd="4" destOrd="0" presId="urn:microsoft.com/office/officeart/2005/8/layout/hList1"/>
    <dgm:cxn modelId="{919E6E5D-A02A-40A1-9F37-7CC8F4F30382}" type="presParOf" srcId="{7258B944-E648-45A3-9110-5BDE8D73DB36}" destId="{46E4DCF3-4743-4163-99B9-AE082D99BDD3}" srcOrd="0" destOrd="0" presId="urn:microsoft.com/office/officeart/2005/8/layout/hList1"/>
    <dgm:cxn modelId="{FE0EBC35-7641-4DF7-90C5-71B48DBF7ED1}" type="presParOf" srcId="{7258B944-E648-45A3-9110-5BDE8D73DB36}" destId="{179E6ADD-376A-4E73-8760-D8CF9BC98523}"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E1E784-82D1-497B-9517-BDEDE2F9ECBC}">
      <dsp:nvSpPr>
        <dsp:cNvPr id="0" name=""/>
        <dsp:cNvSpPr/>
      </dsp:nvSpPr>
      <dsp:spPr>
        <a:xfrm>
          <a:off x="2685" y="168159"/>
          <a:ext cx="2618495" cy="629049"/>
        </a:xfrm>
        <a:prstGeom prst="rect">
          <a:avLst/>
        </a:prstGeom>
        <a:solidFill>
          <a:srgbClr val="A32638"/>
        </a:solidFill>
        <a:ln w="12700" cap="flat" cmpd="sng" algn="ctr">
          <a:solidFill>
            <a:srgbClr val="A32638"/>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69088" rIns="120904" bIns="69088" numCol="1" spcCol="1270" anchor="ctr" anchorCtr="0">
          <a:noAutofit/>
        </a:bodyPr>
        <a:lstStyle/>
        <a:p>
          <a:pPr lvl="0" algn="ctr" defTabSz="755650">
            <a:lnSpc>
              <a:spcPct val="90000"/>
            </a:lnSpc>
            <a:spcBef>
              <a:spcPct val="0"/>
            </a:spcBef>
            <a:spcAft>
              <a:spcPct val="35000"/>
            </a:spcAft>
          </a:pPr>
          <a:r>
            <a:rPr lang="en-US" sz="1700" kern="1200" dirty="0" smtClean="0"/>
            <a:t>Continuation of Current Leadership</a:t>
          </a:r>
          <a:endParaRPr lang="en-US" sz="1700" kern="1200" dirty="0"/>
        </a:p>
      </dsp:txBody>
      <dsp:txXfrm>
        <a:off x="2685" y="168159"/>
        <a:ext cx="2618495" cy="629049"/>
      </dsp:txXfrm>
    </dsp:sp>
    <dsp:sp modelId="{78678AC6-084C-4988-BC90-4D5A76D482F2}">
      <dsp:nvSpPr>
        <dsp:cNvPr id="0" name=""/>
        <dsp:cNvSpPr/>
      </dsp:nvSpPr>
      <dsp:spPr>
        <a:xfrm>
          <a:off x="2685" y="797209"/>
          <a:ext cx="2618495" cy="3348213"/>
        </a:xfrm>
        <a:prstGeom prst="rect">
          <a:avLst/>
        </a:prstGeom>
        <a:solidFill>
          <a:schemeClr val="bg1">
            <a:lumMod val="85000"/>
            <a:alpha val="90000"/>
          </a:schemeClr>
        </a:solidFill>
        <a:ln w="12700" cap="flat" cmpd="sng" algn="ctr">
          <a:solidFill>
            <a:schemeClr val="bg1">
              <a:lumMod val="50000"/>
              <a:alpha val="90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0678" tIns="90678" rIns="120904" bIns="136017" numCol="1" spcCol="1270" anchor="t" anchorCtr="0">
          <a:noAutofit/>
        </a:bodyPr>
        <a:lstStyle/>
        <a:p>
          <a:pPr marL="171450" lvl="1" indent="-171450" algn="l" defTabSz="755650">
            <a:lnSpc>
              <a:spcPct val="90000"/>
            </a:lnSpc>
            <a:spcBef>
              <a:spcPct val="0"/>
            </a:spcBef>
            <a:spcAft>
              <a:spcPct val="15000"/>
            </a:spcAft>
            <a:buChar char="••"/>
          </a:pPr>
          <a:r>
            <a:rPr lang="en-US" sz="1700" kern="1200" dirty="0" smtClean="0"/>
            <a:t>Janet Yellen</a:t>
          </a:r>
          <a:endParaRPr lang="en-US" sz="1700" kern="1200" dirty="0"/>
        </a:p>
        <a:p>
          <a:pPr marL="342900" lvl="2" indent="-171450" algn="l" defTabSz="755650">
            <a:lnSpc>
              <a:spcPct val="90000"/>
            </a:lnSpc>
            <a:spcBef>
              <a:spcPct val="0"/>
            </a:spcBef>
            <a:spcAft>
              <a:spcPct val="15000"/>
            </a:spcAft>
            <a:buChar char="••"/>
          </a:pPr>
          <a:r>
            <a:rPr lang="en-US" sz="1700" kern="1200" dirty="0" smtClean="0"/>
            <a:t>Current chairman </a:t>
          </a:r>
          <a:endParaRPr lang="en-US" sz="1700" kern="1200" dirty="0"/>
        </a:p>
        <a:p>
          <a:pPr marL="342900" lvl="2" indent="-171450" algn="l" defTabSz="755650">
            <a:lnSpc>
              <a:spcPct val="90000"/>
            </a:lnSpc>
            <a:spcBef>
              <a:spcPct val="0"/>
            </a:spcBef>
            <a:spcAft>
              <a:spcPct val="15000"/>
            </a:spcAft>
            <a:buChar char="••"/>
          </a:pPr>
          <a:r>
            <a:rPr lang="en-US" sz="1700" kern="1200" dirty="0" smtClean="0"/>
            <a:t>Greatest Continuity </a:t>
          </a:r>
          <a:endParaRPr lang="en-US" sz="1700" kern="1200" dirty="0"/>
        </a:p>
        <a:p>
          <a:pPr marL="171450" lvl="1" indent="-171450" algn="l" defTabSz="755650">
            <a:lnSpc>
              <a:spcPct val="90000"/>
            </a:lnSpc>
            <a:spcBef>
              <a:spcPct val="0"/>
            </a:spcBef>
            <a:spcAft>
              <a:spcPct val="15000"/>
            </a:spcAft>
            <a:buChar char="••"/>
          </a:pPr>
          <a:r>
            <a:rPr lang="en-US" sz="1700" kern="1200" dirty="0" smtClean="0"/>
            <a:t>Jerome Powell</a:t>
          </a:r>
          <a:endParaRPr lang="en-US" sz="1700" kern="1200" dirty="0"/>
        </a:p>
        <a:p>
          <a:pPr marL="342900" lvl="2" indent="-171450" algn="l" defTabSz="755650">
            <a:lnSpc>
              <a:spcPct val="90000"/>
            </a:lnSpc>
            <a:spcBef>
              <a:spcPct val="0"/>
            </a:spcBef>
            <a:spcAft>
              <a:spcPct val="15000"/>
            </a:spcAft>
            <a:buChar char="••"/>
          </a:pPr>
          <a:r>
            <a:rPr lang="en-US" sz="1700" kern="1200" dirty="0" smtClean="0"/>
            <a:t>Current Fed Governor</a:t>
          </a:r>
          <a:endParaRPr lang="en-US" sz="1700" kern="1200" dirty="0"/>
        </a:p>
        <a:p>
          <a:pPr marL="342900" lvl="2" indent="-171450" algn="l" defTabSz="755650">
            <a:lnSpc>
              <a:spcPct val="90000"/>
            </a:lnSpc>
            <a:spcBef>
              <a:spcPct val="0"/>
            </a:spcBef>
            <a:spcAft>
              <a:spcPct val="15000"/>
            </a:spcAft>
            <a:buChar char="••"/>
          </a:pPr>
          <a:r>
            <a:rPr lang="en-US" sz="1700" kern="1200" dirty="0" smtClean="0"/>
            <a:t>Continuity on Rates but potential for deregulation</a:t>
          </a:r>
          <a:endParaRPr lang="en-US" sz="1700" kern="1200" dirty="0"/>
        </a:p>
        <a:p>
          <a:pPr marL="342900" lvl="2" indent="-171450" algn="l" defTabSz="755650">
            <a:lnSpc>
              <a:spcPct val="90000"/>
            </a:lnSpc>
            <a:spcBef>
              <a:spcPct val="0"/>
            </a:spcBef>
            <a:spcAft>
              <a:spcPct val="15000"/>
            </a:spcAft>
            <a:buChar char="••"/>
          </a:pPr>
          <a:endParaRPr lang="en-US" sz="1700" kern="1200" dirty="0"/>
        </a:p>
      </dsp:txBody>
      <dsp:txXfrm>
        <a:off x="2685" y="797209"/>
        <a:ext cx="2618495" cy="3348213"/>
      </dsp:txXfrm>
    </dsp:sp>
    <dsp:sp modelId="{B6ACD25A-6F6D-4255-8147-5E6F6D7C86A6}">
      <dsp:nvSpPr>
        <dsp:cNvPr id="0" name=""/>
        <dsp:cNvSpPr/>
      </dsp:nvSpPr>
      <dsp:spPr>
        <a:xfrm>
          <a:off x="2987770" y="168159"/>
          <a:ext cx="2618495" cy="629049"/>
        </a:xfrm>
        <a:prstGeom prst="rect">
          <a:avLst/>
        </a:prstGeom>
        <a:solidFill>
          <a:srgbClr val="A32638"/>
        </a:solidFill>
        <a:ln w="12700" cap="flat" cmpd="sng" algn="ctr">
          <a:solidFill>
            <a:srgbClr val="A32638"/>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69088" rIns="120904" bIns="69088" numCol="1" spcCol="1270" anchor="ctr" anchorCtr="0">
          <a:noAutofit/>
        </a:bodyPr>
        <a:lstStyle/>
        <a:p>
          <a:pPr lvl="0" algn="ctr" defTabSz="755650">
            <a:lnSpc>
              <a:spcPct val="90000"/>
            </a:lnSpc>
            <a:spcBef>
              <a:spcPct val="0"/>
            </a:spcBef>
            <a:spcAft>
              <a:spcPct val="35000"/>
            </a:spcAft>
          </a:pPr>
          <a:r>
            <a:rPr lang="en-US" sz="1700" kern="1200" dirty="0" smtClean="0"/>
            <a:t>Critical of Accommodative Policy Post-Crisis</a:t>
          </a:r>
          <a:endParaRPr lang="en-US" sz="1700" kern="1200" dirty="0"/>
        </a:p>
      </dsp:txBody>
      <dsp:txXfrm>
        <a:off x="2987770" y="168159"/>
        <a:ext cx="2618495" cy="629049"/>
      </dsp:txXfrm>
    </dsp:sp>
    <dsp:sp modelId="{BD7DC21E-506E-4F37-978C-9DFF4919A0BF}">
      <dsp:nvSpPr>
        <dsp:cNvPr id="0" name=""/>
        <dsp:cNvSpPr/>
      </dsp:nvSpPr>
      <dsp:spPr>
        <a:xfrm>
          <a:off x="2987770" y="797209"/>
          <a:ext cx="2618495" cy="3348213"/>
        </a:xfrm>
        <a:prstGeom prst="rect">
          <a:avLst/>
        </a:prstGeom>
        <a:solidFill>
          <a:schemeClr val="bg1">
            <a:lumMod val="85000"/>
            <a:alpha val="90000"/>
          </a:schemeClr>
        </a:solidFill>
        <a:ln w="12700" cap="flat" cmpd="sng" algn="ctr">
          <a:solidFill>
            <a:schemeClr val="bg1">
              <a:lumMod val="50000"/>
              <a:alpha val="90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0678" tIns="90678" rIns="120904" bIns="136017" numCol="1" spcCol="1270" anchor="t" anchorCtr="0">
          <a:noAutofit/>
        </a:bodyPr>
        <a:lstStyle/>
        <a:p>
          <a:pPr marL="171450" lvl="1" indent="-171450" algn="l" defTabSz="755650">
            <a:lnSpc>
              <a:spcPct val="90000"/>
            </a:lnSpc>
            <a:spcBef>
              <a:spcPct val="0"/>
            </a:spcBef>
            <a:spcAft>
              <a:spcPct val="15000"/>
            </a:spcAft>
            <a:buChar char="••"/>
          </a:pPr>
          <a:r>
            <a:rPr lang="en-US" sz="1700" kern="1200" dirty="0" smtClean="0"/>
            <a:t>John Taylor</a:t>
          </a:r>
          <a:endParaRPr lang="en-US" sz="1700" kern="1200" dirty="0"/>
        </a:p>
        <a:p>
          <a:pPr marL="342900" lvl="2" indent="-171450" algn="l" defTabSz="755650">
            <a:lnSpc>
              <a:spcPct val="90000"/>
            </a:lnSpc>
            <a:spcBef>
              <a:spcPct val="0"/>
            </a:spcBef>
            <a:spcAft>
              <a:spcPct val="15000"/>
            </a:spcAft>
            <a:buChar char="••"/>
          </a:pPr>
          <a:r>
            <a:rPr lang="en-US" sz="1700" kern="1200" dirty="0" smtClean="0"/>
            <a:t>Stanford economist</a:t>
          </a:r>
          <a:endParaRPr lang="en-US" sz="1700" kern="1200" dirty="0"/>
        </a:p>
        <a:p>
          <a:pPr marL="342900" lvl="2" indent="-171450" algn="l" defTabSz="755650">
            <a:lnSpc>
              <a:spcPct val="90000"/>
            </a:lnSpc>
            <a:spcBef>
              <a:spcPct val="0"/>
            </a:spcBef>
            <a:spcAft>
              <a:spcPct val="15000"/>
            </a:spcAft>
            <a:buChar char="••"/>
          </a:pPr>
          <a:r>
            <a:rPr lang="en-US" sz="1700" kern="1200" dirty="0" smtClean="0"/>
            <a:t>Critical of asset purchase program and low rate environment</a:t>
          </a:r>
          <a:endParaRPr lang="en-US" sz="1700" kern="1200" dirty="0"/>
        </a:p>
        <a:p>
          <a:pPr marL="171450" lvl="1" indent="-171450" algn="l" defTabSz="755650">
            <a:lnSpc>
              <a:spcPct val="90000"/>
            </a:lnSpc>
            <a:spcBef>
              <a:spcPct val="0"/>
            </a:spcBef>
            <a:spcAft>
              <a:spcPct val="15000"/>
            </a:spcAft>
            <a:buChar char="••"/>
          </a:pPr>
          <a:r>
            <a:rPr lang="en-US" sz="1700" kern="1200" dirty="0" smtClean="0"/>
            <a:t>Kevin </a:t>
          </a:r>
          <a:r>
            <a:rPr lang="en-US" sz="1700" kern="1200" dirty="0" err="1" smtClean="0"/>
            <a:t>Warsh</a:t>
          </a:r>
          <a:endParaRPr lang="en-US" sz="1700" kern="1200" dirty="0"/>
        </a:p>
        <a:p>
          <a:pPr marL="342900" lvl="2" indent="-171450" algn="l" defTabSz="755650">
            <a:lnSpc>
              <a:spcPct val="90000"/>
            </a:lnSpc>
            <a:spcBef>
              <a:spcPct val="0"/>
            </a:spcBef>
            <a:spcAft>
              <a:spcPct val="15000"/>
            </a:spcAft>
            <a:buChar char="••"/>
          </a:pPr>
          <a:r>
            <a:rPr lang="en-US" sz="1700" kern="1200" dirty="0" smtClean="0"/>
            <a:t>Former Fed Governor</a:t>
          </a:r>
          <a:endParaRPr lang="en-US" sz="1700" kern="1200" dirty="0"/>
        </a:p>
        <a:p>
          <a:pPr marL="342900" lvl="2" indent="-171450" algn="l" defTabSz="755650">
            <a:lnSpc>
              <a:spcPct val="90000"/>
            </a:lnSpc>
            <a:spcBef>
              <a:spcPct val="0"/>
            </a:spcBef>
            <a:spcAft>
              <a:spcPct val="15000"/>
            </a:spcAft>
            <a:buChar char="••"/>
          </a:pPr>
          <a:r>
            <a:rPr lang="en-US" sz="1700" kern="1200" dirty="0" smtClean="0"/>
            <a:t>Critical of current monetary policy; accused fed of “trying to fine-tune the economy”</a:t>
          </a:r>
          <a:endParaRPr lang="en-US" sz="1700" kern="1200" dirty="0"/>
        </a:p>
      </dsp:txBody>
      <dsp:txXfrm>
        <a:off x="2987770" y="797209"/>
        <a:ext cx="2618495" cy="3348213"/>
      </dsp:txXfrm>
    </dsp:sp>
    <dsp:sp modelId="{46E4DCF3-4743-4163-99B9-AE082D99BDD3}">
      <dsp:nvSpPr>
        <dsp:cNvPr id="0" name=""/>
        <dsp:cNvSpPr/>
      </dsp:nvSpPr>
      <dsp:spPr>
        <a:xfrm>
          <a:off x="5972855" y="168159"/>
          <a:ext cx="2618495" cy="629049"/>
        </a:xfrm>
        <a:prstGeom prst="rect">
          <a:avLst/>
        </a:prstGeom>
        <a:solidFill>
          <a:srgbClr val="A32638"/>
        </a:solidFill>
        <a:ln w="12700" cap="flat" cmpd="sng" algn="ctr">
          <a:solidFill>
            <a:srgbClr val="A32638"/>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69088" rIns="120904" bIns="69088" numCol="1" spcCol="1270" anchor="ctr" anchorCtr="0">
          <a:noAutofit/>
        </a:bodyPr>
        <a:lstStyle/>
        <a:p>
          <a:pPr lvl="0" algn="ctr" defTabSz="755650">
            <a:lnSpc>
              <a:spcPct val="90000"/>
            </a:lnSpc>
            <a:spcBef>
              <a:spcPct val="0"/>
            </a:spcBef>
            <a:spcAft>
              <a:spcPct val="35000"/>
            </a:spcAft>
          </a:pPr>
          <a:r>
            <a:rPr lang="en-US" sz="1700" kern="1200" dirty="0" smtClean="0"/>
            <a:t>Wild Card</a:t>
          </a:r>
          <a:endParaRPr lang="en-US" sz="1700" kern="1200" dirty="0"/>
        </a:p>
      </dsp:txBody>
      <dsp:txXfrm>
        <a:off x="5972855" y="168159"/>
        <a:ext cx="2618495" cy="629049"/>
      </dsp:txXfrm>
    </dsp:sp>
    <dsp:sp modelId="{179E6ADD-376A-4E73-8760-D8CF9BC98523}">
      <dsp:nvSpPr>
        <dsp:cNvPr id="0" name=""/>
        <dsp:cNvSpPr/>
      </dsp:nvSpPr>
      <dsp:spPr>
        <a:xfrm>
          <a:off x="5972855" y="797209"/>
          <a:ext cx="2618495" cy="3348213"/>
        </a:xfrm>
        <a:prstGeom prst="rect">
          <a:avLst/>
        </a:prstGeom>
        <a:solidFill>
          <a:schemeClr val="bg1">
            <a:lumMod val="85000"/>
            <a:alpha val="90000"/>
          </a:schemeClr>
        </a:solidFill>
        <a:ln w="12700" cap="flat" cmpd="sng" algn="ctr">
          <a:solidFill>
            <a:schemeClr val="bg1">
              <a:lumMod val="50000"/>
              <a:alpha val="90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0678" tIns="90678" rIns="120904" bIns="136017" numCol="1" spcCol="1270" anchor="t" anchorCtr="0">
          <a:noAutofit/>
        </a:bodyPr>
        <a:lstStyle/>
        <a:p>
          <a:pPr marL="171450" lvl="1" indent="-171450" algn="l" defTabSz="755650">
            <a:lnSpc>
              <a:spcPct val="90000"/>
            </a:lnSpc>
            <a:spcBef>
              <a:spcPct val="0"/>
            </a:spcBef>
            <a:spcAft>
              <a:spcPct val="15000"/>
            </a:spcAft>
            <a:buChar char="••"/>
          </a:pPr>
          <a:r>
            <a:rPr lang="en-US" sz="1700" kern="1200" dirty="0" smtClean="0"/>
            <a:t>Gary Cohn</a:t>
          </a:r>
          <a:endParaRPr lang="en-US" sz="1700" kern="1200" dirty="0"/>
        </a:p>
        <a:p>
          <a:pPr marL="342900" lvl="2" indent="-171450" algn="l" defTabSz="755650">
            <a:lnSpc>
              <a:spcPct val="90000"/>
            </a:lnSpc>
            <a:spcBef>
              <a:spcPct val="0"/>
            </a:spcBef>
            <a:spcAft>
              <a:spcPct val="15000"/>
            </a:spcAft>
            <a:buChar char="••"/>
          </a:pPr>
          <a:r>
            <a:rPr lang="en-US" sz="1700" kern="1200" dirty="0" smtClean="0"/>
            <a:t>Currently Treasury Secretary; formerly President Goldman Sachs</a:t>
          </a:r>
          <a:endParaRPr lang="en-US" sz="1700" kern="1200" dirty="0"/>
        </a:p>
        <a:p>
          <a:pPr marL="342900" lvl="2" indent="-171450" algn="l" defTabSz="755650">
            <a:lnSpc>
              <a:spcPct val="90000"/>
            </a:lnSpc>
            <a:spcBef>
              <a:spcPct val="0"/>
            </a:spcBef>
            <a:spcAft>
              <a:spcPct val="15000"/>
            </a:spcAft>
            <a:buChar char="••"/>
          </a:pPr>
          <a:r>
            <a:rPr lang="en-US" sz="1700" kern="1200" dirty="0" smtClean="0"/>
            <a:t>Most uncertainty of future policy </a:t>
          </a:r>
          <a:endParaRPr lang="en-US" sz="1700" kern="1200" dirty="0"/>
        </a:p>
      </dsp:txBody>
      <dsp:txXfrm>
        <a:off x="5972855" y="797209"/>
        <a:ext cx="2618495" cy="3348213"/>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drawing1.xml><?xml version="1.0" encoding="utf-8"?>
<c:userShapes xmlns:c="http://schemas.openxmlformats.org/drawingml/2006/chart">
  <cdr:relSizeAnchor xmlns:cdr="http://schemas.openxmlformats.org/drawingml/2006/chartDrawing">
    <cdr:from>
      <cdr:x>0.03341</cdr:x>
      <cdr:y>0.04399</cdr:y>
    </cdr:from>
    <cdr:to>
      <cdr:x>0.65922</cdr:x>
      <cdr:y>0.17754</cdr:y>
    </cdr:to>
    <cdr:sp macro="" textlink="">
      <cdr:nvSpPr>
        <cdr:cNvPr id="2" name="Rectangle 1"/>
        <cdr:cNvSpPr/>
      </cdr:nvSpPr>
      <cdr:spPr>
        <a:xfrm xmlns:a="http://schemas.openxmlformats.org/drawingml/2006/main">
          <a:off x="287676" y="203405"/>
          <a:ext cx="5388063" cy="617451"/>
        </a:xfrm>
        <a:prstGeom xmlns:a="http://schemas.openxmlformats.org/drawingml/2006/main" prst="rect">
          <a:avLst/>
        </a:prstGeom>
      </cdr:spPr>
      <cdr:txBody>
        <a:bodyPr xmlns:a="http://schemas.openxmlformats.org/drawingml/2006/main">
          <a:spAutoFit/>
        </a:bodyPr>
        <a:lstStyle xmlns:a="http://schemas.openxmlformats.org/drawingml/2006/main">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xmlns:a="http://schemas.openxmlformats.org/drawingml/2006/main">
          <a:pPr marL="152400" indent="-3810"/>
          <a:r>
            <a:rPr lang="en-US" dirty="0" smtClean="0">
              <a:solidFill>
                <a:srgbClr val="595958"/>
              </a:solidFill>
              <a:latin typeface="Calibri" panose="020F0502020204030204" pitchFamily="34" charset="0"/>
            </a:rPr>
            <a:t>Potential</a:t>
          </a:r>
          <a:r>
            <a:rPr lang="en-US" baseline="0" dirty="0" smtClean="0">
              <a:solidFill>
                <a:srgbClr val="595958"/>
              </a:solidFill>
              <a:latin typeface="Calibri" panose="020F0502020204030204" pitchFamily="34" charset="0"/>
            </a:rPr>
            <a:t> vs Real GDP</a:t>
          </a:r>
          <a:endParaRPr lang="en-US" dirty="0" smtClean="0">
            <a:solidFill>
              <a:srgbClr val="595958"/>
            </a:solidFill>
            <a:latin typeface="Calibri" panose="020F0502020204030204" pitchFamily="34" charset="0"/>
          </a:endParaRPr>
        </a:p>
        <a:p xmlns:a="http://schemas.openxmlformats.org/drawingml/2006/main">
          <a:pPr marL="152400" indent="-3810"/>
          <a:r>
            <a:rPr lang="en-US" sz="1100" dirty="0" smtClean="0">
              <a:solidFill>
                <a:srgbClr val="595958"/>
              </a:solidFill>
              <a:latin typeface="Calibri" panose="020F0502020204030204" pitchFamily="34" charset="0"/>
            </a:rPr>
            <a:t>Billions USD | Billions USD</a:t>
          </a:r>
          <a:endParaRPr lang="en-US" sz="1100" dirty="0"/>
        </a:p>
      </cdr:txBody>
    </cdr:sp>
  </cdr:relSizeAnchor>
  <cdr:relSizeAnchor xmlns:cdr="http://schemas.openxmlformats.org/drawingml/2006/chartDrawing">
    <cdr:from>
      <cdr:x>0.29117</cdr:x>
      <cdr:y>0.17556</cdr:y>
    </cdr:from>
    <cdr:to>
      <cdr:x>0.42601</cdr:x>
      <cdr:y>0.81778</cdr:y>
    </cdr:to>
    <cdr:sp macro="" textlink="">
      <cdr:nvSpPr>
        <cdr:cNvPr id="3" name="Rectangle 2"/>
        <cdr:cNvSpPr/>
      </cdr:nvSpPr>
      <cdr:spPr>
        <a:xfrm xmlns:a="http://schemas.openxmlformats.org/drawingml/2006/main">
          <a:off x="2506895" y="811658"/>
          <a:ext cx="1160980" cy="2969231"/>
        </a:xfrm>
        <a:prstGeom xmlns:a="http://schemas.openxmlformats.org/drawingml/2006/main" prst="rect">
          <a:avLst/>
        </a:prstGeom>
        <a:solidFill xmlns:a="http://schemas.openxmlformats.org/drawingml/2006/main">
          <a:schemeClr val="accent3">
            <a:lumMod val="75000"/>
            <a:alpha val="16000"/>
          </a:schemeClr>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endParaRPr lang="en-US"/>
        </a:p>
      </cdr:txBody>
    </cdr:sp>
  </cdr:relSizeAnchor>
  <cdr:relSizeAnchor xmlns:cdr="http://schemas.openxmlformats.org/drawingml/2006/chartDrawing">
    <cdr:from>
      <cdr:x>0.55161</cdr:x>
      <cdr:y>0.17556</cdr:y>
    </cdr:from>
    <cdr:to>
      <cdr:x>0.63797</cdr:x>
      <cdr:y>0.81556</cdr:y>
    </cdr:to>
    <cdr:sp macro="" textlink="">
      <cdr:nvSpPr>
        <cdr:cNvPr id="4" name="Rectangle 3"/>
        <cdr:cNvSpPr/>
      </cdr:nvSpPr>
      <cdr:spPr>
        <a:xfrm xmlns:a="http://schemas.openxmlformats.org/drawingml/2006/main">
          <a:off x="4749220" y="811659"/>
          <a:ext cx="743538" cy="2958957"/>
        </a:xfrm>
        <a:prstGeom xmlns:a="http://schemas.openxmlformats.org/drawingml/2006/main" prst="rect">
          <a:avLst/>
        </a:prstGeom>
        <a:solidFill xmlns:a="http://schemas.openxmlformats.org/drawingml/2006/main">
          <a:schemeClr val="accent3">
            <a:lumMod val="75000"/>
            <a:alpha val="16000"/>
          </a:schemeClr>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endParaRPr lang="en-US"/>
        </a:p>
      </cdr:txBody>
    </cdr:sp>
  </cdr:relSizeAnchor>
</c:userShapes>
</file>

<file path=ppt/drawings/drawing10.xml><?xml version="1.0" encoding="utf-8"?>
<c:userShapes xmlns:c="http://schemas.openxmlformats.org/drawingml/2006/chart">
  <cdr:relSizeAnchor xmlns:cdr="http://schemas.openxmlformats.org/drawingml/2006/chartDrawing">
    <cdr:from>
      <cdr:x>0.03998</cdr:x>
      <cdr:y>0.04536</cdr:y>
    </cdr:from>
    <cdr:to>
      <cdr:x>0.68749</cdr:x>
      <cdr:y>0.28097</cdr:y>
    </cdr:to>
    <cdr:sp macro="" textlink="">
      <cdr:nvSpPr>
        <cdr:cNvPr id="3" name="Rectangle 2"/>
        <cdr:cNvSpPr/>
      </cdr:nvSpPr>
      <cdr:spPr>
        <a:xfrm xmlns:a="http://schemas.openxmlformats.org/drawingml/2006/main">
          <a:off x="182768" y="222876"/>
          <a:ext cx="2960416" cy="1157678"/>
        </a:xfrm>
        <a:prstGeom xmlns:a="http://schemas.openxmlformats.org/drawingml/2006/main" prst="rect">
          <a:avLst/>
        </a:prstGeom>
      </cdr:spPr>
      <cdr:txBody>
        <a:bodyPr xmlns:a="http://schemas.openxmlformats.org/drawingml/2006/main">
          <a:spAutoFit/>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marL="152400" indent="-3810"/>
          <a:r>
            <a:rPr lang="en-US" sz="1800" dirty="0" smtClean="0">
              <a:solidFill>
                <a:srgbClr val="595958"/>
              </a:solidFill>
              <a:latin typeface="Calibri" panose="020F0502020204030204" pitchFamily="34" charset="0"/>
            </a:rPr>
            <a:t>Schiller’s CAPE Ratio</a:t>
          </a:r>
        </a:p>
        <a:p xmlns:a="http://schemas.openxmlformats.org/drawingml/2006/main">
          <a:pPr marL="152400" indent="-3810"/>
          <a:r>
            <a:rPr lang="en-US" sz="1800" dirty="0" smtClean="0">
              <a:solidFill>
                <a:srgbClr val="595958"/>
              </a:solidFill>
              <a:latin typeface="Calibri" panose="020F0502020204030204" pitchFamily="34" charset="0"/>
            </a:rPr>
            <a:t> </a:t>
          </a:r>
          <a:r>
            <a:rPr lang="en-US" sz="1100" dirty="0" smtClean="0">
              <a:solidFill>
                <a:srgbClr val="595958"/>
              </a:solidFill>
              <a:latin typeface="Calibri" panose="020F0502020204030204" pitchFamily="34" charset="0"/>
            </a:rPr>
            <a:t>10 Year Average P/E Ratio</a:t>
          </a:r>
          <a:endParaRPr lang="en-US" dirty="0" smtClean="0">
            <a:solidFill>
              <a:srgbClr val="595958"/>
            </a:solidFill>
            <a:latin typeface="Calibri" panose="020F0502020204030204" pitchFamily="34" charset="0"/>
          </a:endParaRPr>
        </a:p>
      </cdr:txBody>
    </cdr:sp>
  </cdr:relSizeAnchor>
</c:userShapes>
</file>

<file path=ppt/drawings/drawing11.xml><?xml version="1.0" encoding="utf-8"?>
<c:userShapes xmlns:c="http://schemas.openxmlformats.org/drawingml/2006/chart">
  <cdr:relSizeAnchor xmlns:cdr="http://schemas.openxmlformats.org/drawingml/2006/chartDrawing">
    <cdr:from>
      <cdr:x>0.02886</cdr:x>
      <cdr:y>0.09448</cdr:y>
    </cdr:from>
    <cdr:to>
      <cdr:x>0.78102</cdr:x>
      <cdr:y>0.22666</cdr:y>
    </cdr:to>
    <cdr:sp macro="" textlink="">
      <cdr:nvSpPr>
        <cdr:cNvPr id="2" name="Rectangle 1"/>
        <cdr:cNvSpPr/>
      </cdr:nvSpPr>
      <cdr:spPr>
        <a:xfrm xmlns:a="http://schemas.openxmlformats.org/drawingml/2006/main">
          <a:off x="113761" y="462009"/>
          <a:ext cx="2964367" cy="646331"/>
        </a:xfrm>
        <a:prstGeom xmlns:a="http://schemas.openxmlformats.org/drawingml/2006/main" prst="rect">
          <a:avLst/>
        </a:prstGeom>
      </cdr:spPr>
      <cdr:txBody>
        <a:bodyPr xmlns:a="http://schemas.openxmlformats.org/drawingml/2006/main" wrap="square">
          <a:spAutoFit/>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marL="152400" indent="-3810"/>
          <a:r>
            <a:rPr lang="en-US" sz="1800" dirty="0" smtClean="0">
              <a:solidFill>
                <a:srgbClr val="595958"/>
              </a:solidFill>
              <a:latin typeface="Calibri" panose="020F0502020204030204" pitchFamily="34" charset="0"/>
            </a:rPr>
            <a:t>2017</a:t>
          </a:r>
          <a:r>
            <a:rPr lang="en-US" sz="1800" baseline="0" dirty="0" smtClean="0">
              <a:solidFill>
                <a:srgbClr val="595958"/>
              </a:solidFill>
              <a:latin typeface="Calibri" panose="020F0502020204030204" pitchFamily="34" charset="0"/>
            </a:rPr>
            <a:t> Treasury Yield Curves</a:t>
          </a:r>
          <a:endParaRPr lang="en-US" sz="1800" dirty="0" smtClean="0">
            <a:solidFill>
              <a:srgbClr val="595958"/>
            </a:solidFill>
            <a:latin typeface="Calibri" panose="020F0502020204030204" pitchFamily="34" charset="0"/>
          </a:endParaRPr>
        </a:p>
        <a:p xmlns:a="http://schemas.openxmlformats.org/drawingml/2006/main">
          <a:pPr marL="152400" indent="-3810"/>
          <a:r>
            <a:rPr lang="en-US" sz="1800" dirty="0" smtClean="0">
              <a:solidFill>
                <a:srgbClr val="595958"/>
              </a:solidFill>
              <a:latin typeface="Calibri" panose="020F0502020204030204" pitchFamily="34" charset="0"/>
            </a:rPr>
            <a:t> </a:t>
          </a:r>
          <a:r>
            <a:rPr lang="en-US" sz="1100" dirty="0" smtClean="0">
              <a:solidFill>
                <a:srgbClr val="595958"/>
              </a:solidFill>
              <a:latin typeface="Calibri" panose="020F0502020204030204" pitchFamily="34" charset="0"/>
            </a:rPr>
            <a:t>Interest</a:t>
          </a:r>
          <a:r>
            <a:rPr lang="en-US" sz="1100" baseline="0" dirty="0" smtClean="0">
              <a:solidFill>
                <a:srgbClr val="595958"/>
              </a:solidFill>
              <a:latin typeface="Calibri" panose="020F0502020204030204" pitchFamily="34" charset="0"/>
            </a:rPr>
            <a:t> Rate | % Spread</a:t>
          </a:r>
          <a:endParaRPr lang="en-US" dirty="0" smtClean="0">
            <a:solidFill>
              <a:srgbClr val="595958"/>
            </a:solidFill>
            <a:latin typeface="Calibri" panose="020F0502020204030204" pitchFamily="34" charset="0"/>
          </a:endParaRPr>
        </a:p>
      </cdr:txBody>
    </cdr:sp>
  </cdr:relSizeAnchor>
</c:userShapes>
</file>

<file path=ppt/drawings/drawing12.xml><?xml version="1.0" encoding="utf-8"?>
<c:userShapes xmlns:c="http://schemas.openxmlformats.org/drawingml/2006/chart">
  <cdr:relSizeAnchor xmlns:cdr="http://schemas.openxmlformats.org/drawingml/2006/chartDrawing">
    <cdr:from>
      <cdr:x>0.04342</cdr:x>
      <cdr:y>0.04824</cdr:y>
    </cdr:from>
    <cdr:to>
      <cdr:x>0.82988</cdr:x>
      <cdr:y>0.25473</cdr:y>
    </cdr:to>
    <cdr:sp macro="" textlink="">
      <cdr:nvSpPr>
        <cdr:cNvPr id="2" name="Rectangle 1"/>
        <cdr:cNvSpPr/>
      </cdr:nvSpPr>
      <cdr:spPr>
        <a:xfrm xmlns:a="http://schemas.openxmlformats.org/drawingml/2006/main">
          <a:off x="210552" y="227221"/>
          <a:ext cx="3813861" cy="972689"/>
        </a:xfrm>
        <a:prstGeom xmlns:a="http://schemas.openxmlformats.org/drawingml/2006/main" prst="rect">
          <a:avLst/>
        </a:prstGeom>
      </cdr:spPr>
      <cdr:txBody>
        <a:bodyPr xmlns:a="http://schemas.openxmlformats.org/drawingml/2006/main">
          <a:spAutoFit/>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marL="152400" indent="-3810"/>
          <a:r>
            <a:rPr lang="en-US" sz="1800" dirty="0" smtClean="0">
              <a:solidFill>
                <a:srgbClr val="595958"/>
              </a:solidFill>
              <a:latin typeface="Calibri" panose="020F0502020204030204" pitchFamily="34" charset="0"/>
            </a:rPr>
            <a:t>2013</a:t>
          </a:r>
          <a:r>
            <a:rPr lang="en-US" sz="1800" baseline="0" dirty="0" smtClean="0">
              <a:solidFill>
                <a:srgbClr val="595958"/>
              </a:solidFill>
              <a:latin typeface="Calibri" panose="020F0502020204030204" pitchFamily="34" charset="0"/>
            </a:rPr>
            <a:t> Treasury Yield Curves</a:t>
          </a:r>
          <a:endParaRPr lang="en-US" sz="1800" dirty="0" smtClean="0">
            <a:solidFill>
              <a:srgbClr val="595958"/>
            </a:solidFill>
            <a:latin typeface="Calibri" panose="020F0502020204030204" pitchFamily="34" charset="0"/>
          </a:endParaRPr>
        </a:p>
        <a:p xmlns:a="http://schemas.openxmlformats.org/drawingml/2006/main">
          <a:pPr marL="152400" indent="-3810"/>
          <a:r>
            <a:rPr lang="en-US" sz="1800" dirty="0" smtClean="0">
              <a:solidFill>
                <a:srgbClr val="595958"/>
              </a:solidFill>
              <a:latin typeface="Calibri" panose="020F0502020204030204" pitchFamily="34" charset="0"/>
            </a:rPr>
            <a:t> </a:t>
          </a:r>
          <a:r>
            <a:rPr lang="en-US" sz="1100" dirty="0" smtClean="0">
              <a:solidFill>
                <a:srgbClr val="595958"/>
              </a:solidFill>
              <a:latin typeface="Calibri" panose="020F0502020204030204" pitchFamily="34" charset="0"/>
            </a:rPr>
            <a:t>Interest</a:t>
          </a:r>
          <a:r>
            <a:rPr lang="en-US" sz="1100" baseline="0" dirty="0" smtClean="0">
              <a:solidFill>
                <a:srgbClr val="595958"/>
              </a:solidFill>
              <a:latin typeface="Calibri" panose="020F0502020204030204" pitchFamily="34" charset="0"/>
            </a:rPr>
            <a:t> Rate | % Spread</a:t>
          </a:r>
          <a:endParaRPr lang="en-US" dirty="0" smtClean="0">
            <a:solidFill>
              <a:srgbClr val="595958"/>
            </a:solidFill>
            <a:latin typeface="Calibri" panose="020F0502020204030204" pitchFamily="34" charset="0"/>
          </a:endParaRPr>
        </a:p>
      </cdr:txBody>
    </cdr:sp>
  </cdr:relSizeAnchor>
</c:userShapes>
</file>

<file path=ppt/drawings/drawing2.xml><?xml version="1.0" encoding="utf-8"?>
<c:userShapes xmlns:c="http://schemas.openxmlformats.org/drawingml/2006/chart">
  <cdr:relSizeAnchor xmlns:cdr="http://schemas.openxmlformats.org/drawingml/2006/chartDrawing">
    <cdr:from>
      <cdr:x>0.0655</cdr:x>
      <cdr:y>0</cdr:y>
    </cdr:from>
    <cdr:to>
      <cdr:x>0.79332</cdr:x>
      <cdr:y>0.14861</cdr:y>
    </cdr:to>
    <cdr:sp macro="" textlink="">
      <cdr:nvSpPr>
        <cdr:cNvPr id="2" name="Rectangle 1"/>
        <cdr:cNvSpPr/>
      </cdr:nvSpPr>
      <cdr:spPr>
        <a:xfrm xmlns:a="http://schemas.openxmlformats.org/drawingml/2006/main">
          <a:off x="257175" y="0"/>
          <a:ext cx="2857815" cy="650934"/>
        </a:xfrm>
        <a:prstGeom xmlns:a="http://schemas.openxmlformats.org/drawingml/2006/main" prst="rect">
          <a:avLst/>
        </a:prstGeom>
      </cdr:spPr>
      <cdr:txBody>
        <a:bodyPr xmlns:a="http://schemas.openxmlformats.org/drawingml/2006/main">
          <a:spAutoFit/>
        </a:bodyPr>
        <a:lstStyle xmlns:a="http://schemas.openxmlformats.org/drawingml/2006/main">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xmlns:a="http://schemas.openxmlformats.org/drawingml/2006/main">
          <a:pPr marL="152400" indent="-3810"/>
          <a:r>
            <a:rPr lang="en-US" dirty="0" smtClean="0">
              <a:solidFill>
                <a:srgbClr val="595958"/>
              </a:solidFill>
              <a:latin typeface="Calibri" panose="020F0502020204030204" pitchFamily="34" charset="0"/>
            </a:rPr>
            <a:t>PCE Components</a:t>
          </a:r>
        </a:p>
        <a:p xmlns:a="http://schemas.openxmlformats.org/drawingml/2006/main">
          <a:pPr marL="152400" indent="-3810"/>
          <a:r>
            <a:rPr lang="en-US" sz="1100" dirty="0" smtClean="0">
              <a:solidFill>
                <a:srgbClr val="595958"/>
              </a:solidFill>
              <a:latin typeface="Calibri" panose="020F0502020204030204" pitchFamily="34" charset="0"/>
            </a:rPr>
            <a:t>Billions USD</a:t>
          </a:r>
          <a:endParaRPr lang="en-US" sz="1100" dirty="0"/>
        </a:p>
      </cdr:txBody>
    </cdr:sp>
  </cdr:relSizeAnchor>
</c:userShapes>
</file>

<file path=ppt/drawings/drawing3.xml><?xml version="1.0" encoding="utf-8"?>
<c:userShapes xmlns:c="http://schemas.openxmlformats.org/drawingml/2006/chart">
  <cdr:relSizeAnchor xmlns:cdr="http://schemas.openxmlformats.org/drawingml/2006/chartDrawing">
    <cdr:from>
      <cdr:x>0.04965</cdr:x>
      <cdr:y>0</cdr:y>
    </cdr:from>
    <cdr:to>
      <cdr:x>0.68322</cdr:x>
      <cdr:y>0.12146</cdr:y>
    </cdr:to>
    <cdr:sp macro="" textlink="">
      <cdr:nvSpPr>
        <cdr:cNvPr id="2" name="Rectangle 1"/>
        <cdr:cNvSpPr/>
      </cdr:nvSpPr>
      <cdr:spPr>
        <a:xfrm xmlns:a="http://schemas.openxmlformats.org/drawingml/2006/main">
          <a:off x="223964" y="-2019194"/>
          <a:ext cx="2857815" cy="538609"/>
        </a:xfrm>
        <a:prstGeom xmlns:a="http://schemas.openxmlformats.org/drawingml/2006/main" prst="rect">
          <a:avLst/>
        </a:prstGeom>
      </cdr:spPr>
      <cdr:txBody>
        <a:bodyPr xmlns:a="http://schemas.openxmlformats.org/drawingml/2006/main">
          <a:spAutoFit/>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marL="152400" indent="-3810"/>
          <a:r>
            <a:rPr lang="en-US" sz="1800" dirty="0" smtClean="0">
              <a:solidFill>
                <a:srgbClr val="595958"/>
              </a:solidFill>
              <a:latin typeface="Calibri" panose="020F0502020204030204" pitchFamily="34" charset="0"/>
            </a:rPr>
            <a:t>PCE Components</a:t>
          </a:r>
        </a:p>
        <a:p xmlns:a="http://schemas.openxmlformats.org/drawingml/2006/main">
          <a:pPr marL="152400" indent="-3810"/>
          <a:r>
            <a:rPr lang="en-US" dirty="0" smtClean="0">
              <a:solidFill>
                <a:srgbClr val="595958"/>
              </a:solidFill>
              <a:latin typeface="Calibri" panose="020F0502020204030204" pitchFamily="34" charset="0"/>
            </a:rPr>
            <a:t>Year over year % Change</a:t>
          </a:r>
          <a:endParaRPr lang="en-US" dirty="0"/>
        </a:p>
      </cdr:txBody>
    </cdr:sp>
  </cdr:relSizeAnchor>
</c:userShapes>
</file>

<file path=ppt/drawings/drawing4.xml><?xml version="1.0" encoding="utf-8"?>
<c:userShapes xmlns:c="http://schemas.openxmlformats.org/drawingml/2006/chart">
  <cdr:relSizeAnchor xmlns:cdr="http://schemas.openxmlformats.org/drawingml/2006/chartDrawing">
    <cdr:from>
      <cdr:x>0.05032</cdr:x>
      <cdr:y>0</cdr:y>
    </cdr:from>
    <cdr:to>
      <cdr:x>0.72637</cdr:x>
      <cdr:y>0.1294</cdr:y>
    </cdr:to>
    <cdr:sp macro="" textlink="">
      <cdr:nvSpPr>
        <cdr:cNvPr id="2" name="Rectangle 1"/>
        <cdr:cNvSpPr/>
      </cdr:nvSpPr>
      <cdr:spPr>
        <a:xfrm xmlns:a="http://schemas.openxmlformats.org/drawingml/2006/main">
          <a:off x="340279" y="0"/>
          <a:ext cx="4572000" cy="538609"/>
        </a:xfrm>
        <a:prstGeom xmlns:a="http://schemas.openxmlformats.org/drawingml/2006/main" prst="rect">
          <a:avLst/>
        </a:prstGeom>
      </cdr:spPr>
      <cdr:txBody>
        <a:bodyPr xmlns:a="http://schemas.openxmlformats.org/drawingml/2006/main">
          <a:spAutoFit/>
        </a:bodyPr>
        <a:lstStyle xmlns:a="http://schemas.openxmlformats.org/drawingml/2006/main">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xmlns:a="http://schemas.openxmlformats.org/drawingml/2006/main">
          <a:pPr marL="152400" indent="-3810"/>
          <a:r>
            <a:rPr lang="en-US" dirty="0" smtClean="0">
              <a:solidFill>
                <a:srgbClr val="595958"/>
              </a:solidFill>
              <a:latin typeface="Calibri" panose="020F0502020204030204" pitchFamily="34" charset="0"/>
            </a:rPr>
            <a:t>Disposable Income and Savings Rate</a:t>
          </a:r>
        </a:p>
        <a:p xmlns:a="http://schemas.openxmlformats.org/drawingml/2006/main">
          <a:pPr marL="152400" indent="-3810"/>
          <a:r>
            <a:rPr lang="en-US" sz="1100" dirty="0" smtClean="0">
              <a:solidFill>
                <a:srgbClr val="595958"/>
              </a:solidFill>
              <a:latin typeface="Calibri" panose="020F0502020204030204" pitchFamily="34" charset="0"/>
            </a:rPr>
            <a:t>Billions USD | Annualized %</a:t>
          </a:r>
          <a:endParaRPr lang="en-US" sz="1100" dirty="0"/>
        </a:p>
      </cdr:txBody>
    </cdr:sp>
  </cdr:relSizeAnchor>
</c:userShapes>
</file>

<file path=ppt/drawings/drawing5.xml><?xml version="1.0" encoding="utf-8"?>
<c:userShapes xmlns:c="http://schemas.openxmlformats.org/drawingml/2006/chart">
  <cdr:relSizeAnchor xmlns:cdr="http://schemas.openxmlformats.org/drawingml/2006/chartDrawing">
    <cdr:from>
      <cdr:x>0.28514</cdr:x>
      <cdr:y>0.21905</cdr:y>
    </cdr:from>
    <cdr:to>
      <cdr:x>0.92885</cdr:x>
      <cdr:y>0.22383</cdr:y>
    </cdr:to>
    <cdr:cxnSp macro="">
      <cdr:nvCxnSpPr>
        <cdr:cNvPr id="5" name="Straight Connector 4"/>
        <cdr:cNvCxnSpPr/>
      </cdr:nvCxnSpPr>
      <cdr:spPr>
        <a:xfrm xmlns:a="http://schemas.openxmlformats.org/drawingml/2006/main">
          <a:off x="2409399" y="1064107"/>
          <a:ext cx="5439317" cy="23220"/>
        </a:xfrm>
        <a:prstGeom xmlns:a="http://schemas.openxmlformats.org/drawingml/2006/main" prst="line">
          <a:avLst/>
        </a:prstGeom>
        <a:ln xmlns:a="http://schemas.openxmlformats.org/drawingml/2006/main" w="19050">
          <a:solidFill>
            <a:schemeClr val="dk1">
              <a:alpha val="75000"/>
            </a:schemeClr>
          </a:solidFill>
          <a:prstDash val="sysDot"/>
        </a:ln>
      </cdr:spPr>
      <cdr:style>
        <a:lnRef xmlns:a="http://schemas.openxmlformats.org/drawingml/2006/main" idx="1">
          <a:schemeClr val="dk1"/>
        </a:lnRef>
        <a:fillRef xmlns:a="http://schemas.openxmlformats.org/drawingml/2006/main" idx="0">
          <a:schemeClr val="dk1"/>
        </a:fillRef>
        <a:effectRef xmlns:a="http://schemas.openxmlformats.org/drawingml/2006/main" idx="0">
          <a:schemeClr val="dk1"/>
        </a:effectRef>
        <a:fontRef xmlns:a="http://schemas.openxmlformats.org/drawingml/2006/main" idx="minor">
          <a:schemeClr val="tx1"/>
        </a:fontRef>
      </cdr:style>
    </cdr:cxnSp>
  </cdr:relSizeAnchor>
  <cdr:relSizeAnchor xmlns:cdr="http://schemas.openxmlformats.org/drawingml/2006/chartDrawing">
    <cdr:from>
      <cdr:x>0.92137</cdr:x>
      <cdr:y>0.20115</cdr:y>
    </cdr:from>
    <cdr:to>
      <cdr:x>0.92194</cdr:x>
      <cdr:y>0.36782</cdr:y>
    </cdr:to>
    <cdr:cxnSp macro="">
      <cdr:nvCxnSpPr>
        <cdr:cNvPr id="7" name="Straight Connector 6"/>
        <cdr:cNvCxnSpPr/>
      </cdr:nvCxnSpPr>
      <cdr:spPr>
        <a:xfrm xmlns:a="http://schemas.openxmlformats.org/drawingml/2006/main" flipH="1">
          <a:off x="7785572" y="977160"/>
          <a:ext cx="4816" cy="809641"/>
        </a:xfrm>
        <a:prstGeom xmlns:a="http://schemas.openxmlformats.org/drawingml/2006/main" prst="line">
          <a:avLst/>
        </a:prstGeom>
        <a:ln xmlns:a="http://schemas.openxmlformats.org/drawingml/2006/main" w="19050">
          <a:solidFill>
            <a:schemeClr val="dk1">
              <a:alpha val="75000"/>
            </a:schemeClr>
          </a:solidFill>
          <a:prstDash val="sysDot"/>
        </a:ln>
      </cdr:spPr>
      <cdr:style>
        <a:lnRef xmlns:a="http://schemas.openxmlformats.org/drawingml/2006/main" idx="1">
          <a:schemeClr val="dk1"/>
        </a:lnRef>
        <a:fillRef xmlns:a="http://schemas.openxmlformats.org/drawingml/2006/main" idx="0">
          <a:schemeClr val="dk1"/>
        </a:fillRef>
        <a:effectRef xmlns:a="http://schemas.openxmlformats.org/drawingml/2006/main" idx="0">
          <a:schemeClr val="dk1"/>
        </a:effectRef>
        <a:fontRef xmlns:a="http://schemas.openxmlformats.org/drawingml/2006/main" idx="minor">
          <a:schemeClr val="tx1"/>
        </a:fontRef>
      </cdr:style>
    </cdr:cxnSp>
  </cdr:relSizeAnchor>
  <cdr:relSizeAnchor xmlns:cdr="http://schemas.openxmlformats.org/drawingml/2006/chartDrawing">
    <cdr:from>
      <cdr:x>0.8636</cdr:x>
      <cdr:y>0.21989</cdr:y>
    </cdr:from>
    <cdr:to>
      <cdr:x>0.95482</cdr:x>
      <cdr:y>0.28449</cdr:y>
    </cdr:to>
    <cdr:sp macro="" textlink="">
      <cdr:nvSpPr>
        <cdr:cNvPr id="18" name="TextBox 17"/>
        <cdr:cNvSpPr txBox="1"/>
      </cdr:nvSpPr>
      <cdr:spPr>
        <a:xfrm xmlns:a="http://schemas.openxmlformats.org/drawingml/2006/main">
          <a:off x="7297392" y="1068169"/>
          <a:ext cx="770804" cy="313811"/>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r>
            <a:rPr lang="en-US" sz="1100" b="1" dirty="0"/>
            <a:t>-25%</a:t>
          </a:r>
        </a:p>
        <a:p xmlns:a="http://schemas.openxmlformats.org/drawingml/2006/main">
          <a:endParaRPr lang="en-US" sz="1100" b="1" dirty="0"/>
        </a:p>
      </cdr:txBody>
    </cdr:sp>
  </cdr:relSizeAnchor>
  <cdr:relSizeAnchor xmlns:cdr="http://schemas.openxmlformats.org/drawingml/2006/chartDrawing">
    <cdr:from>
      <cdr:x>0.05376</cdr:x>
      <cdr:y>0.04348</cdr:y>
    </cdr:from>
    <cdr:to>
      <cdr:x>0.87992</cdr:x>
      <cdr:y>0.15436</cdr:y>
    </cdr:to>
    <cdr:sp macro="" textlink="">
      <cdr:nvSpPr>
        <cdr:cNvPr id="19" name="Rectangle 18"/>
        <cdr:cNvSpPr/>
      </cdr:nvSpPr>
      <cdr:spPr>
        <a:xfrm xmlns:a="http://schemas.openxmlformats.org/drawingml/2006/main">
          <a:off x="454283" y="211221"/>
          <a:ext cx="6981010" cy="538609"/>
        </a:xfrm>
        <a:prstGeom xmlns:a="http://schemas.openxmlformats.org/drawingml/2006/main" prst="rect">
          <a:avLst/>
        </a:prstGeom>
      </cdr:spPr>
      <cdr:txBody>
        <a:bodyPr xmlns:a="http://schemas.openxmlformats.org/drawingml/2006/main">
          <a:spAutoFit/>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marL="152400" indent="-3810"/>
          <a:r>
            <a:rPr lang="en-US" sz="1800" dirty="0" smtClean="0">
              <a:solidFill>
                <a:srgbClr val="595958"/>
              </a:solidFill>
              <a:latin typeface="Calibri" panose="020F0502020204030204" pitchFamily="34" charset="0"/>
            </a:rPr>
            <a:t>Consumer Debt Payments as a % of Disposable Income</a:t>
          </a:r>
        </a:p>
        <a:p xmlns:a="http://schemas.openxmlformats.org/drawingml/2006/main">
          <a:pPr marL="152400" indent="-3810"/>
          <a:r>
            <a:rPr lang="en-US" sz="1100" dirty="0" smtClean="0">
              <a:solidFill>
                <a:srgbClr val="595958"/>
              </a:solidFill>
              <a:latin typeface="Calibri" panose="020F0502020204030204" pitchFamily="34" charset="0"/>
            </a:rPr>
            <a:t>Annualized %</a:t>
          </a:r>
          <a:endParaRPr lang="en-US" sz="1100" dirty="0"/>
        </a:p>
      </cdr:txBody>
    </cdr:sp>
  </cdr:relSizeAnchor>
</c:userShapes>
</file>

<file path=ppt/drawings/drawing6.xml><?xml version="1.0" encoding="utf-8"?>
<c:userShapes xmlns:c="http://schemas.openxmlformats.org/drawingml/2006/chart">
  <cdr:relSizeAnchor xmlns:cdr="http://schemas.openxmlformats.org/drawingml/2006/chartDrawing">
    <cdr:from>
      <cdr:x>0</cdr:x>
      <cdr:y>0</cdr:y>
    </cdr:from>
    <cdr:to>
      <cdr:x>1</cdr:x>
      <cdr:y>0.20179</cdr:y>
    </cdr:to>
    <cdr:sp macro="" textlink="">
      <cdr:nvSpPr>
        <cdr:cNvPr id="2" name="Rectangle 1"/>
        <cdr:cNvSpPr/>
      </cdr:nvSpPr>
      <cdr:spPr>
        <a:xfrm xmlns:a="http://schemas.openxmlformats.org/drawingml/2006/main">
          <a:off x="0" y="0"/>
          <a:ext cx="6452152" cy="815608"/>
        </a:xfrm>
        <a:prstGeom xmlns:a="http://schemas.openxmlformats.org/drawingml/2006/main" prst="rect">
          <a:avLst/>
        </a:prstGeom>
      </cdr:spPr>
      <cdr:txBody>
        <a:bodyPr xmlns:a="http://schemas.openxmlformats.org/drawingml/2006/main">
          <a:spAutoFit/>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marL="152400" indent="-3810"/>
          <a:r>
            <a:rPr lang="en-US" sz="1800" dirty="0" smtClean="0">
              <a:solidFill>
                <a:srgbClr val="595958"/>
              </a:solidFill>
              <a:latin typeface="Calibri" panose="020F0502020204030204" pitchFamily="34" charset="0"/>
            </a:rPr>
            <a:t>Consumer Sentiment vs Industrial Production Index vs Inventory to sales</a:t>
          </a:r>
        </a:p>
        <a:p xmlns:a="http://schemas.openxmlformats.org/drawingml/2006/main">
          <a:pPr marL="152400" indent="-3810"/>
          <a:r>
            <a:rPr lang="en-US" sz="1100" dirty="0" smtClean="0">
              <a:solidFill>
                <a:srgbClr val="595958"/>
              </a:solidFill>
              <a:latin typeface="Calibri" panose="020F0502020204030204" pitchFamily="34" charset="0"/>
            </a:rPr>
            <a:t>Annualized %</a:t>
          </a:r>
          <a:endParaRPr lang="en-US" sz="1100" dirty="0"/>
        </a:p>
      </cdr:txBody>
    </cdr:sp>
  </cdr:relSizeAnchor>
</c:userShapes>
</file>

<file path=ppt/drawings/drawing7.xml><?xml version="1.0" encoding="utf-8"?>
<c:userShapes xmlns:c="http://schemas.openxmlformats.org/drawingml/2006/chart">
  <cdr:relSizeAnchor xmlns:cdr="http://schemas.openxmlformats.org/drawingml/2006/chartDrawing">
    <cdr:from>
      <cdr:x>0.07536</cdr:x>
      <cdr:y>0</cdr:y>
    </cdr:from>
    <cdr:to>
      <cdr:x>0.99474</cdr:x>
      <cdr:y>0.11463</cdr:y>
    </cdr:to>
    <cdr:sp macro="" textlink="">
      <cdr:nvSpPr>
        <cdr:cNvPr id="2" name="Rectangle 1"/>
        <cdr:cNvSpPr/>
      </cdr:nvSpPr>
      <cdr:spPr>
        <a:xfrm xmlns:a="http://schemas.openxmlformats.org/drawingml/2006/main">
          <a:off x="295741" y="-1767465"/>
          <a:ext cx="3607738" cy="554676"/>
        </a:xfrm>
        <a:prstGeom xmlns:a="http://schemas.openxmlformats.org/drawingml/2006/main" prst="rect">
          <a:avLst/>
        </a:prstGeom>
      </cdr:spPr>
      <cdr:txBody>
        <a:bodyPr xmlns:a="http://schemas.openxmlformats.org/drawingml/2006/main">
          <a:spAutoFit/>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marL="152400" indent="-3810"/>
          <a:r>
            <a:rPr lang="en-US" sz="1800" dirty="0" smtClean="0">
              <a:solidFill>
                <a:srgbClr val="595958"/>
              </a:solidFill>
              <a:latin typeface="Calibri" panose="020F0502020204030204" pitchFamily="34" charset="0"/>
            </a:rPr>
            <a:t>Real Retail and Food Services Sales</a:t>
          </a:r>
        </a:p>
        <a:p xmlns:a="http://schemas.openxmlformats.org/drawingml/2006/main">
          <a:pPr marL="152400" indent="-3810"/>
          <a:r>
            <a:rPr lang="en-US" sz="1800" dirty="0" smtClean="0">
              <a:solidFill>
                <a:srgbClr val="595958"/>
              </a:solidFill>
              <a:latin typeface="Calibri" panose="020F0502020204030204" pitchFamily="34" charset="0"/>
            </a:rPr>
            <a:t> </a:t>
          </a:r>
          <a:r>
            <a:rPr lang="en-US" dirty="0" smtClean="0">
              <a:solidFill>
                <a:srgbClr val="595958"/>
              </a:solidFill>
              <a:latin typeface="Calibri" panose="020F0502020204030204" pitchFamily="34" charset="0"/>
            </a:rPr>
            <a:t>Year Over year % Change</a:t>
          </a:r>
        </a:p>
      </cdr:txBody>
    </cdr:sp>
  </cdr:relSizeAnchor>
</c:userShapes>
</file>

<file path=ppt/drawings/drawing8.xml><?xml version="1.0" encoding="utf-8"?>
<c:userShapes xmlns:c="http://schemas.openxmlformats.org/drawingml/2006/chart">
  <cdr:relSizeAnchor xmlns:cdr="http://schemas.openxmlformats.org/drawingml/2006/chartDrawing">
    <cdr:from>
      <cdr:x>0.07062</cdr:x>
      <cdr:y>0.03981</cdr:y>
    </cdr:from>
    <cdr:to>
      <cdr:x>0.78593</cdr:x>
      <cdr:y>0.19547</cdr:y>
    </cdr:to>
    <cdr:sp macro="" textlink="">
      <cdr:nvSpPr>
        <cdr:cNvPr id="2" name="Rectangle 1"/>
        <cdr:cNvSpPr/>
      </cdr:nvSpPr>
      <cdr:spPr>
        <a:xfrm xmlns:a="http://schemas.openxmlformats.org/drawingml/2006/main">
          <a:off x="343856" y="201180"/>
          <a:ext cx="3482691" cy="786694"/>
        </a:xfrm>
        <a:prstGeom xmlns:a="http://schemas.openxmlformats.org/drawingml/2006/main" prst="rect">
          <a:avLst/>
        </a:prstGeom>
      </cdr:spPr>
      <cdr:txBody>
        <a:bodyPr xmlns:a="http://schemas.openxmlformats.org/drawingml/2006/main" wrap="square">
          <a:spAutoFit/>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marL="152400" indent="-3810"/>
          <a:r>
            <a:rPr lang="en-US" sz="1800" dirty="0" smtClean="0">
              <a:solidFill>
                <a:srgbClr val="595958"/>
              </a:solidFill>
              <a:latin typeface="Calibri" panose="020F0502020204030204" pitchFamily="34" charset="0"/>
            </a:rPr>
            <a:t>E-Commerce vs Retail Sales</a:t>
          </a:r>
        </a:p>
        <a:p xmlns:a="http://schemas.openxmlformats.org/drawingml/2006/main">
          <a:pPr marL="152400" indent="-3810"/>
          <a:r>
            <a:rPr lang="en-US" sz="1800" dirty="0" smtClean="0">
              <a:solidFill>
                <a:srgbClr val="595958"/>
              </a:solidFill>
              <a:latin typeface="Calibri" panose="020F0502020204030204" pitchFamily="34" charset="0"/>
            </a:rPr>
            <a:t> </a:t>
          </a:r>
          <a:r>
            <a:rPr lang="en-US" dirty="0" smtClean="0">
              <a:solidFill>
                <a:srgbClr val="595958"/>
              </a:solidFill>
              <a:latin typeface="Calibri" panose="020F0502020204030204" pitchFamily="34" charset="0"/>
            </a:rPr>
            <a:t>Millions USD | % Change</a:t>
          </a:r>
        </a:p>
      </cdr:txBody>
    </cdr:sp>
  </cdr:relSizeAnchor>
</c:userShapes>
</file>

<file path=ppt/drawings/drawing9.xml><?xml version="1.0" encoding="utf-8"?>
<c:userShapes xmlns:c="http://schemas.openxmlformats.org/drawingml/2006/chart">
  <cdr:relSizeAnchor xmlns:cdr="http://schemas.openxmlformats.org/drawingml/2006/chartDrawing">
    <cdr:from>
      <cdr:x>0.0559</cdr:x>
      <cdr:y>0.01324</cdr:y>
    </cdr:from>
    <cdr:to>
      <cdr:x>0.63788</cdr:x>
      <cdr:y>0.18423</cdr:y>
    </cdr:to>
    <cdr:sp macro="" textlink="">
      <cdr:nvSpPr>
        <cdr:cNvPr id="2" name="Rectangle 1"/>
        <cdr:cNvSpPr/>
      </cdr:nvSpPr>
      <cdr:spPr>
        <a:xfrm xmlns:a="http://schemas.openxmlformats.org/drawingml/2006/main">
          <a:off x="346541" y="50800"/>
          <a:ext cx="3607738" cy="655949"/>
        </a:xfrm>
        <a:prstGeom xmlns:a="http://schemas.openxmlformats.org/drawingml/2006/main" prst="rect">
          <a:avLst/>
        </a:prstGeom>
      </cdr:spPr>
      <cdr:txBody>
        <a:bodyPr xmlns:a="http://schemas.openxmlformats.org/drawingml/2006/main">
          <a:spAutoFit/>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marL="152400" indent="-3810"/>
          <a:r>
            <a:rPr lang="en-US" sz="1800" dirty="0" smtClean="0">
              <a:solidFill>
                <a:srgbClr val="595958"/>
              </a:solidFill>
              <a:latin typeface="Calibri" panose="020F0502020204030204" pitchFamily="34" charset="0"/>
            </a:rPr>
            <a:t>Average Corporate</a:t>
          </a:r>
          <a:r>
            <a:rPr lang="en-US" sz="1800" baseline="0" dirty="0" smtClean="0">
              <a:solidFill>
                <a:srgbClr val="595958"/>
              </a:solidFill>
              <a:latin typeface="Calibri" panose="020F0502020204030204" pitchFamily="34" charset="0"/>
            </a:rPr>
            <a:t> Profits</a:t>
          </a:r>
          <a:endParaRPr lang="en-US" sz="1800" dirty="0" smtClean="0">
            <a:solidFill>
              <a:srgbClr val="595958"/>
            </a:solidFill>
            <a:latin typeface="Calibri" panose="020F0502020204030204" pitchFamily="34" charset="0"/>
          </a:endParaRPr>
        </a:p>
        <a:p xmlns:a="http://schemas.openxmlformats.org/drawingml/2006/main">
          <a:pPr marL="152400" indent="-3810"/>
          <a:r>
            <a:rPr lang="en-US" sz="1800" dirty="0" smtClean="0">
              <a:solidFill>
                <a:srgbClr val="595958"/>
              </a:solidFill>
              <a:latin typeface="Calibri" panose="020F0502020204030204" pitchFamily="34" charset="0"/>
            </a:rPr>
            <a:t> </a:t>
          </a:r>
          <a:r>
            <a:rPr lang="en-US" sz="1100" dirty="0" smtClean="0">
              <a:solidFill>
                <a:srgbClr val="595958"/>
              </a:solidFill>
              <a:latin typeface="Calibri" panose="020F0502020204030204" pitchFamily="34" charset="0"/>
            </a:rPr>
            <a:t>Billions</a:t>
          </a:r>
          <a:r>
            <a:rPr lang="en-US" sz="1100" baseline="0" dirty="0" smtClean="0">
              <a:solidFill>
                <a:srgbClr val="595958"/>
              </a:solidFill>
              <a:latin typeface="Calibri" panose="020F0502020204030204" pitchFamily="34" charset="0"/>
            </a:rPr>
            <a:t> USD | % Change</a:t>
          </a:r>
          <a:endParaRPr lang="en-US" dirty="0" smtClean="0">
            <a:solidFill>
              <a:srgbClr val="595958"/>
            </a:solidFill>
            <a:latin typeface="Calibri" panose="020F0502020204030204" pitchFamily="34" charset="0"/>
          </a:endParaRPr>
        </a:p>
      </cdr:txBody>
    </cdr: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29A9821-97DF-4631-BD38-9A49288652CE}" type="datetimeFigureOut">
              <a:rPr lang="en-US" smtClean="0"/>
              <a:t>10/23/2017</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CA50CAD-E37A-472B-81A1-68C273A418A5}" type="slidenum">
              <a:rPr lang="en-US" smtClean="0"/>
              <a:t>‹#›</a:t>
            </a:fld>
            <a:endParaRPr lang="en-US"/>
          </a:p>
        </p:txBody>
      </p:sp>
    </p:spTree>
    <p:extLst>
      <p:ext uri="{BB962C8B-B14F-4D97-AF65-F5344CB8AC3E}">
        <p14:creationId xmlns:p14="http://schemas.microsoft.com/office/powerpoint/2010/main" val="41299543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C996BFC-D27C-43FE-B4AF-313939B081A9}" type="datetimeFigureOut">
              <a:rPr lang="en-US" smtClean="0"/>
              <a:t>10/23/2017</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62FE785-2539-4A08-BAAA-11EC20281E10}" type="slidenum">
              <a:rPr lang="en-US" smtClean="0"/>
              <a:t>‹#›</a:t>
            </a:fld>
            <a:endParaRPr lang="en-US"/>
          </a:p>
        </p:txBody>
      </p:sp>
    </p:spTree>
    <p:extLst>
      <p:ext uri="{BB962C8B-B14F-4D97-AF65-F5344CB8AC3E}">
        <p14:creationId xmlns:p14="http://schemas.microsoft.com/office/powerpoint/2010/main" val="42222080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fred.stlouisfed.org/release/tables?rid=50&amp;eid=4881&amp;snid=4900"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fred.stlouisfed.org/series/PRS85006102" TargetMode="External"/><Relationship Id="rId2" Type="http://schemas.openxmlformats.org/officeDocument/2006/relationships/slide" Target="../slides/slide18.xml"/><Relationship Id="rId1" Type="http://schemas.openxmlformats.org/officeDocument/2006/relationships/notesMaster" Target="../notesMasters/notesMaster1.xml"/><Relationship Id="rId4" Type="http://schemas.openxmlformats.org/officeDocument/2006/relationships/hyperlink" Target="https://fred.stlouisfed.org/series/PRS84006111" TargetMode="Externa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62FE785-2539-4A08-BAAA-11EC20281E10}" type="slidenum">
              <a:rPr lang="en-US" smtClean="0"/>
              <a:t>3</a:t>
            </a:fld>
            <a:endParaRPr lang="en-US"/>
          </a:p>
        </p:txBody>
      </p:sp>
    </p:spTree>
    <p:extLst>
      <p:ext uri="{BB962C8B-B14F-4D97-AF65-F5344CB8AC3E}">
        <p14:creationId xmlns:p14="http://schemas.microsoft.com/office/powerpoint/2010/main" val="38366412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Shape 248"/>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49" name="Shape 249"/>
          <p:cNvSpPr txBox="1">
            <a:spLocks noGrp="1"/>
          </p:cNvSpPr>
          <p:nvPr>
            <p:ph type="body" idx="1"/>
          </p:nvPr>
        </p:nvSpPr>
        <p:spPr>
          <a:xfrm>
            <a:off x="685800" y="4400550"/>
            <a:ext cx="5486400" cy="3600600"/>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p:txBody>
      </p:sp>
      <p:sp>
        <p:nvSpPr>
          <p:cNvPr id="250" name="Shape 250"/>
          <p:cNvSpPr txBox="1">
            <a:spLocks noGrp="1"/>
          </p:cNvSpPr>
          <p:nvPr>
            <p:ph type="sldNum" idx="12"/>
          </p:nvPr>
        </p:nvSpPr>
        <p:spPr>
          <a:xfrm>
            <a:off x="3884613" y="8685213"/>
            <a:ext cx="2971800" cy="458700"/>
          </a:xfrm>
          <a:prstGeom prst="rect">
            <a:avLst/>
          </a:prstGeom>
          <a:noFill/>
          <a:ln>
            <a:noFill/>
          </a:ln>
        </p:spPr>
        <p:txBody>
          <a:bodyPr wrap="square"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12</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2816579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Shape 256"/>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57" name="Shape 257"/>
          <p:cNvSpPr txBox="1">
            <a:spLocks noGrp="1"/>
          </p:cNvSpPr>
          <p:nvPr>
            <p:ph type="body" idx="1"/>
          </p:nvPr>
        </p:nvSpPr>
        <p:spPr>
          <a:xfrm>
            <a:off x="685800" y="4400550"/>
            <a:ext cx="5486400" cy="3600600"/>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p:txBody>
      </p:sp>
      <p:sp>
        <p:nvSpPr>
          <p:cNvPr id="258" name="Shape 258"/>
          <p:cNvSpPr txBox="1">
            <a:spLocks noGrp="1"/>
          </p:cNvSpPr>
          <p:nvPr>
            <p:ph type="sldNum" idx="12"/>
          </p:nvPr>
        </p:nvSpPr>
        <p:spPr>
          <a:xfrm>
            <a:off x="3884613" y="8685213"/>
            <a:ext cx="2971800" cy="458700"/>
          </a:xfrm>
          <a:prstGeom prst="rect">
            <a:avLst/>
          </a:prstGeom>
          <a:noFill/>
          <a:ln>
            <a:noFill/>
          </a:ln>
        </p:spPr>
        <p:txBody>
          <a:bodyPr wrap="square"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13</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950516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Shape 265"/>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66" name="Shape 266"/>
          <p:cNvSpPr txBox="1">
            <a:spLocks noGrp="1"/>
          </p:cNvSpPr>
          <p:nvPr>
            <p:ph type="body" idx="1"/>
          </p:nvPr>
        </p:nvSpPr>
        <p:spPr>
          <a:xfrm>
            <a:off x="685800" y="4400550"/>
            <a:ext cx="5486400" cy="3600600"/>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US"/>
              <a:t>THe recession </a:t>
            </a:r>
          </a:p>
        </p:txBody>
      </p:sp>
      <p:sp>
        <p:nvSpPr>
          <p:cNvPr id="267" name="Shape 267"/>
          <p:cNvSpPr txBox="1">
            <a:spLocks noGrp="1"/>
          </p:cNvSpPr>
          <p:nvPr>
            <p:ph type="sldNum" idx="12"/>
          </p:nvPr>
        </p:nvSpPr>
        <p:spPr>
          <a:xfrm>
            <a:off x="3884613" y="8685213"/>
            <a:ext cx="2971800" cy="458700"/>
          </a:xfrm>
          <a:prstGeom prst="rect">
            <a:avLst/>
          </a:prstGeom>
          <a:noFill/>
          <a:ln>
            <a:noFill/>
          </a:ln>
        </p:spPr>
        <p:txBody>
          <a:bodyPr wrap="square"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14</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4252603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Shape 273"/>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74" name="Shape 274"/>
          <p:cNvSpPr txBox="1">
            <a:spLocks noGrp="1"/>
          </p:cNvSpPr>
          <p:nvPr>
            <p:ph type="body" idx="1"/>
          </p:nvPr>
        </p:nvSpPr>
        <p:spPr>
          <a:xfrm>
            <a:off x="685800" y="4400550"/>
            <a:ext cx="5486400" cy="3600600"/>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US" u="sng">
                <a:solidFill>
                  <a:schemeClr val="hlink"/>
                </a:solidFill>
                <a:hlinkClick r:id="rId3"/>
              </a:rPr>
              <a:t>https://fred.stlouisfed.org/release/tables?rid=50&amp;eid=4881&amp;snid=4900</a:t>
            </a:r>
          </a:p>
          <a:p>
            <a:pPr marL="0" marR="0" lvl="0" indent="0" algn="l" rtl="0">
              <a:spcBef>
                <a:spcPts val="0"/>
              </a:spcBef>
              <a:buSzPct val="25000"/>
              <a:buNone/>
            </a:pPr>
            <a:r>
              <a:rPr lang="en-US"/>
              <a:t>https://www.bls.gov/news.release/empsit.t17.htm</a:t>
            </a:r>
          </a:p>
        </p:txBody>
      </p:sp>
      <p:sp>
        <p:nvSpPr>
          <p:cNvPr id="275" name="Shape 275"/>
          <p:cNvSpPr txBox="1">
            <a:spLocks noGrp="1"/>
          </p:cNvSpPr>
          <p:nvPr>
            <p:ph type="sldNum" idx="12"/>
          </p:nvPr>
        </p:nvSpPr>
        <p:spPr>
          <a:xfrm>
            <a:off x="3884613" y="8685213"/>
            <a:ext cx="2971800" cy="458700"/>
          </a:xfrm>
          <a:prstGeom prst="rect">
            <a:avLst/>
          </a:prstGeom>
          <a:noFill/>
          <a:ln>
            <a:noFill/>
          </a:ln>
        </p:spPr>
        <p:txBody>
          <a:bodyPr wrap="square"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15</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0610284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Shape 282"/>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83" name="Shape 283"/>
          <p:cNvSpPr txBox="1">
            <a:spLocks noGrp="1"/>
          </p:cNvSpPr>
          <p:nvPr>
            <p:ph type="body" idx="1"/>
          </p:nvPr>
        </p:nvSpPr>
        <p:spPr>
          <a:xfrm>
            <a:off x="685800" y="4400550"/>
            <a:ext cx="5486400" cy="3600600"/>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US"/>
              <a:t>https://www.washingtonpost.com/news/storyline/wp/2014/08/01/the-little-known-fred-charts-that-reveal-the-state-of-the-u-s-economy/?utm_term=.edd023aeb382</a:t>
            </a:r>
          </a:p>
        </p:txBody>
      </p:sp>
      <p:sp>
        <p:nvSpPr>
          <p:cNvPr id="284" name="Shape 284"/>
          <p:cNvSpPr txBox="1">
            <a:spLocks noGrp="1"/>
          </p:cNvSpPr>
          <p:nvPr>
            <p:ph type="sldNum" idx="12"/>
          </p:nvPr>
        </p:nvSpPr>
        <p:spPr>
          <a:xfrm>
            <a:off x="3884613" y="8685213"/>
            <a:ext cx="2971800" cy="458700"/>
          </a:xfrm>
          <a:prstGeom prst="rect">
            <a:avLst/>
          </a:prstGeom>
          <a:noFill/>
          <a:ln>
            <a:noFill/>
          </a:ln>
        </p:spPr>
        <p:txBody>
          <a:bodyPr wrap="square"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16</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8044111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Shape 290"/>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1" name="Shape 291"/>
          <p:cNvSpPr txBox="1">
            <a:spLocks noGrp="1"/>
          </p:cNvSpPr>
          <p:nvPr>
            <p:ph type="body" idx="1"/>
          </p:nvPr>
        </p:nvSpPr>
        <p:spPr>
          <a:xfrm>
            <a:off x="685800" y="4400550"/>
            <a:ext cx="5486400" cy="3600600"/>
          </a:xfrm>
          <a:prstGeom prst="rect">
            <a:avLst/>
          </a:prstGeom>
        </p:spPr>
        <p:txBody>
          <a:bodyPr wrap="square" lIns="91425" tIns="91425" rIns="91425" bIns="91425" anchor="t" anchorCtr="0">
            <a:noAutofit/>
          </a:bodyPr>
          <a:lstStyle/>
          <a:p>
            <a:pPr lvl="0">
              <a:spcBef>
                <a:spcPts val="0"/>
              </a:spcBef>
              <a:buNone/>
            </a:pPr>
            <a:r>
              <a:rPr lang="en-US"/>
              <a:t>Nonfarm seasonally adjusted</a:t>
            </a:r>
          </a:p>
        </p:txBody>
      </p:sp>
      <p:sp>
        <p:nvSpPr>
          <p:cNvPr id="292" name="Shape 292"/>
          <p:cNvSpPr txBox="1">
            <a:spLocks noGrp="1"/>
          </p:cNvSpPr>
          <p:nvPr>
            <p:ph type="sldNum" idx="12"/>
          </p:nvPr>
        </p:nvSpPr>
        <p:spPr>
          <a:xfrm>
            <a:off x="3884613" y="8685213"/>
            <a:ext cx="2971800" cy="458700"/>
          </a:xfrm>
          <a:prstGeom prst="rect">
            <a:avLst/>
          </a:prstGeom>
        </p:spPr>
        <p:txBody>
          <a:bodyPr wrap="square"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17</a:t>
            </a:fld>
            <a:endParaRPr lang="en-US"/>
          </a:p>
        </p:txBody>
      </p:sp>
    </p:spTree>
    <p:extLst>
      <p:ext uri="{BB962C8B-B14F-4D97-AF65-F5344CB8AC3E}">
        <p14:creationId xmlns:p14="http://schemas.microsoft.com/office/powerpoint/2010/main" val="1362065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Shape 298"/>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9" name="Shape 299"/>
          <p:cNvSpPr txBox="1">
            <a:spLocks noGrp="1"/>
          </p:cNvSpPr>
          <p:nvPr>
            <p:ph type="body" idx="1"/>
          </p:nvPr>
        </p:nvSpPr>
        <p:spPr>
          <a:xfrm>
            <a:off x="685800" y="4400550"/>
            <a:ext cx="5486400" cy="3600600"/>
          </a:xfrm>
          <a:prstGeom prst="rect">
            <a:avLst/>
          </a:prstGeom>
        </p:spPr>
        <p:txBody>
          <a:bodyPr wrap="square" lIns="91425" tIns="91425" rIns="91425" bIns="91425" anchor="t" anchorCtr="0">
            <a:noAutofit/>
          </a:bodyPr>
          <a:lstStyle/>
          <a:p>
            <a:pPr lvl="0">
              <a:spcBef>
                <a:spcPts val="0"/>
              </a:spcBef>
              <a:buNone/>
            </a:pPr>
            <a:r>
              <a:rPr lang="en-US" u="sng">
                <a:solidFill>
                  <a:schemeClr val="hlink"/>
                </a:solidFill>
                <a:hlinkClick r:id="rId3"/>
              </a:rPr>
              <a:t>https://fred.stlouisfed.org/series/PRS85006102</a:t>
            </a:r>
          </a:p>
          <a:p>
            <a:pPr lvl="0">
              <a:spcBef>
                <a:spcPts val="0"/>
              </a:spcBef>
              <a:buNone/>
            </a:pPr>
            <a:r>
              <a:rPr lang="en-US" u="sng">
                <a:solidFill>
                  <a:schemeClr val="hlink"/>
                </a:solidFill>
                <a:hlinkClick r:id="rId4"/>
              </a:rPr>
              <a:t>https://fred.stlouisfed.org/series/PRS84006111</a:t>
            </a:r>
          </a:p>
          <a:p>
            <a:pPr lvl="0">
              <a:spcBef>
                <a:spcPts val="0"/>
              </a:spcBef>
              <a:buNone/>
            </a:pPr>
            <a:r>
              <a:rPr lang="en-US"/>
              <a:t>https://fred.stlouisfed.org/series/PRS85006092</a:t>
            </a:r>
          </a:p>
          <a:p>
            <a:pPr lvl="0">
              <a:spcBef>
                <a:spcPts val="0"/>
              </a:spcBef>
              <a:buNone/>
            </a:pPr>
            <a:endParaRPr/>
          </a:p>
          <a:p>
            <a:pPr lvl="0">
              <a:spcBef>
                <a:spcPts val="0"/>
              </a:spcBef>
              <a:buNone/>
            </a:pPr>
            <a:r>
              <a:rPr lang="en-US"/>
              <a:t>https://fredblog.stlouisfed.org/2014/11/measuring-labor-costs/?utm_source=series_page&amp;utm_medium=related_content&amp;utm_term=related_resources&amp;utm_campaign=fredblog</a:t>
            </a:r>
          </a:p>
        </p:txBody>
      </p:sp>
      <p:sp>
        <p:nvSpPr>
          <p:cNvPr id="300" name="Shape 300"/>
          <p:cNvSpPr txBox="1">
            <a:spLocks noGrp="1"/>
          </p:cNvSpPr>
          <p:nvPr>
            <p:ph type="sldNum" idx="12"/>
          </p:nvPr>
        </p:nvSpPr>
        <p:spPr>
          <a:xfrm>
            <a:off x="3884613" y="8685213"/>
            <a:ext cx="2971800" cy="458700"/>
          </a:xfrm>
          <a:prstGeom prst="rect">
            <a:avLst/>
          </a:prstGeom>
        </p:spPr>
        <p:txBody>
          <a:bodyPr wrap="square"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18</a:t>
            </a:fld>
            <a:endParaRPr lang="en-US"/>
          </a:p>
        </p:txBody>
      </p:sp>
    </p:spTree>
    <p:extLst>
      <p:ext uri="{BB962C8B-B14F-4D97-AF65-F5344CB8AC3E}">
        <p14:creationId xmlns:p14="http://schemas.microsoft.com/office/powerpoint/2010/main" val="35916128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Shape 306"/>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7" name="Shape 307"/>
          <p:cNvSpPr txBox="1">
            <a:spLocks noGrp="1"/>
          </p:cNvSpPr>
          <p:nvPr>
            <p:ph type="body" idx="1"/>
          </p:nvPr>
        </p:nvSpPr>
        <p:spPr>
          <a:xfrm>
            <a:off x="685800" y="4400550"/>
            <a:ext cx="5486400" cy="3600600"/>
          </a:xfrm>
          <a:prstGeom prst="rect">
            <a:avLst/>
          </a:prstGeom>
        </p:spPr>
        <p:txBody>
          <a:bodyPr wrap="square" lIns="91425" tIns="91425" rIns="91425" bIns="91425" anchor="t" anchorCtr="0">
            <a:noAutofit/>
          </a:bodyPr>
          <a:lstStyle/>
          <a:p>
            <a:pPr lvl="0">
              <a:spcBef>
                <a:spcPts val="0"/>
              </a:spcBef>
              <a:buNone/>
            </a:pPr>
            <a:r>
              <a:rPr lang="en-US"/>
              <a:t>https://fred.stlouisfed.org/series/SFTPINDM114SFRBSF</a:t>
            </a:r>
          </a:p>
        </p:txBody>
      </p:sp>
      <p:sp>
        <p:nvSpPr>
          <p:cNvPr id="308" name="Shape 308"/>
          <p:cNvSpPr txBox="1">
            <a:spLocks noGrp="1"/>
          </p:cNvSpPr>
          <p:nvPr>
            <p:ph type="sldNum" idx="12"/>
          </p:nvPr>
        </p:nvSpPr>
        <p:spPr>
          <a:xfrm>
            <a:off x="3884613" y="8685213"/>
            <a:ext cx="2971800" cy="458700"/>
          </a:xfrm>
          <a:prstGeom prst="rect">
            <a:avLst/>
          </a:prstGeom>
        </p:spPr>
        <p:txBody>
          <a:bodyPr wrap="square"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19</a:t>
            </a:fld>
            <a:endParaRPr lang="en-US"/>
          </a:p>
        </p:txBody>
      </p:sp>
    </p:spTree>
    <p:extLst>
      <p:ext uri="{BB962C8B-B14F-4D97-AF65-F5344CB8AC3E}">
        <p14:creationId xmlns:p14="http://schemas.microsoft.com/office/powerpoint/2010/main" val="10497539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Shape 331"/>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32" name="Shape 332"/>
          <p:cNvSpPr txBox="1">
            <a:spLocks noGrp="1"/>
          </p:cNvSpPr>
          <p:nvPr>
            <p:ph type="body" idx="1"/>
          </p:nvPr>
        </p:nvSpPr>
        <p:spPr>
          <a:xfrm>
            <a:off x="685800" y="4400550"/>
            <a:ext cx="5486400" cy="3600600"/>
          </a:xfrm>
          <a:prstGeom prst="rect">
            <a:avLst/>
          </a:prstGeom>
        </p:spPr>
        <p:txBody>
          <a:bodyPr wrap="square" lIns="91425" tIns="91425" rIns="91425" bIns="91425" anchor="t" anchorCtr="0">
            <a:noAutofit/>
          </a:bodyPr>
          <a:lstStyle/>
          <a:p>
            <a:pPr lvl="0">
              <a:spcBef>
                <a:spcPts val="0"/>
              </a:spcBef>
              <a:buNone/>
            </a:pPr>
            <a:endParaRPr/>
          </a:p>
        </p:txBody>
      </p:sp>
      <p:sp>
        <p:nvSpPr>
          <p:cNvPr id="333" name="Shape 333"/>
          <p:cNvSpPr txBox="1">
            <a:spLocks noGrp="1"/>
          </p:cNvSpPr>
          <p:nvPr>
            <p:ph type="sldNum" idx="12"/>
          </p:nvPr>
        </p:nvSpPr>
        <p:spPr>
          <a:xfrm>
            <a:off x="3884613" y="8685213"/>
            <a:ext cx="2971800" cy="458700"/>
          </a:xfrm>
          <a:prstGeom prst="rect">
            <a:avLst/>
          </a:prstGeom>
        </p:spPr>
        <p:txBody>
          <a:bodyPr wrap="square"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20</a:t>
            </a:fld>
            <a:endParaRPr lang="en-US"/>
          </a:p>
        </p:txBody>
      </p:sp>
    </p:spTree>
    <p:extLst>
      <p:ext uri="{BB962C8B-B14F-4D97-AF65-F5344CB8AC3E}">
        <p14:creationId xmlns:p14="http://schemas.microsoft.com/office/powerpoint/2010/main" val="22407009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Shape 331"/>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32" name="Shape 332"/>
          <p:cNvSpPr txBox="1">
            <a:spLocks noGrp="1"/>
          </p:cNvSpPr>
          <p:nvPr>
            <p:ph type="body" idx="1"/>
          </p:nvPr>
        </p:nvSpPr>
        <p:spPr>
          <a:xfrm>
            <a:off x="685800" y="4400550"/>
            <a:ext cx="5486400" cy="3600600"/>
          </a:xfrm>
          <a:prstGeom prst="rect">
            <a:avLst/>
          </a:prstGeom>
        </p:spPr>
        <p:txBody>
          <a:bodyPr wrap="square" lIns="91425" tIns="91425" rIns="91425" bIns="91425" anchor="t" anchorCtr="0">
            <a:noAutofit/>
          </a:bodyPr>
          <a:lstStyle/>
          <a:p>
            <a:pPr lvl="0">
              <a:spcBef>
                <a:spcPts val="0"/>
              </a:spcBef>
              <a:buNone/>
            </a:pPr>
            <a:endParaRPr/>
          </a:p>
        </p:txBody>
      </p:sp>
      <p:sp>
        <p:nvSpPr>
          <p:cNvPr id="333" name="Shape 333"/>
          <p:cNvSpPr txBox="1">
            <a:spLocks noGrp="1"/>
          </p:cNvSpPr>
          <p:nvPr>
            <p:ph type="sldNum" idx="12"/>
          </p:nvPr>
        </p:nvSpPr>
        <p:spPr>
          <a:xfrm>
            <a:off x="3884613" y="8685213"/>
            <a:ext cx="2971800" cy="458700"/>
          </a:xfrm>
          <a:prstGeom prst="rect">
            <a:avLst/>
          </a:prstGeom>
        </p:spPr>
        <p:txBody>
          <a:bodyPr wrap="square"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21</a:t>
            </a:fld>
            <a:endParaRPr lang="en-US"/>
          </a:p>
        </p:txBody>
      </p:sp>
    </p:spTree>
    <p:extLst>
      <p:ext uri="{BB962C8B-B14F-4D97-AF65-F5344CB8AC3E}">
        <p14:creationId xmlns:p14="http://schemas.microsoft.com/office/powerpoint/2010/main" val="35671094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Inflation</a:t>
            </a:r>
            <a:r>
              <a:rPr lang="en-US" baseline="0" dirty="0" smtClean="0"/>
              <a:t> trends are better understood when breaking PCE into its 2 components: Goods and Services </a:t>
            </a:r>
            <a:endParaRPr lang="en-US" dirty="0"/>
          </a:p>
        </p:txBody>
      </p:sp>
      <p:sp>
        <p:nvSpPr>
          <p:cNvPr id="4" name="Slide Number Placeholder 3"/>
          <p:cNvSpPr>
            <a:spLocks noGrp="1"/>
          </p:cNvSpPr>
          <p:nvPr>
            <p:ph type="sldNum" sz="quarter" idx="10"/>
          </p:nvPr>
        </p:nvSpPr>
        <p:spPr/>
        <p:txBody>
          <a:bodyPr/>
          <a:lstStyle/>
          <a:p>
            <a:fld id="{B62FE785-2539-4A08-BAAA-11EC20281E10}" type="slidenum">
              <a:rPr lang="en-US" smtClean="0"/>
              <a:t>4</a:t>
            </a:fld>
            <a:endParaRPr lang="en-US"/>
          </a:p>
        </p:txBody>
      </p:sp>
    </p:spTree>
    <p:extLst>
      <p:ext uri="{BB962C8B-B14F-4D97-AF65-F5344CB8AC3E}">
        <p14:creationId xmlns:p14="http://schemas.microsoft.com/office/powerpoint/2010/main" val="389258692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Shape 331"/>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32" name="Shape 332"/>
          <p:cNvSpPr txBox="1">
            <a:spLocks noGrp="1"/>
          </p:cNvSpPr>
          <p:nvPr>
            <p:ph type="body" idx="1"/>
          </p:nvPr>
        </p:nvSpPr>
        <p:spPr>
          <a:xfrm>
            <a:off x="685800" y="4400550"/>
            <a:ext cx="5486400" cy="3600600"/>
          </a:xfrm>
          <a:prstGeom prst="rect">
            <a:avLst/>
          </a:prstGeom>
        </p:spPr>
        <p:txBody>
          <a:bodyPr wrap="square" lIns="91425" tIns="91425" rIns="91425" bIns="91425" anchor="t" anchorCtr="0">
            <a:noAutofit/>
          </a:bodyPr>
          <a:lstStyle/>
          <a:p>
            <a:pPr lvl="0">
              <a:spcBef>
                <a:spcPts val="0"/>
              </a:spcBef>
              <a:buNone/>
            </a:pPr>
            <a:endParaRPr/>
          </a:p>
        </p:txBody>
      </p:sp>
      <p:sp>
        <p:nvSpPr>
          <p:cNvPr id="333" name="Shape 333"/>
          <p:cNvSpPr txBox="1">
            <a:spLocks noGrp="1"/>
          </p:cNvSpPr>
          <p:nvPr>
            <p:ph type="sldNum" idx="12"/>
          </p:nvPr>
        </p:nvSpPr>
        <p:spPr>
          <a:xfrm>
            <a:off x="3884613" y="8685213"/>
            <a:ext cx="2971800" cy="458700"/>
          </a:xfrm>
          <a:prstGeom prst="rect">
            <a:avLst/>
          </a:prstGeom>
        </p:spPr>
        <p:txBody>
          <a:bodyPr wrap="square"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22</a:t>
            </a:fld>
            <a:endParaRPr lang="en-US"/>
          </a:p>
        </p:txBody>
      </p:sp>
    </p:spTree>
    <p:extLst>
      <p:ext uri="{BB962C8B-B14F-4D97-AF65-F5344CB8AC3E}">
        <p14:creationId xmlns:p14="http://schemas.microsoft.com/office/powerpoint/2010/main" val="9784108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Shape 331"/>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32" name="Shape 332"/>
          <p:cNvSpPr txBox="1">
            <a:spLocks noGrp="1"/>
          </p:cNvSpPr>
          <p:nvPr>
            <p:ph type="body" idx="1"/>
          </p:nvPr>
        </p:nvSpPr>
        <p:spPr>
          <a:xfrm>
            <a:off x="685800" y="4400550"/>
            <a:ext cx="5486400" cy="3600600"/>
          </a:xfrm>
          <a:prstGeom prst="rect">
            <a:avLst/>
          </a:prstGeom>
        </p:spPr>
        <p:txBody>
          <a:bodyPr wrap="square" lIns="91425" tIns="91425" rIns="91425" bIns="91425" anchor="t" anchorCtr="0">
            <a:noAutofit/>
          </a:bodyPr>
          <a:lstStyle/>
          <a:p>
            <a:pPr lvl="0">
              <a:spcBef>
                <a:spcPts val="0"/>
              </a:spcBef>
              <a:buNone/>
            </a:pPr>
            <a:endParaRPr/>
          </a:p>
        </p:txBody>
      </p:sp>
      <p:sp>
        <p:nvSpPr>
          <p:cNvPr id="333" name="Shape 333"/>
          <p:cNvSpPr txBox="1">
            <a:spLocks noGrp="1"/>
          </p:cNvSpPr>
          <p:nvPr>
            <p:ph type="sldNum" idx="12"/>
          </p:nvPr>
        </p:nvSpPr>
        <p:spPr>
          <a:xfrm>
            <a:off x="3884613" y="8685213"/>
            <a:ext cx="2971800" cy="458700"/>
          </a:xfrm>
          <a:prstGeom prst="rect">
            <a:avLst/>
          </a:prstGeom>
        </p:spPr>
        <p:txBody>
          <a:bodyPr wrap="square"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23</a:t>
            </a:fld>
            <a:endParaRPr lang="en-US"/>
          </a:p>
        </p:txBody>
      </p:sp>
    </p:spTree>
    <p:extLst>
      <p:ext uri="{BB962C8B-B14F-4D97-AF65-F5344CB8AC3E}">
        <p14:creationId xmlns:p14="http://schemas.microsoft.com/office/powerpoint/2010/main" val="34270516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Shape 331"/>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32" name="Shape 332"/>
          <p:cNvSpPr txBox="1">
            <a:spLocks noGrp="1"/>
          </p:cNvSpPr>
          <p:nvPr>
            <p:ph type="body" idx="1"/>
          </p:nvPr>
        </p:nvSpPr>
        <p:spPr>
          <a:xfrm>
            <a:off x="685800" y="4400550"/>
            <a:ext cx="5486400" cy="3600600"/>
          </a:xfrm>
          <a:prstGeom prst="rect">
            <a:avLst/>
          </a:prstGeom>
        </p:spPr>
        <p:txBody>
          <a:bodyPr wrap="square" lIns="91425" tIns="91425" rIns="91425" bIns="91425" anchor="t" anchorCtr="0">
            <a:noAutofit/>
          </a:bodyPr>
          <a:lstStyle/>
          <a:p>
            <a:pPr lvl="0">
              <a:spcBef>
                <a:spcPts val="0"/>
              </a:spcBef>
              <a:buNone/>
            </a:pPr>
            <a:endParaRPr/>
          </a:p>
        </p:txBody>
      </p:sp>
      <p:sp>
        <p:nvSpPr>
          <p:cNvPr id="333" name="Shape 333"/>
          <p:cNvSpPr txBox="1">
            <a:spLocks noGrp="1"/>
          </p:cNvSpPr>
          <p:nvPr>
            <p:ph type="sldNum" idx="12"/>
          </p:nvPr>
        </p:nvSpPr>
        <p:spPr>
          <a:xfrm>
            <a:off x="3884613" y="8685213"/>
            <a:ext cx="2971800" cy="458700"/>
          </a:xfrm>
          <a:prstGeom prst="rect">
            <a:avLst/>
          </a:prstGeom>
        </p:spPr>
        <p:txBody>
          <a:bodyPr wrap="square"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24</a:t>
            </a:fld>
            <a:endParaRPr lang="en-US"/>
          </a:p>
        </p:txBody>
      </p:sp>
    </p:spTree>
    <p:extLst>
      <p:ext uri="{BB962C8B-B14F-4D97-AF65-F5344CB8AC3E}">
        <p14:creationId xmlns:p14="http://schemas.microsoft.com/office/powerpoint/2010/main" val="172150881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Shape 331"/>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32" name="Shape 332"/>
          <p:cNvSpPr txBox="1">
            <a:spLocks noGrp="1"/>
          </p:cNvSpPr>
          <p:nvPr>
            <p:ph type="body" idx="1"/>
          </p:nvPr>
        </p:nvSpPr>
        <p:spPr>
          <a:xfrm>
            <a:off x="685800" y="4400550"/>
            <a:ext cx="5486400" cy="3600600"/>
          </a:xfrm>
          <a:prstGeom prst="rect">
            <a:avLst/>
          </a:prstGeom>
        </p:spPr>
        <p:txBody>
          <a:bodyPr wrap="square" lIns="91425" tIns="91425" rIns="91425" bIns="91425" anchor="t" anchorCtr="0">
            <a:noAutofit/>
          </a:bodyPr>
          <a:lstStyle/>
          <a:p>
            <a:pPr lvl="0">
              <a:spcBef>
                <a:spcPts val="0"/>
              </a:spcBef>
              <a:buNone/>
            </a:pPr>
            <a:endParaRPr/>
          </a:p>
        </p:txBody>
      </p:sp>
      <p:sp>
        <p:nvSpPr>
          <p:cNvPr id="333" name="Shape 333"/>
          <p:cNvSpPr txBox="1">
            <a:spLocks noGrp="1"/>
          </p:cNvSpPr>
          <p:nvPr>
            <p:ph type="sldNum" idx="12"/>
          </p:nvPr>
        </p:nvSpPr>
        <p:spPr>
          <a:xfrm>
            <a:off x="3884613" y="8685213"/>
            <a:ext cx="2971800" cy="458700"/>
          </a:xfrm>
          <a:prstGeom prst="rect">
            <a:avLst/>
          </a:prstGeom>
        </p:spPr>
        <p:txBody>
          <a:bodyPr wrap="square"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25</a:t>
            </a:fld>
            <a:endParaRPr lang="en-US"/>
          </a:p>
        </p:txBody>
      </p:sp>
    </p:spTree>
    <p:extLst>
      <p:ext uri="{BB962C8B-B14F-4D97-AF65-F5344CB8AC3E}">
        <p14:creationId xmlns:p14="http://schemas.microsoft.com/office/powerpoint/2010/main" val="57123005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Shape 331"/>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32" name="Shape 332"/>
          <p:cNvSpPr txBox="1">
            <a:spLocks noGrp="1"/>
          </p:cNvSpPr>
          <p:nvPr>
            <p:ph type="body" idx="1"/>
          </p:nvPr>
        </p:nvSpPr>
        <p:spPr>
          <a:xfrm>
            <a:off x="685800" y="4400550"/>
            <a:ext cx="5486400" cy="3600600"/>
          </a:xfrm>
          <a:prstGeom prst="rect">
            <a:avLst/>
          </a:prstGeom>
        </p:spPr>
        <p:txBody>
          <a:bodyPr wrap="square" lIns="91425" tIns="91425" rIns="91425" bIns="91425" anchor="t" anchorCtr="0">
            <a:noAutofit/>
          </a:bodyPr>
          <a:lstStyle/>
          <a:p>
            <a:pPr lvl="0">
              <a:spcBef>
                <a:spcPts val="0"/>
              </a:spcBef>
              <a:buNone/>
            </a:pPr>
            <a:endParaRPr/>
          </a:p>
        </p:txBody>
      </p:sp>
      <p:sp>
        <p:nvSpPr>
          <p:cNvPr id="333" name="Shape 333"/>
          <p:cNvSpPr txBox="1">
            <a:spLocks noGrp="1"/>
          </p:cNvSpPr>
          <p:nvPr>
            <p:ph type="sldNum" idx="12"/>
          </p:nvPr>
        </p:nvSpPr>
        <p:spPr>
          <a:xfrm>
            <a:off x="3884613" y="8685213"/>
            <a:ext cx="2971800" cy="458700"/>
          </a:xfrm>
          <a:prstGeom prst="rect">
            <a:avLst/>
          </a:prstGeom>
        </p:spPr>
        <p:txBody>
          <a:bodyPr wrap="square"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26</a:t>
            </a:fld>
            <a:endParaRPr lang="en-US"/>
          </a:p>
        </p:txBody>
      </p:sp>
    </p:spTree>
    <p:extLst>
      <p:ext uri="{BB962C8B-B14F-4D97-AF65-F5344CB8AC3E}">
        <p14:creationId xmlns:p14="http://schemas.microsoft.com/office/powerpoint/2010/main" val="1803014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Shape 339"/>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40" name="Shape 340"/>
          <p:cNvSpPr txBox="1">
            <a:spLocks noGrp="1"/>
          </p:cNvSpPr>
          <p:nvPr>
            <p:ph type="body" idx="1"/>
          </p:nvPr>
        </p:nvSpPr>
        <p:spPr>
          <a:xfrm>
            <a:off x="685800" y="4400550"/>
            <a:ext cx="5486400" cy="3600600"/>
          </a:xfrm>
          <a:prstGeom prst="rect">
            <a:avLst/>
          </a:prstGeom>
        </p:spPr>
        <p:txBody>
          <a:bodyPr wrap="square" lIns="91425" tIns="91425" rIns="91425" bIns="91425" anchor="t" anchorCtr="0">
            <a:noAutofit/>
          </a:bodyPr>
          <a:lstStyle/>
          <a:p>
            <a:pPr lvl="0">
              <a:spcBef>
                <a:spcPts val="0"/>
              </a:spcBef>
              <a:buNone/>
            </a:pPr>
            <a:endParaRPr/>
          </a:p>
        </p:txBody>
      </p:sp>
      <p:sp>
        <p:nvSpPr>
          <p:cNvPr id="341" name="Shape 341"/>
          <p:cNvSpPr txBox="1">
            <a:spLocks noGrp="1"/>
          </p:cNvSpPr>
          <p:nvPr>
            <p:ph type="sldNum" idx="12"/>
          </p:nvPr>
        </p:nvSpPr>
        <p:spPr>
          <a:xfrm>
            <a:off x="3884613" y="8685213"/>
            <a:ext cx="2971800" cy="458700"/>
          </a:xfrm>
          <a:prstGeom prst="rect">
            <a:avLst/>
          </a:prstGeom>
        </p:spPr>
        <p:txBody>
          <a:bodyPr wrap="square"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27</a:t>
            </a:fld>
            <a:endParaRPr lang="en-US"/>
          </a:p>
        </p:txBody>
      </p:sp>
    </p:spTree>
    <p:extLst>
      <p:ext uri="{BB962C8B-B14F-4D97-AF65-F5344CB8AC3E}">
        <p14:creationId xmlns:p14="http://schemas.microsoft.com/office/powerpoint/2010/main" val="327446885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Shape 339"/>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40" name="Shape 340"/>
          <p:cNvSpPr txBox="1">
            <a:spLocks noGrp="1"/>
          </p:cNvSpPr>
          <p:nvPr>
            <p:ph type="body" idx="1"/>
          </p:nvPr>
        </p:nvSpPr>
        <p:spPr>
          <a:xfrm>
            <a:off x="685800" y="4400550"/>
            <a:ext cx="5486400" cy="3600600"/>
          </a:xfrm>
          <a:prstGeom prst="rect">
            <a:avLst/>
          </a:prstGeom>
        </p:spPr>
        <p:txBody>
          <a:bodyPr wrap="square" lIns="91425" tIns="91425" rIns="91425" bIns="91425" anchor="t" anchorCtr="0">
            <a:noAutofit/>
          </a:bodyPr>
          <a:lstStyle/>
          <a:p>
            <a:pPr lvl="0">
              <a:spcBef>
                <a:spcPts val="0"/>
              </a:spcBef>
              <a:buNone/>
            </a:pPr>
            <a:endParaRPr/>
          </a:p>
        </p:txBody>
      </p:sp>
      <p:sp>
        <p:nvSpPr>
          <p:cNvPr id="341" name="Shape 341"/>
          <p:cNvSpPr txBox="1">
            <a:spLocks noGrp="1"/>
          </p:cNvSpPr>
          <p:nvPr>
            <p:ph type="sldNum" idx="12"/>
          </p:nvPr>
        </p:nvSpPr>
        <p:spPr>
          <a:xfrm>
            <a:off x="3884613" y="8685213"/>
            <a:ext cx="2971800" cy="458700"/>
          </a:xfrm>
          <a:prstGeom prst="rect">
            <a:avLst/>
          </a:prstGeom>
        </p:spPr>
        <p:txBody>
          <a:bodyPr wrap="square"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28</a:t>
            </a:fld>
            <a:endParaRPr lang="en-US"/>
          </a:p>
        </p:txBody>
      </p:sp>
    </p:spTree>
    <p:extLst>
      <p:ext uri="{BB962C8B-B14F-4D97-AF65-F5344CB8AC3E}">
        <p14:creationId xmlns:p14="http://schemas.microsoft.com/office/powerpoint/2010/main" val="264558312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62FE785-2539-4A08-BAAA-11EC20281E10}" type="slidenum">
              <a:rPr lang="en-US" smtClean="0"/>
              <a:t>29</a:t>
            </a:fld>
            <a:endParaRPr lang="en-US"/>
          </a:p>
        </p:txBody>
      </p:sp>
    </p:spTree>
    <p:extLst>
      <p:ext uri="{BB962C8B-B14F-4D97-AF65-F5344CB8AC3E}">
        <p14:creationId xmlns:p14="http://schemas.microsoft.com/office/powerpoint/2010/main" val="19897230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62FE785-2539-4A08-BAAA-11EC20281E10}" type="slidenum">
              <a:rPr lang="en-US" smtClean="0"/>
              <a:t>30</a:t>
            </a:fld>
            <a:endParaRPr lang="en-US"/>
          </a:p>
        </p:txBody>
      </p:sp>
    </p:spTree>
    <p:extLst>
      <p:ext uri="{BB962C8B-B14F-4D97-AF65-F5344CB8AC3E}">
        <p14:creationId xmlns:p14="http://schemas.microsoft.com/office/powerpoint/2010/main" val="58367938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62FE785-2539-4A08-BAAA-11EC20281E10}" type="slidenum">
              <a:rPr lang="en-US" smtClean="0"/>
              <a:t>31</a:t>
            </a:fld>
            <a:endParaRPr lang="en-US"/>
          </a:p>
        </p:txBody>
      </p:sp>
    </p:spTree>
    <p:extLst>
      <p:ext uri="{BB962C8B-B14F-4D97-AF65-F5344CB8AC3E}">
        <p14:creationId xmlns:p14="http://schemas.microsoft.com/office/powerpoint/2010/main" val="14827963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62FE785-2539-4A08-BAAA-11EC20281E10}" type="slidenum">
              <a:rPr lang="en-US" smtClean="0"/>
              <a:t>5</a:t>
            </a:fld>
            <a:endParaRPr lang="en-US"/>
          </a:p>
        </p:txBody>
      </p:sp>
    </p:spTree>
    <p:extLst>
      <p:ext uri="{BB962C8B-B14F-4D97-AF65-F5344CB8AC3E}">
        <p14:creationId xmlns:p14="http://schemas.microsoft.com/office/powerpoint/2010/main" val="345187359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62FE785-2539-4A08-BAAA-11EC20281E10}" type="slidenum">
              <a:rPr lang="en-US" smtClean="0"/>
              <a:t>32</a:t>
            </a:fld>
            <a:endParaRPr lang="en-US"/>
          </a:p>
        </p:txBody>
      </p:sp>
    </p:spTree>
    <p:extLst>
      <p:ext uri="{BB962C8B-B14F-4D97-AF65-F5344CB8AC3E}">
        <p14:creationId xmlns:p14="http://schemas.microsoft.com/office/powerpoint/2010/main" val="392579485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62FE785-2539-4A08-BAAA-11EC20281E10}" type="slidenum">
              <a:rPr lang="en-US" smtClean="0"/>
              <a:t>33</a:t>
            </a:fld>
            <a:endParaRPr lang="en-US"/>
          </a:p>
        </p:txBody>
      </p:sp>
    </p:spTree>
    <p:extLst>
      <p:ext uri="{BB962C8B-B14F-4D97-AF65-F5344CB8AC3E}">
        <p14:creationId xmlns:p14="http://schemas.microsoft.com/office/powerpoint/2010/main" val="310116721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62FE785-2539-4A08-BAAA-11EC20281E10}" type="slidenum">
              <a:rPr lang="en-US" smtClean="0"/>
              <a:t>34</a:t>
            </a:fld>
            <a:endParaRPr lang="en-US"/>
          </a:p>
        </p:txBody>
      </p:sp>
    </p:spTree>
    <p:extLst>
      <p:ext uri="{BB962C8B-B14F-4D97-AF65-F5344CB8AC3E}">
        <p14:creationId xmlns:p14="http://schemas.microsoft.com/office/powerpoint/2010/main" val="316836248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62FE785-2539-4A08-BAAA-11EC20281E10}" type="slidenum">
              <a:rPr lang="en-US" smtClean="0"/>
              <a:t>35</a:t>
            </a:fld>
            <a:endParaRPr lang="en-US"/>
          </a:p>
        </p:txBody>
      </p:sp>
    </p:spTree>
    <p:extLst>
      <p:ext uri="{BB962C8B-B14F-4D97-AF65-F5344CB8AC3E}">
        <p14:creationId xmlns:p14="http://schemas.microsoft.com/office/powerpoint/2010/main" val="10633533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62FE785-2539-4A08-BAAA-11EC20281E10}" type="slidenum">
              <a:rPr lang="en-US" smtClean="0"/>
              <a:t>6</a:t>
            </a:fld>
            <a:endParaRPr lang="en-US"/>
          </a:p>
        </p:txBody>
      </p:sp>
    </p:spTree>
    <p:extLst>
      <p:ext uri="{BB962C8B-B14F-4D97-AF65-F5344CB8AC3E}">
        <p14:creationId xmlns:p14="http://schemas.microsoft.com/office/powerpoint/2010/main" val="27594673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62FE785-2539-4A08-BAAA-11EC20281E10}" type="slidenum">
              <a:rPr lang="en-US" smtClean="0"/>
              <a:t>7</a:t>
            </a:fld>
            <a:endParaRPr lang="en-US"/>
          </a:p>
        </p:txBody>
      </p:sp>
    </p:spTree>
    <p:extLst>
      <p:ext uri="{BB962C8B-B14F-4D97-AF65-F5344CB8AC3E}">
        <p14:creationId xmlns:p14="http://schemas.microsoft.com/office/powerpoint/2010/main" val="7151419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62FE785-2539-4A08-BAAA-11EC20281E10}" type="slidenum">
              <a:rPr lang="en-US" smtClean="0"/>
              <a:t>8</a:t>
            </a:fld>
            <a:endParaRPr lang="en-US"/>
          </a:p>
        </p:txBody>
      </p:sp>
    </p:spTree>
    <p:extLst>
      <p:ext uri="{BB962C8B-B14F-4D97-AF65-F5344CB8AC3E}">
        <p14:creationId xmlns:p14="http://schemas.microsoft.com/office/powerpoint/2010/main" val="26226267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Shape 224"/>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25" name="Shape 225"/>
          <p:cNvSpPr txBox="1">
            <a:spLocks noGrp="1"/>
          </p:cNvSpPr>
          <p:nvPr>
            <p:ph type="body" idx="1"/>
          </p:nvPr>
        </p:nvSpPr>
        <p:spPr>
          <a:xfrm>
            <a:off x="685800" y="4400550"/>
            <a:ext cx="5486400" cy="3600600"/>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p:txBody>
      </p:sp>
      <p:sp>
        <p:nvSpPr>
          <p:cNvPr id="226" name="Shape 226"/>
          <p:cNvSpPr txBox="1">
            <a:spLocks noGrp="1"/>
          </p:cNvSpPr>
          <p:nvPr>
            <p:ph type="sldNum" idx="12"/>
          </p:nvPr>
        </p:nvSpPr>
        <p:spPr>
          <a:xfrm>
            <a:off x="3884613" y="8685213"/>
            <a:ext cx="2971800" cy="458700"/>
          </a:xfrm>
          <a:prstGeom prst="rect">
            <a:avLst/>
          </a:prstGeom>
          <a:noFill/>
          <a:ln>
            <a:noFill/>
          </a:ln>
        </p:spPr>
        <p:txBody>
          <a:bodyPr wrap="square"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9</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2839397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Shape 232"/>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3" name="Shape 233"/>
          <p:cNvSpPr txBox="1">
            <a:spLocks noGrp="1"/>
          </p:cNvSpPr>
          <p:nvPr>
            <p:ph type="body" idx="1"/>
          </p:nvPr>
        </p:nvSpPr>
        <p:spPr>
          <a:xfrm>
            <a:off x="685800" y="4400550"/>
            <a:ext cx="5486400" cy="3600600"/>
          </a:xfrm>
          <a:prstGeom prst="rect">
            <a:avLst/>
          </a:prstGeom>
        </p:spPr>
        <p:txBody>
          <a:bodyPr wrap="square" lIns="91425" tIns="91425" rIns="91425" bIns="91425" anchor="t" anchorCtr="0">
            <a:noAutofit/>
          </a:bodyPr>
          <a:lstStyle/>
          <a:p>
            <a:pPr lvl="0">
              <a:spcBef>
                <a:spcPts val="0"/>
              </a:spcBef>
              <a:buNone/>
            </a:pPr>
            <a:r>
              <a:rPr lang="en-US"/>
              <a:t>https://fred.stlouisfed.org/series/JTSJOL</a:t>
            </a:r>
          </a:p>
        </p:txBody>
      </p:sp>
      <p:sp>
        <p:nvSpPr>
          <p:cNvPr id="234" name="Shape 234"/>
          <p:cNvSpPr txBox="1">
            <a:spLocks noGrp="1"/>
          </p:cNvSpPr>
          <p:nvPr>
            <p:ph type="sldNum" idx="12"/>
          </p:nvPr>
        </p:nvSpPr>
        <p:spPr>
          <a:xfrm>
            <a:off x="3884613" y="8685213"/>
            <a:ext cx="2971800" cy="458700"/>
          </a:xfrm>
          <a:prstGeom prst="rect">
            <a:avLst/>
          </a:prstGeom>
        </p:spPr>
        <p:txBody>
          <a:bodyPr wrap="square"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10</a:t>
            </a:fld>
            <a:endParaRPr lang="en-US"/>
          </a:p>
        </p:txBody>
      </p:sp>
    </p:spTree>
    <p:extLst>
      <p:ext uri="{BB962C8B-B14F-4D97-AF65-F5344CB8AC3E}">
        <p14:creationId xmlns:p14="http://schemas.microsoft.com/office/powerpoint/2010/main" val="41363052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Shape 240"/>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41" name="Shape 241"/>
          <p:cNvSpPr txBox="1">
            <a:spLocks noGrp="1"/>
          </p:cNvSpPr>
          <p:nvPr>
            <p:ph type="body" idx="1"/>
          </p:nvPr>
        </p:nvSpPr>
        <p:spPr>
          <a:xfrm>
            <a:off x="685800" y="4400550"/>
            <a:ext cx="5486400" cy="3600600"/>
          </a:xfrm>
          <a:prstGeom prst="rect">
            <a:avLst/>
          </a:prstGeom>
          <a:noFill/>
          <a:ln>
            <a:noFill/>
          </a:ln>
        </p:spPr>
        <p:txBody>
          <a:bodyPr wrap="square" lIns="91425" tIns="45700" rIns="91425" bIns="45700" anchor="t" anchorCtr="0">
            <a:noAutofit/>
          </a:bodyPr>
          <a:lstStyle/>
          <a:p>
            <a:pPr lvl="0" rtl="0">
              <a:lnSpc>
                <a:spcPct val="122000"/>
              </a:lnSpc>
              <a:spcBef>
                <a:spcPts val="0"/>
              </a:spcBef>
              <a:buClr>
                <a:schemeClr val="dk1"/>
              </a:buClr>
              <a:buSzPct val="110000"/>
              <a:buFont typeface="Arial"/>
              <a:buNone/>
            </a:pPr>
            <a:r>
              <a:rPr lang="en-US" sz="1000">
                <a:highlight>
                  <a:srgbClr val="FFFFFF"/>
                </a:highlight>
                <a:latin typeface="Arial"/>
                <a:ea typeface="Arial"/>
                <a:cs typeface="Arial"/>
                <a:sym typeface="Arial"/>
              </a:rPr>
              <a:t>quits rate can serve as a measure of workers’ willingness or ability to leave jobs.</a:t>
            </a:r>
          </a:p>
          <a:p>
            <a:pPr marL="0" marR="0" lvl="0" indent="0" algn="l" rtl="0">
              <a:spcBef>
                <a:spcPts val="0"/>
              </a:spcBef>
              <a:buSzPct val="25000"/>
              <a:buNone/>
            </a:pPr>
            <a:endParaRPr/>
          </a:p>
        </p:txBody>
      </p:sp>
      <p:sp>
        <p:nvSpPr>
          <p:cNvPr id="242" name="Shape 242"/>
          <p:cNvSpPr txBox="1">
            <a:spLocks noGrp="1"/>
          </p:cNvSpPr>
          <p:nvPr>
            <p:ph type="sldNum" idx="12"/>
          </p:nvPr>
        </p:nvSpPr>
        <p:spPr>
          <a:xfrm>
            <a:off x="3884613" y="8685213"/>
            <a:ext cx="2971800" cy="458700"/>
          </a:xfrm>
          <a:prstGeom prst="rect">
            <a:avLst/>
          </a:prstGeom>
          <a:noFill/>
          <a:ln>
            <a:noFill/>
          </a:ln>
        </p:spPr>
        <p:txBody>
          <a:bodyPr wrap="square"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11</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5336477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file://localhost/Users/jasonrodriguez/Projects/Power%20Points/FINAL%20Template/images/images/PPT_Template_Header.png" TargetMode="Externa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SMIF">
    <p:spTree>
      <p:nvGrpSpPr>
        <p:cNvPr id="1" name=""/>
        <p:cNvGrpSpPr/>
        <p:nvPr/>
      </p:nvGrpSpPr>
      <p:grpSpPr>
        <a:xfrm>
          <a:off x="0" y="0"/>
          <a:ext cx="0" cy="0"/>
          <a:chOff x="0" y="0"/>
          <a:chExt cx="0" cy="0"/>
        </a:xfrm>
      </p:grpSpPr>
      <p:pic>
        <p:nvPicPr>
          <p:cNvPr id="20" name="Picture 1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62708" y="422030"/>
            <a:ext cx="8581292" cy="6435969"/>
          </a:xfrm>
          <a:prstGeom prst="rect">
            <a:avLst/>
          </a:prstGeom>
        </p:spPr>
      </p:pic>
      <p:pic>
        <p:nvPicPr>
          <p:cNvPr id="19" name="PPT_Template_Header.png" descr="/Users/jasonrodriguez/Projects/Power Points/FINAL Template/images/images/PPT_Template_Header.png"/>
          <p:cNvPicPr>
            <a:picLocks noChangeAspect="1"/>
          </p:cNvPicPr>
          <p:nvPr userDrawn="1"/>
        </p:nvPicPr>
        <p:blipFill>
          <a:blip r:embed="rId3" r:link="rId4">
            <a:extLst>
              <a:ext uri="{28A0092B-C50C-407E-A947-70E740481C1C}">
                <a14:useLocalDpi xmlns:a14="http://schemas.microsoft.com/office/drawing/2010/main" val="0"/>
              </a:ext>
            </a:extLst>
          </a:blip>
          <a:stretch>
            <a:fillRect/>
          </a:stretch>
        </p:blipFill>
        <p:spPr>
          <a:xfrm>
            <a:off x="0" y="407152"/>
            <a:ext cx="9144000" cy="975360"/>
          </a:xfrm>
          <a:prstGeom prst="rect">
            <a:avLst/>
          </a:prstGeom>
        </p:spPr>
      </p:pic>
      <p:pic>
        <p:nvPicPr>
          <p:cNvPr id="18" name="Picture 17" descr="CoverSlide_Footer_03.png"/>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0" y="6272784"/>
            <a:ext cx="9144000" cy="585216"/>
          </a:xfrm>
          <a:prstGeom prst="rect">
            <a:avLst/>
          </a:prstGeom>
        </p:spPr>
      </p:pic>
      <p:sp>
        <p:nvSpPr>
          <p:cNvPr id="21" name="TextBox 20"/>
          <p:cNvSpPr txBox="1"/>
          <p:nvPr userDrawn="1"/>
        </p:nvSpPr>
        <p:spPr>
          <a:xfrm>
            <a:off x="0" y="6440442"/>
            <a:ext cx="4813479"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b="0" i="0" dirty="0">
                <a:solidFill>
                  <a:srgbClr val="002060"/>
                </a:solidFill>
                <a:latin typeface="Bookman Old Style" panose="02050604050505020204" pitchFamily="18" charset="0"/>
              </a:rPr>
              <a:t>S</a:t>
            </a:r>
            <a:r>
              <a:rPr lang="en-US" sz="1200" b="0" i="0" dirty="0">
                <a:solidFill>
                  <a:srgbClr val="002060"/>
                </a:solidFill>
                <a:latin typeface="Bookman Old Style" panose="02050604050505020204" pitchFamily="18" charset="0"/>
              </a:rPr>
              <a:t>TUDENT</a:t>
            </a:r>
            <a:r>
              <a:rPr lang="en-US" sz="1600" b="0" i="0" dirty="0">
                <a:solidFill>
                  <a:srgbClr val="002060"/>
                </a:solidFill>
                <a:latin typeface="Bookman Old Style" panose="02050604050505020204" pitchFamily="18" charset="0"/>
              </a:rPr>
              <a:t> M</a:t>
            </a:r>
            <a:r>
              <a:rPr lang="en-US" sz="1200" b="0" i="0" dirty="0">
                <a:solidFill>
                  <a:srgbClr val="002060"/>
                </a:solidFill>
                <a:latin typeface="Bookman Old Style" panose="02050604050505020204" pitchFamily="18" charset="0"/>
              </a:rPr>
              <a:t>ANAGED</a:t>
            </a:r>
            <a:r>
              <a:rPr lang="en-US" sz="1100" b="0" i="0" dirty="0">
                <a:solidFill>
                  <a:srgbClr val="002060"/>
                </a:solidFill>
                <a:latin typeface="Bookman Old Style" panose="02050604050505020204" pitchFamily="18" charset="0"/>
              </a:rPr>
              <a:t> </a:t>
            </a:r>
            <a:r>
              <a:rPr lang="en-US" sz="1600" b="0" i="0" dirty="0">
                <a:solidFill>
                  <a:srgbClr val="002060"/>
                </a:solidFill>
                <a:latin typeface="Bookman Old Style" panose="02050604050505020204" pitchFamily="18" charset="0"/>
              </a:rPr>
              <a:t>I</a:t>
            </a:r>
            <a:r>
              <a:rPr lang="en-US" sz="1200" b="0" i="0" dirty="0">
                <a:solidFill>
                  <a:srgbClr val="002060"/>
                </a:solidFill>
                <a:latin typeface="Bookman Old Style" panose="02050604050505020204" pitchFamily="18" charset="0"/>
              </a:rPr>
              <a:t>NVESTMENT</a:t>
            </a:r>
            <a:r>
              <a:rPr lang="en-US" sz="1800" b="0" i="0" dirty="0">
                <a:solidFill>
                  <a:srgbClr val="002060"/>
                </a:solidFill>
                <a:latin typeface="Bookman Old Style" panose="02050604050505020204" pitchFamily="18" charset="0"/>
              </a:rPr>
              <a:t> </a:t>
            </a:r>
            <a:r>
              <a:rPr lang="en-US" sz="1600" b="0" i="0" dirty="0">
                <a:solidFill>
                  <a:srgbClr val="002060"/>
                </a:solidFill>
                <a:latin typeface="Bookman Old Style" panose="02050604050505020204" pitchFamily="18" charset="0"/>
              </a:rPr>
              <a:t>F</a:t>
            </a:r>
            <a:r>
              <a:rPr lang="en-US" sz="1200" b="0" i="0" dirty="0">
                <a:solidFill>
                  <a:srgbClr val="002060"/>
                </a:solidFill>
                <a:latin typeface="Bookman Old Style" panose="02050604050505020204" pitchFamily="18" charset="0"/>
              </a:rPr>
              <a:t>UND</a:t>
            </a:r>
            <a:endParaRPr lang="en-US" sz="2400" b="0" dirty="0">
              <a:solidFill>
                <a:srgbClr val="002060"/>
              </a:solidFill>
            </a:endParaRPr>
          </a:p>
        </p:txBody>
      </p:sp>
    </p:spTree>
    <p:extLst>
      <p:ext uri="{BB962C8B-B14F-4D97-AF65-F5344CB8AC3E}">
        <p14:creationId xmlns:p14="http://schemas.microsoft.com/office/powerpoint/2010/main" val="31030942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ank_8">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print">
            <a:extLst>
              <a:ext uri="{28A0092B-C50C-407E-A947-70E740481C1C}">
                <a14:useLocalDpi xmlns:a14="http://schemas.microsoft.com/office/drawing/2010/main" val="0"/>
              </a:ext>
            </a:extLst>
          </a:blip>
          <a:srcRect r="31213"/>
          <a:stretch/>
        </p:blipFill>
        <p:spPr>
          <a:xfrm>
            <a:off x="2800445" y="502252"/>
            <a:ext cx="6289912" cy="6096000"/>
          </a:xfrm>
          <a:prstGeom prst="rect">
            <a:avLst/>
          </a:prstGeom>
        </p:spPr>
      </p:pic>
      <p:sp>
        <p:nvSpPr>
          <p:cNvPr id="17" name="Shape 470"/>
          <p:cNvSpPr/>
          <p:nvPr userDrawn="1"/>
        </p:nvSpPr>
        <p:spPr>
          <a:xfrm>
            <a:off x="2060027" y="419493"/>
            <a:ext cx="7030331" cy="6183303"/>
          </a:xfrm>
          <a:prstGeom prst="rect">
            <a:avLst/>
          </a:prstGeom>
          <a:gradFill>
            <a:gsLst>
              <a:gs pos="0">
                <a:srgbClr val="FFFFFF">
                  <a:alpha val="0"/>
                </a:srgbClr>
              </a:gs>
              <a:gs pos="3274">
                <a:srgbClr val="FFFFFF">
                  <a:alpha val="0"/>
                </a:srgbClr>
              </a:gs>
              <a:gs pos="43000">
                <a:srgbClr val="FFFFFF">
                  <a:alpha val="75294"/>
                </a:srgbClr>
              </a:gs>
              <a:gs pos="79000">
                <a:schemeClr val="lt1"/>
              </a:gs>
              <a:gs pos="100000">
                <a:schemeClr val="lt1"/>
              </a:gs>
            </a:gsLst>
            <a:lin ang="10800000" scaled="0"/>
          </a:gradFill>
          <a:ln>
            <a:noFill/>
          </a:ln>
        </p:spPr>
        <p:txBody>
          <a:bodyPr lIns="51425" tIns="25700" rIns="51425" bIns="25700" anchor="ctr" anchorCtr="0">
            <a:noAutofit/>
          </a:bodyPr>
          <a:lstStyle/>
          <a:p>
            <a:pPr marL="0" marR="0" lvl="0" indent="0" algn="ctr" rtl="0">
              <a:lnSpc>
                <a:spcPct val="100000"/>
              </a:lnSpc>
              <a:spcBef>
                <a:spcPts val="0"/>
              </a:spcBef>
              <a:spcAft>
                <a:spcPts val="0"/>
              </a:spcAft>
              <a:buClr>
                <a:srgbClr val="000000"/>
              </a:buClr>
              <a:buFont typeface="Arial"/>
              <a:buNone/>
            </a:pPr>
            <a:endParaRPr sz="800" b="0" i="0" u="none" strike="noStrike" cap="none" dirty="0">
              <a:solidFill>
                <a:schemeClr val="lt1"/>
              </a:solidFill>
              <a:latin typeface="Arial"/>
              <a:ea typeface="Arial"/>
              <a:cs typeface="Arial"/>
              <a:sym typeface="Arial"/>
            </a:endParaRPr>
          </a:p>
        </p:txBody>
      </p:sp>
      <p:sp>
        <p:nvSpPr>
          <p:cNvPr id="16" name="Rectangle 15"/>
          <p:cNvSpPr/>
          <p:nvPr userDrawn="1"/>
        </p:nvSpPr>
        <p:spPr>
          <a:xfrm rot="16200000">
            <a:off x="6068050" y="3478426"/>
            <a:ext cx="6090333" cy="45719"/>
          </a:xfrm>
          <a:prstGeom prst="rect">
            <a:avLst/>
          </a:prstGeom>
          <a:solidFill>
            <a:srgbClr val="B0B1B4"/>
          </a:solidFill>
          <a:ln>
            <a:solidFill>
              <a:srgbClr val="B0B1B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userDrawn="1"/>
        </p:nvSpPr>
        <p:spPr>
          <a:xfrm rot="16200000">
            <a:off x="-3010863" y="3477484"/>
            <a:ext cx="6067450" cy="45719"/>
          </a:xfrm>
          <a:prstGeom prst="rect">
            <a:avLst/>
          </a:prstGeom>
          <a:solidFill>
            <a:srgbClr val="B0B1B4"/>
          </a:solidFill>
          <a:ln>
            <a:solidFill>
              <a:srgbClr val="B0B1B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33" descr="CoverSlide_Footer_03.png"/>
          <p:cNvPicPr>
            <a:picLocks noChangeAspect="1"/>
          </p:cNvPicPr>
          <p:nvPr userDrawn="1"/>
        </p:nvPicPr>
        <p:blipFill rotWithShape="1">
          <a:blip r:embed="rId3">
            <a:extLst>
              <a:ext uri="{28A0092B-C50C-407E-A947-70E740481C1C}">
                <a14:useLocalDpi xmlns:a14="http://schemas.microsoft.com/office/drawing/2010/main" val="0"/>
              </a:ext>
            </a:extLst>
          </a:blip>
          <a:srcRect b="34327"/>
          <a:stretch/>
        </p:blipFill>
        <p:spPr>
          <a:xfrm>
            <a:off x="0" y="6477563"/>
            <a:ext cx="9144000" cy="384329"/>
          </a:xfrm>
          <a:prstGeom prst="rect">
            <a:avLst/>
          </a:prstGeom>
        </p:spPr>
      </p:pic>
      <p:sp>
        <p:nvSpPr>
          <p:cNvPr id="32" name="Right Triangle 31"/>
          <p:cNvSpPr/>
          <p:nvPr userDrawn="1"/>
        </p:nvSpPr>
        <p:spPr>
          <a:xfrm flipV="1">
            <a:off x="4036099" y="6657113"/>
            <a:ext cx="203611" cy="130869"/>
          </a:xfrm>
          <a:prstGeom prst="rtTriangle">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7" name="Group 6"/>
          <p:cNvGrpSpPr/>
          <p:nvPr userDrawn="1"/>
        </p:nvGrpSpPr>
        <p:grpSpPr>
          <a:xfrm>
            <a:off x="0" y="443448"/>
            <a:ext cx="9144000" cy="137779"/>
            <a:chOff x="0" y="46656"/>
            <a:chExt cx="9144000" cy="137779"/>
          </a:xfrm>
        </p:grpSpPr>
        <p:sp>
          <p:nvSpPr>
            <p:cNvPr id="8" name="Rectangle 7"/>
            <p:cNvSpPr/>
            <p:nvPr/>
          </p:nvSpPr>
          <p:spPr>
            <a:xfrm>
              <a:off x="0" y="69826"/>
              <a:ext cx="9144000" cy="45719"/>
            </a:xfrm>
            <a:prstGeom prst="rect">
              <a:avLst/>
            </a:prstGeom>
            <a:solidFill>
              <a:srgbClr val="B0B1B4"/>
            </a:solidFill>
            <a:ln>
              <a:solidFill>
                <a:srgbClr val="B0B1B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ight Triangle 8"/>
            <p:cNvSpPr/>
            <p:nvPr userDrawn="1"/>
          </p:nvSpPr>
          <p:spPr>
            <a:xfrm rot="10800000">
              <a:off x="4903648" y="46948"/>
              <a:ext cx="203611" cy="137487"/>
            </a:xfrm>
            <a:prstGeom prst="rtTriangle">
              <a:avLst/>
            </a:prstGeom>
            <a:solidFill>
              <a:srgbClr val="A32638"/>
            </a:solidFill>
            <a:ln>
              <a:solidFill>
                <a:srgbClr val="A326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p:cNvSpPr/>
            <p:nvPr userDrawn="1"/>
          </p:nvSpPr>
          <p:spPr>
            <a:xfrm>
              <a:off x="5107259" y="46656"/>
              <a:ext cx="4036741" cy="137779"/>
            </a:xfrm>
            <a:prstGeom prst="rect">
              <a:avLst/>
            </a:prstGeom>
            <a:solidFill>
              <a:srgbClr val="A32638"/>
            </a:solidFill>
            <a:ln>
              <a:solidFill>
                <a:srgbClr val="A326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39482104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lank_9">
    <p:bg>
      <p:bgPr>
        <a:solidFill>
          <a:schemeClr val="bg1"/>
        </a:solidFill>
        <a:effectLst/>
      </p:bgPr>
    </p:bg>
    <p:spTree>
      <p:nvGrpSpPr>
        <p:cNvPr id="1" name=""/>
        <p:cNvGrpSpPr/>
        <p:nvPr/>
      </p:nvGrpSpPr>
      <p:grpSpPr>
        <a:xfrm>
          <a:off x="0" y="0"/>
          <a:ext cx="0" cy="0"/>
          <a:chOff x="0" y="0"/>
          <a:chExt cx="0" cy="0"/>
        </a:xfrm>
      </p:grpSpPr>
      <p:pic>
        <p:nvPicPr>
          <p:cNvPr id="22530" name="Picture 2" descr="http://www.businesskorea.co.kr/sites/default/files/field/image/standard%20and%20poor%20building.jpg"/>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t="12305" r="11947" b="13429"/>
          <a:stretch/>
        </p:blipFill>
        <p:spPr bwMode="auto">
          <a:xfrm>
            <a:off x="0" y="2059148"/>
            <a:ext cx="9144000" cy="4550205"/>
          </a:xfrm>
          <a:prstGeom prst="rect">
            <a:avLst/>
          </a:prstGeom>
          <a:noFill/>
          <a:extLst>
            <a:ext uri="{909E8E84-426E-40DD-AFC4-6F175D3DCCD1}">
              <a14:hiddenFill xmlns:a14="http://schemas.microsoft.com/office/drawing/2010/main">
                <a:solidFill>
                  <a:srgbClr val="FFFFFF"/>
                </a:solidFill>
              </a14:hiddenFill>
            </a:ext>
          </a:extLst>
        </p:spPr>
      </p:pic>
      <p:sp>
        <p:nvSpPr>
          <p:cNvPr id="17" name="Shape 470"/>
          <p:cNvSpPr/>
          <p:nvPr userDrawn="1"/>
        </p:nvSpPr>
        <p:spPr>
          <a:xfrm>
            <a:off x="38631" y="1985238"/>
            <a:ext cx="9074585" cy="4559330"/>
          </a:xfrm>
          <a:prstGeom prst="rect">
            <a:avLst/>
          </a:prstGeom>
          <a:gradFill>
            <a:gsLst>
              <a:gs pos="0">
                <a:srgbClr val="FFFFFF">
                  <a:alpha val="0"/>
                </a:srgbClr>
              </a:gs>
              <a:gs pos="3274">
                <a:srgbClr val="FFFFFF">
                  <a:alpha val="0"/>
                </a:srgbClr>
              </a:gs>
              <a:gs pos="43000">
                <a:srgbClr val="FFFFFF">
                  <a:alpha val="75294"/>
                </a:srgbClr>
              </a:gs>
              <a:gs pos="79000">
                <a:schemeClr val="lt1"/>
              </a:gs>
              <a:gs pos="100000">
                <a:schemeClr val="lt1"/>
              </a:gs>
            </a:gsLst>
            <a:lin ang="15600000" scaled="0"/>
          </a:gradFill>
          <a:ln>
            <a:noFill/>
          </a:ln>
        </p:spPr>
        <p:txBody>
          <a:bodyPr lIns="51425" tIns="25700" rIns="51425" bIns="25700" anchor="ctr" anchorCtr="0">
            <a:noAutofit/>
          </a:bodyPr>
          <a:lstStyle/>
          <a:p>
            <a:pPr marL="0" marR="0" lvl="0" indent="0" algn="ctr" rtl="0">
              <a:lnSpc>
                <a:spcPct val="100000"/>
              </a:lnSpc>
              <a:spcBef>
                <a:spcPts val="0"/>
              </a:spcBef>
              <a:spcAft>
                <a:spcPts val="0"/>
              </a:spcAft>
              <a:buClr>
                <a:srgbClr val="000000"/>
              </a:buClr>
              <a:buFont typeface="Arial"/>
              <a:buNone/>
            </a:pPr>
            <a:endParaRPr sz="800" b="0" i="0" u="none" strike="noStrike" cap="none" dirty="0">
              <a:solidFill>
                <a:schemeClr val="lt1"/>
              </a:solidFill>
              <a:latin typeface="Arial"/>
              <a:ea typeface="Arial"/>
              <a:cs typeface="Arial"/>
              <a:sym typeface="Arial"/>
            </a:endParaRPr>
          </a:p>
        </p:txBody>
      </p:sp>
      <p:sp>
        <p:nvSpPr>
          <p:cNvPr id="16" name="Rectangle 15"/>
          <p:cNvSpPr/>
          <p:nvPr userDrawn="1"/>
        </p:nvSpPr>
        <p:spPr>
          <a:xfrm rot="16200000">
            <a:off x="6068050" y="3478426"/>
            <a:ext cx="6090333" cy="45719"/>
          </a:xfrm>
          <a:prstGeom prst="rect">
            <a:avLst/>
          </a:prstGeom>
          <a:solidFill>
            <a:srgbClr val="B0B1B4"/>
          </a:solidFill>
          <a:ln>
            <a:solidFill>
              <a:srgbClr val="B0B1B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userDrawn="1"/>
        </p:nvSpPr>
        <p:spPr>
          <a:xfrm rot="16200000">
            <a:off x="-3010863" y="3477484"/>
            <a:ext cx="6067450" cy="45719"/>
          </a:xfrm>
          <a:prstGeom prst="rect">
            <a:avLst/>
          </a:prstGeom>
          <a:solidFill>
            <a:srgbClr val="B0B1B4"/>
          </a:solidFill>
          <a:ln>
            <a:solidFill>
              <a:srgbClr val="B0B1B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33" descr="CoverSlide_Footer_03.png"/>
          <p:cNvPicPr>
            <a:picLocks noChangeAspect="1"/>
          </p:cNvPicPr>
          <p:nvPr userDrawn="1"/>
        </p:nvPicPr>
        <p:blipFill rotWithShape="1">
          <a:blip r:embed="rId3">
            <a:extLst>
              <a:ext uri="{28A0092B-C50C-407E-A947-70E740481C1C}">
                <a14:useLocalDpi xmlns:a14="http://schemas.microsoft.com/office/drawing/2010/main" val="0"/>
              </a:ext>
            </a:extLst>
          </a:blip>
          <a:srcRect b="34327"/>
          <a:stretch/>
        </p:blipFill>
        <p:spPr>
          <a:xfrm>
            <a:off x="0" y="6477563"/>
            <a:ext cx="9144000" cy="384329"/>
          </a:xfrm>
          <a:prstGeom prst="rect">
            <a:avLst/>
          </a:prstGeom>
        </p:spPr>
      </p:pic>
      <p:sp>
        <p:nvSpPr>
          <p:cNvPr id="32" name="Right Triangle 31"/>
          <p:cNvSpPr/>
          <p:nvPr userDrawn="1"/>
        </p:nvSpPr>
        <p:spPr>
          <a:xfrm flipV="1">
            <a:off x="4036099" y="6657113"/>
            <a:ext cx="203611" cy="130869"/>
          </a:xfrm>
          <a:prstGeom prst="rtTriangle">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7" name="Group 6"/>
          <p:cNvGrpSpPr/>
          <p:nvPr userDrawn="1"/>
        </p:nvGrpSpPr>
        <p:grpSpPr>
          <a:xfrm>
            <a:off x="0" y="443448"/>
            <a:ext cx="9144000" cy="137779"/>
            <a:chOff x="0" y="46656"/>
            <a:chExt cx="9144000" cy="137779"/>
          </a:xfrm>
        </p:grpSpPr>
        <p:sp>
          <p:nvSpPr>
            <p:cNvPr id="8" name="Rectangle 7"/>
            <p:cNvSpPr/>
            <p:nvPr/>
          </p:nvSpPr>
          <p:spPr>
            <a:xfrm>
              <a:off x="0" y="69826"/>
              <a:ext cx="9144000" cy="45719"/>
            </a:xfrm>
            <a:prstGeom prst="rect">
              <a:avLst/>
            </a:prstGeom>
            <a:solidFill>
              <a:srgbClr val="B0B1B4"/>
            </a:solidFill>
            <a:ln>
              <a:solidFill>
                <a:srgbClr val="B0B1B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ight Triangle 8"/>
            <p:cNvSpPr/>
            <p:nvPr userDrawn="1"/>
          </p:nvSpPr>
          <p:spPr>
            <a:xfrm rot="10800000">
              <a:off x="4903648" y="46948"/>
              <a:ext cx="203611" cy="137487"/>
            </a:xfrm>
            <a:prstGeom prst="rtTriangle">
              <a:avLst/>
            </a:prstGeom>
            <a:solidFill>
              <a:srgbClr val="A32638"/>
            </a:solidFill>
            <a:ln>
              <a:solidFill>
                <a:srgbClr val="A326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p:cNvSpPr/>
            <p:nvPr userDrawn="1"/>
          </p:nvSpPr>
          <p:spPr>
            <a:xfrm>
              <a:off x="5107259" y="46656"/>
              <a:ext cx="4036741" cy="137779"/>
            </a:xfrm>
            <a:prstGeom prst="rect">
              <a:avLst/>
            </a:prstGeom>
            <a:solidFill>
              <a:srgbClr val="A32638"/>
            </a:solidFill>
            <a:ln>
              <a:solidFill>
                <a:srgbClr val="A326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377514464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ank_10">
    <p:bg>
      <p:bgPr>
        <a:solidFill>
          <a:schemeClr val="bg1"/>
        </a:solidFill>
        <a:effectLst/>
      </p:bgPr>
    </p:bg>
    <p:spTree>
      <p:nvGrpSpPr>
        <p:cNvPr id="1" name=""/>
        <p:cNvGrpSpPr/>
        <p:nvPr/>
      </p:nvGrpSpPr>
      <p:grpSpPr>
        <a:xfrm>
          <a:off x="0" y="0"/>
          <a:ext cx="0" cy="0"/>
          <a:chOff x="0" y="0"/>
          <a:chExt cx="0" cy="0"/>
        </a:xfrm>
      </p:grpSpPr>
      <p:pic>
        <p:nvPicPr>
          <p:cNvPr id="35842" name="Picture 2" descr="http://atheneum-partners.com/wp-content/uploads/Investment_Funds_Expert-Insights-marcel_blom.jp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53653" r="32379"/>
          <a:stretch/>
        </p:blipFill>
        <p:spPr bwMode="auto">
          <a:xfrm>
            <a:off x="45723" y="3426371"/>
            <a:ext cx="9098278" cy="3142959"/>
          </a:xfrm>
          <a:prstGeom prst="rect">
            <a:avLst/>
          </a:prstGeom>
          <a:noFill/>
          <a:extLst>
            <a:ext uri="{909E8E84-426E-40DD-AFC4-6F175D3DCCD1}">
              <a14:hiddenFill xmlns:a14="http://schemas.microsoft.com/office/drawing/2010/main">
                <a:solidFill>
                  <a:srgbClr val="FFFFFF"/>
                </a:solidFill>
              </a14:hiddenFill>
            </a:ext>
          </a:extLst>
        </p:spPr>
      </p:pic>
      <p:sp>
        <p:nvSpPr>
          <p:cNvPr id="17" name="Shape 470"/>
          <p:cNvSpPr/>
          <p:nvPr userDrawn="1"/>
        </p:nvSpPr>
        <p:spPr>
          <a:xfrm>
            <a:off x="18860" y="2995448"/>
            <a:ext cx="9074585" cy="4341749"/>
          </a:xfrm>
          <a:prstGeom prst="rect">
            <a:avLst/>
          </a:prstGeom>
          <a:gradFill>
            <a:gsLst>
              <a:gs pos="0">
                <a:srgbClr val="FFFFFF">
                  <a:alpha val="0"/>
                </a:srgbClr>
              </a:gs>
              <a:gs pos="3274">
                <a:srgbClr val="FFFFFF">
                  <a:alpha val="0"/>
                </a:srgbClr>
              </a:gs>
              <a:gs pos="43000">
                <a:srgbClr val="FFFFFF">
                  <a:alpha val="75294"/>
                </a:srgbClr>
              </a:gs>
              <a:gs pos="79000">
                <a:schemeClr val="lt1"/>
              </a:gs>
              <a:gs pos="100000">
                <a:schemeClr val="lt1"/>
              </a:gs>
            </a:gsLst>
            <a:lin ang="16200000" scaled="0"/>
          </a:gradFill>
          <a:ln>
            <a:noFill/>
          </a:ln>
        </p:spPr>
        <p:txBody>
          <a:bodyPr lIns="51425" tIns="25700" rIns="51425" bIns="25700" anchor="ctr" anchorCtr="0">
            <a:noAutofit/>
          </a:bodyPr>
          <a:lstStyle/>
          <a:p>
            <a:pPr marL="0" marR="0" lvl="0" indent="0" algn="ctr" rtl="0">
              <a:lnSpc>
                <a:spcPct val="100000"/>
              </a:lnSpc>
              <a:spcBef>
                <a:spcPts val="0"/>
              </a:spcBef>
              <a:spcAft>
                <a:spcPts val="0"/>
              </a:spcAft>
              <a:buClr>
                <a:srgbClr val="000000"/>
              </a:buClr>
              <a:buFont typeface="Arial"/>
              <a:buNone/>
            </a:pPr>
            <a:endParaRPr sz="800" b="0" i="0" u="none" strike="noStrike" cap="none" dirty="0">
              <a:solidFill>
                <a:schemeClr val="lt1"/>
              </a:solidFill>
              <a:latin typeface="Arial"/>
              <a:ea typeface="Arial"/>
              <a:cs typeface="Arial"/>
              <a:sym typeface="Arial"/>
            </a:endParaRPr>
          </a:p>
        </p:txBody>
      </p:sp>
      <p:sp>
        <p:nvSpPr>
          <p:cNvPr id="16" name="Rectangle 15"/>
          <p:cNvSpPr/>
          <p:nvPr userDrawn="1"/>
        </p:nvSpPr>
        <p:spPr>
          <a:xfrm rot="16200000">
            <a:off x="6068050" y="3478426"/>
            <a:ext cx="6090333" cy="45719"/>
          </a:xfrm>
          <a:prstGeom prst="rect">
            <a:avLst/>
          </a:prstGeom>
          <a:solidFill>
            <a:srgbClr val="B0B1B4"/>
          </a:solidFill>
          <a:ln>
            <a:solidFill>
              <a:srgbClr val="B0B1B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userDrawn="1"/>
        </p:nvSpPr>
        <p:spPr>
          <a:xfrm rot="16200000">
            <a:off x="-3010863" y="3477484"/>
            <a:ext cx="6067450" cy="45719"/>
          </a:xfrm>
          <a:prstGeom prst="rect">
            <a:avLst/>
          </a:prstGeom>
          <a:solidFill>
            <a:srgbClr val="B0B1B4"/>
          </a:solidFill>
          <a:ln>
            <a:solidFill>
              <a:srgbClr val="B0B1B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33" descr="CoverSlide_Footer_03.png"/>
          <p:cNvPicPr>
            <a:picLocks noChangeAspect="1"/>
          </p:cNvPicPr>
          <p:nvPr userDrawn="1"/>
        </p:nvPicPr>
        <p:blipFill rotWithShape="1">
          <a:blip r:embed="rId3">
            <a:extLst>
              <a:ext uri="{28A0092B-C50C-407E-A947-70E740481C1C}">
                <a14:useLocalDpi xmlns:a14="http://schemas.microsoft.com/office/drawing/2010/main" val="0"/>
              </a:ext>
            </a:extLst>
          </a:blip>
          <a:srcRect b="34327"/>
          <a:stretch/>
        </p:blipFill>
        <p:spPr>
          <a:xfrm>
            <a:off x="0" y="6477563"/>
            <a:ext cx="9144000" cy="384329"/>
          </a:xfrm>
          <a:prstGeom prst="rect">
            <a:avLst/>
          </a:prstGeom>
        </p:spPr>
      </p:pic>
      <p:sp>
        <p:nvSpPr>
          <p:cNvPr id="32" name="Right Triangle 31"/>
          <p:cNvSpPr/>
          <p:nvPr userDrawn="1"/>
        </p:nvSpPr>
        <p:spPr>
          <a:xfrm flipV="1">
            <a:off x="4036099" y="6657113"/>
            <a:ext cx="203611" cy="130869"/>
          </a:xfrm>
          <a:prstGeom prst="rtTriangle">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7" name="Group 6"/>
          <p:cNvGrpSpPr/>
          <p:nvPr userDrawn="1"/>
        </p:nvGrpSpPr>
        <p:grpSpPr>
          <a:xfrm>
            <a:off x="0" y="443448"/>
            <a:ext cx="9144000" cy="137779"/>
            <a:chOff x="0" y="46656"/>
            <a:chExt cx="9144000" cy="137779"/>
          </a:xfrm>
        </p:grpSpPr>
        <p:sp>
          <p:nvSpPr>
            <p:cNvPr id="8" name="Rectangle 7"/>
            <p:cNvSpPr/>
            <p:nvPr/>
          </p:nvSpPr>
          <p:spPr>
            <a:xfrm>
              <a:off x="0" y="69826"/>
              <a:ext cx="9144000" cy="45719"/>
            </a:xfrm>
            <a:prstGeom prst="rect">
              <a:avLst/>
            </a:prstGeom>
            <a:solidFill>
              <a:srgbClr val="B0B1B4"/>
            </a:solidFill>
            <a:ln>
              <a:solidFill>
                <a:srgbClr val="B0B1B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ight Triangle 8"/>
            <p:cNvSpPr/>
            <p:nvPr userDrawn="1"/>
          </p:nvSpPr>
          <p:spPr>
            <a:xfrm rot="10800000">
              <a:off x="4903648" y="46948"/>
              <a:ext cx="203611" cy="137487"/>
            </a:xfrm>
            <a:prstGeom prst="rtTriangle">
              <a:avLst/>
            </a:prstGeom>
            <a:solidFill>
              <a:srgbClr val="A32638"/>
            </a:solidFill>
            <a:ln>
              <a:solidFill>
                <a:srgbClr val="A326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p:cNvSpPr/>
            <p:nvPr userDrawn="1"/>
          </p:nvSpPr>
          <p:spPr>
            <a:xfrm>
              <a:off x="5107259" y="46656"/>
              <a:ext cx="4036741" cy="137779"/>
            </a:xfrm>
            <a:prstGeom prst="rect">
              <a:avLst/>
            </a:prstGeom>
            <a:solidFill>
              <a:srgbClr val="A32638"/>
            </a:solidFill>
            <a:ln>
              <a:solidFill>
                <a:srgbClr val="A326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70007075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_11">
    <p:bg>
      <p:bgPr>
        <a:solidFill>
          <a:schemeClr val="bg1"/>
        </a:solidFill>
        <a:effectLst/>
      </p:bgPr>
    </p:bg>
    <p:spTree>
      <p:nvGrpSpPr>
        <p:cNvPr id="1" name=""/>
        <p:cNvGrpSpPr/>
        <p:nvPr/>
      </p:nvGrpSpPr>
      <p:grpSpPr>
        <a:xfrm>
          <a:off x="0" y="0"/>
          <a:ext cx="0" cy="0"/>
          <a:chOff x="0" y="0"/>
          <a:chExt cx="0" cy="0"/>
        </a:xfrm>
      </p:grpSpPr>
      <p:pic>
        <p:nvPicPr>
          <p:cNvPr id="18" name="Picture 4" descr="http://www.marvingermo.com/wp-content/uploads/2015/08/Mutual-Funds-Investing.jp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b="20936"/>
          <a:stretch/>
        </p:blipFill>
        <p:spPr bwMode="auto">
          <a:xfrm>
            <a:off x="47189" y="1194773"/>
            <a:ext cx="9079419" cy="5383928"/>
          </a:xfrm>
          <a:prstGeom prst="rect">
            <a:avLst/>
          </a:prstGeom>
          <a:noFill/>
          <a:extLst>
            <a:ext uri="{909E8E84-426E-40DD-AFC4-6F175D3DCCD1}">
              <a14:hiddenFill xmlns:a14="http://schemas.microsoft.com/office/drawing/2010/main">
                <a:solidFill>
                  <a:srgbClr val="FFFFFF"/>
                </a:solidFill>
              </a14:hiddenFill>
            </a:ext>
          </a:extLst>
        </p:spPr>
      </p:pic>
      <p:sp>
        <p:nvSpPr>
          <p:cNvPr id="17" name="Shape 470"/>
          <p:cNvSpPr/>
          <p:nvPr userDrawn="1"/>
        </p:nvSpPr>
        <p:spPr>
          <a:xfrm>
            <a:off x="29797" y="795085"/>
            <a:ext cx="9074585" cy="6183303"/>
          </a:xfrm>
          <a:prstGeom prst="rect">
            <a:avLst/>
          </a:prstGeom>
          <a:gradFill>
            <a:gsLst>
              <a:gs pos="0">
                <a:srgbClr val="FFFFFF">
                  <a:alpha val="0"/>
                </a:srgbClr>
              </a:gs>
              <a:gs pos="3274">
                <a:srgbClr val="FFFFFF">
                  <a:alpha val="0"/>
                </a:srgbClr>
              </a:gs>
              <a:gs pos="43000">
                <a:srgbClr val="FFFFFF">
                  <a:alpha val="75294"/>
                </a:srgbClr>
              </a:gs>
              <a:gs pos="79000">
                <a:schemeClr val="lt1"/>
              </a:gs>
              <a:gs pos="100000">
                <a:schemeClr val="lt1"/>
              </a:gs>
            </a:gsLst>
            <a:lin ang="15600000" scaled="0"/>
          </a:gradFill>
          <a:ln>
            <a:noFill/>
          </a:ln>
        </p:spPr>
        <p:txBody>
          <a:bodyPr lIns="51425" tIns="25700" rIns="51425" bIns="25700" anchor="ctr" anchorCtr="0">
            <a:noAutofit/>
          </a:bodyPr>
          <a:lstStyle/>
          <a:p>
            <a:pPr marL="0" marR="0" lvl="0" indent="0" algn="ctr" rtl="0">
              <a:lnSpc>
                <a:spcPct val="100000"/>
              </a:lnSpc>
              <a:spcBef>
                <a:spcPts val="0"/>
              </a:spcBef>
              <a:spcAft>
                <a:spcPts val="0"/>
              </a:spcAft>
              <a:buClr>
                <a:srgbClr val="000000"/>
              </a:buClr>
              <a:buFont typeface="Arial"/>
              <a:buNone/>
            </a:pPr>
            <a:endParaRPr sz="800" b="0" i="0" u="none" strike="noStrike" cap="none" dirty="0">
              <a:solidFill>
                <a:schemeClr val="lt1"/>
              </a:solidFill>
              <a:latin typeface="Arial"/>
              <a:ea typeface="Arial"/>
              <a:cs typeface="Arial"/>
              <a:sym typeface="Arial"/>
            </a:endParaRPr>
          </a:p>
        </p:txBody>
      </p:sp>
      <p:sp>
        <p:nvSpPr>
          <p:cNvPr id="16" name="Rectangle 15"/>
          <p:cNvSpPr/>
          <p:nvPr userDrawn="1"/>
        </p:nvSpPr>
        <p:spPr>
          <a:xfrm rot="16200000">
            <a:off x="6068050" y="3478426"/>
            <a:ext cx="6090333" cy="45719"/>
          </a:xfrm>
          <a:prstGeom prst="rect">
            <a:avLst/>
          </a:prstGeom>
          <a:solidFill>
            <a:srgbClr val="B0B1B4"/>
          </a:solidFill>
          <a:ln>
            <a:solidFill>
              <a:srgbClr val="B0B1B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userDrawn="1"/>
        </p:nvSpPr>
        <p:spPr>
          <a:xfrm rot="16200000">
            <a:off x="-3010863" y="3477484"/>
            <a:ext cx="6067450" cy="45719"/>
          </a:xfrm>
          <a:prstGeom prst="rect">
            <a:avLst/>
          </a:prstGeom>
          <a:solidFill>
            <a:srgbClr val="B0B1B4"/>
          </a:solidFill>
          <a:ln>
            <a:solidFill>
              <a:srgbClr val="B0B1B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33" descr="CoverSlide_Footer_03.png"/>
          <p:cNvPicPr>
            <a:picLocks noChangeAspect="1"/>
          </p:cNvPicPr>
          <p:nvPr userDrawn="1"/>
        </p:nvPicPr>
        <p:blipFill rotWithShape="1">
          <a:blip r:embed="rId3">
            <a:extLst>
              <a:ext uri="{28A0092B-C50C-407E-A947-70E740481C1C}">
                <a14:useLocalDpi xmlns:a14="http://schemas.microsoft.com/office/drawing/2010/main" val="0"/>
              </a:ext>
            </a:extLst>
          </a:blip>
          <a:srcRect b="34327"/>
          <a:stretch/>
        </p:blipFill>
        <p:spPr>
          <a:xfrm>
            <a:off x="0" y="6477563"/>
            <a:ext cx="9144000" cy="384329"/>
          </a:xfrm>
          <a:prstGeom prst="rect">
            <a:avLst/>
          </a:prstGeom>
        </p:spPr>
      </p:pic>
      <p:sp>
        <p:nvSpPr>
          <p:cNvPr id="32" name="Right Triangle 31"/>
          <p:cNvSpPr/>
          <p:nvPr userDrawn="1"/>
        </p:nvSpPr>
        <p:spPr>
          <a:xfrm flipV="1">
            <a:off x="4036099" y="6657113"/>
            <a:ext cx="203611" cy="130869"/>
          </a:xfrm>
          <a:prstGeom prst="rtTriangle">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7" name="Group 6"/>
          <p:cNvGrpSpPr/>
          <p:nvPr userDrawn="1"/>
        </p:nvGrpSpPr>
        <p:grpSpPr>
          <a:xfrm>
            <a:off x="0" y="443448"/>
            <a:ext cx="9144000" cy="137779"/>
            <a:chOff x="0" y="46656"/>
            <a:chExt cx="9144000" cy="137779"/>
          </a:xfrm>
        </p:grpSpPr>
        <p:sp>
          <p:nvSpPr>
            <p:cNvPr id="8" name="Rectangle 7"/>
            <p:cNvSpPr/>
            <p:nvPr/>
          </p:nvSpPr>
          <p:spPr>
            <a:xfrm>
              <a:off x="0" y="69826"/>
              <a:ext cx="9144000" cy="45719"/>
            </a:xfrm>
            <a:prstGeom prst="rect">
              <a:avLst/>
            </a:prstGeom>
            <a:solidFill>
              <a:srgbClr val="B0B1B4"/>
            </a:solidFill>
            <a:ln>
              <a:solidFill>
                <a:srgbClr val="B0B1B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ight Triangle 8"/>
            <p:cNvSpPr/>
            <p:nvPr userDrawn="1"/>
          </p:nvSpPr>
          <p:spPr>
            <a:xfrm rot="10800000">
              <a:off x="4903648" y="46948"/>
              <a:ext cx="203611" cy="137487"/>
            </a:xfrm>
            <a:prstGeom prst="rtTriangle">
              <a:avLst/>
            </a:prstGeom>
            <a:solidFill>
              <a:srgbClr val="A32638"/>
            </a:solidFill>
            <a:ln>
              <a:solidFill>
                <a:srgbClr val="A326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p:cNvSpPr/>
            <p:nvPr userDrawn="1"/>
          </p:nvSpPr>
          <p:spPr>
            <a:xfrm>
              <a:off x="5107259" y="46656"/>
              <a:ext cx="4036741" cy="137779"/>
            </a:xfrm>
            <a:prstGeom prst="rect">
              <a:avLst/>
            </a:prstGeom>
            <a:solidFill>
              <a:srgbClr val="A32638"/>
            </a:solidFill>
            <a:ln>
              <a:solidFill>
                <a:srgbClr val="A326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5451476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Slide">
    <p:bg>
      <p:bgPr>
        <a:solidFill>
          <a:schemeClr val="bg1"/>
        </a:solidFill>
        <a:effectLst/>
      </p:bgPr>
    </p:bg>
    <p:spTree>
      <p:nvGrpSpPr>
        <p:cNvPr id="1" name=""/>
        <p:cNvGrpSpPr/>
        <p:nvPr/>
      </p:nvGrpSpPr>
      <p:grpSpPr>
        <a:xfrm>
          <a:off x="0" y="0"/>
          <a:ext cx="0" cy="0"/>
          <a:chOff x="0" y="0"/>
          <a:chExt cx="0" cy="0"/>
        </a:xfrm>
      </p:grpSpPr>
      <p:pic>
        <p:nvPicPr>
          <p:cNvPr id="34" name="Picture 33" descr="CoverSlide_Footer_03.png"/>
          <p:cNvPicPr>
            <a:picLocks noChangeAspect="1"/>
          </p:cNvPicPr>
          <p:nvPr userDrawn="1"/>
        </p:nvPicPr>
        <p:blipFill rotWithShape="1">
          <a:blip r:embed="rId2">
            <a:extLst>
              <a:ext uri="{28A0092B-C50C-407E-A947-70E740481C1C}">
                <a14:useLocalDpi xmlns:a14="http://schemas.microsoft.com/office/drawing/2010/main" val="0"/>
              </a:ext>
            </a:extLst>
          </a:blip>
          <a:srcRect b="34327"/>
          <a:stretch/>
        </p:blipFill>
        <p:spPr>
          <a:xfrm>
            <a:off x="0" y="6477563"/>
            <a:ext cx="9144000" cy="384329"/>
          </a:xfrm>
          <a:prstGeom prst="rect">
            <a:avLst/>
          </a:prstGeom>
        </p:spPr>
      </p:pic>
      <p:sp>
        <p:nvSpPr>
          <p:cNvPr id="32" name="Right Triangle 31"/>
          <p:cNvSpPr/>
          <p:nvPr userDrawn="1"/>
        </p:nvSpPr>
        <p:spPr>
          <a:xfrm flipV="1">
            <a:off x="4036099" y="6657113"/>
            <a:ext cx="203611" cy="130869"/>
          </a:xfrm>
          <a:prstGeom prst="rtTriangle">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7" name="Group 6"/>
          <p:cNvGrpSpPr/>
          <p:nvPr userDrawn="1"/>
        </p:nvGrpSpPr>
        <p:grpSpPr>
          <a:xfrm>
            <a:off x="0" y="-31931"/>
            <a:ext cx="9144000" cy="137779"/>
            <a:chOff x="0" y="46656"/>
            <a:chExt cx="9144000" cy="137779"/>
          </a:xfrm>
        </p:grpSpPr>
        <p:sp>
          <p:nvSpPr>
            <p:cNvPr id="8" name="Rectangle 7"/>
            <p:cNvSpPr/>
            <p:nvPr/>
          </p:nvSpPr>
          <p:spPr>
            <a:xfrm>
              <a:off x="0" y="69826"/>
              <a:ext cx="9144000" cy="45719"/>
            </a:xfrm>
            <a:prstGeom prst="rect">
              <a:avLst/>
            </a:prstGeom>
            <a:solidFill>
              <a:srgbClr val="B0B1B4"/>
            </a:solidFill>
            <a:ln>
              <a:solidFill>
                <a:srgbClr val="B0B1B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ight Triangle 8"/>
            <p:cNvSpPr/>
            <p:nvPr userDrawn="1"/>
          </p:nvSpPr>
          <p:spPr>
            <a:xfrm rot="10800000">
              <a:off x="4903648" y="46948"/>
              <a:ext cx="203611" cy="137487"/>
            </a:xfrm>
            <a:prstGeom prst="rtTriangle">
              <a:avLst/>
            </a:prstGeom>
            <a:solidFill>
              <a:srgbClr val="A32638"/>
            </a:solidFill>
            <a:ln>
              <a:solidFill>
                <a:srgbClr val="A326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p:cNvSpPr/>
            <p:nvPr userDrawn="1"/>
          </p:nvSpPr>
          <p:spPr>
            <a:xfrm>
              <a:off x="5107259" y="46656"/>
              <a:ext cx="4036741" cy="137779"/>
            </a:xfrm>
            <a:prstGeom prst="rect">
              <a:avLst/>
            </a:prstGeom>
            <a:solidFill>
              <a:srgbClr val="A32638"/>
            </a:solidFill>
            <a:ln>
              <a:solidFill>
                <a:srgbClr val="A326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1555964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lank_1">
    <p:bg>
      <p:bgPr>
        <a:solidFill>
          <a:schemeClr val="bg1"/>
        </a:solidFill>
        <a:effectLst/>
      </p:bgPr>
    </p:bg>
    <p:spTree>
      <p:nvGrpSpPr>
        <p:cNvPr id="1" name=""/>
        <p:cNvGrpSpPr/>
        <p:nvPr/>
      </p:nvGrpSpPr>
      <p:grpSpPr>
        <a:xfrm>
          <a:off x="0" y="0"/>
          <a:ext cx="0" cy="0"/>
          <a:chOff x="0" y="0"/>
          <a:chExt cx="0" cy="0"/>
        </a:xfrm>
      </p:grpSpPr>
      <p:grpSp>
        <p:nvGrpSpPr>
          <p:cNvPr id="7" name="Group 6"/>
          <p:cNvGrpSpPr/>
          <p:nvPr userDrawn="1"/>
        </p:nvGrpSpPr>
        <p:grpSpPr>
          <a:xfrm>
            <a:off x="0" y="576618"/>
            <a:ext cx="9144000" cy="137779"/>
            <a:chOff x="0" y="46656"/>
            <a:chExt cx="9144000" cy="137779"/>
          </a:xfrm>
        </p:grpSpPr>
        <p:sp>
          <p:nvSpPr>
            <p:cNvPr id="8" name="Rectangle 7"/>
            <p:cNvSpPr/>
            <p:nvPr/>
          </p:nvSpPr>
          <p:spPr>
            <a:xfrm>
              <a:off x="0" y="69826"/>
              <a:ext cx="9144000" cy="45719"/>
            </a:xfrm>
            <a:prstGeom prst="rect">
              <a:avLst/>
            </a:prstGeom>
            <a:solidFill>
              <a:srgbClr val="B0B1B4"/>
            </a:solidFill>
            <a:ln>
              <a:solidFill>
                <a:srgbClr val="B0B1B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ight Triangle 8"/>
            <p:cNvSpPr/>
            <p:nvPr userDrawn="1"/>
          </p:nvSpPr>
          <p:spPr>
            <a:xfrm rot="10800000">
              <a:off x="4903648" y="46948"/>
              <a:ext cx="203611" cy="137487"/>
            </a:xfrm>
            <a:prstGeom prst="rtTriangle">
              <a:avLst/>
            </a:prstGeom>
            <a:solidFill>
              <a:srgbClr val="A32638"/>
            </a:solidFill>
            <a:ln>
              <a:solidFill>
                <a:srgbClr val="A326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p:cNvSpPr/>
            <p:nvPr userDrawn="1"/>
          </p:nvSpPr>
          <p:spPr>
            <a:xfrm>
              <a:off x="5107259" y="46656"/>
              <a:ext cx="4036741" cy="137779"/>
            </a:xfrm>
            <a:prstGeom prst="rect">
              <a:avLst/>
            </a:prstGeom>
            <a:solidFill>
              <a:srgbClr val="A32638"/>
            </a:solidFill>
            <a:ln>
              <a:solidFill>
                <a:srgbClr val="A326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13" name="Picture 12" descr="CoverSlide_Footer_03.png"/>
          <p:cNvPicPr>
            <a:picLocks noChangeAspect="1"/>
          </p:cNvPicPr>
          <p:nvPr userDrawn="1"/>
        </p:nvPicPr>
        <p:blipFill rotWithShape="1">
          <a:blip r:embed="rId2">
            <a:extLst>
              <a:ext uri="{28A0092B-C50C-407E-A947-70E740481C1C}">
                <a14:useLocalDpi xmlns:a14="http://schemas.microsoft.com/office/drawing/2010/main" val="0"/>
              </a:ext>
            </a:extLst>
          </a:blip>
          <a:srcRect b="34327"/>
          <a:stretch/>
        </p:blipFill>
        <p:spPr>
          <a:xfrm>
            <a:off x="0" y="6477563"/>
            <a:ext cx="9144000" cy="384329"/>
          </a:xfrm>
          <a:prstGeom prst="rect">
            <a:avLst/>
          </a:prstGeom>
        </p:spPr>
      </p:pic>
    </p:spTree>
    <p:extLst>
      <p:ext uri="{BB962C8B-B14F-4D97-AF65-F5344CB8AC3E}">
        <p14:creationId xmlns:p14="http://schemas.microsoft.com/office/powerpoint/2010/main" val="41918952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_2">
    <p:bg>
      <p:bgPr>
        <a:solidFill>
          <a:schemeClr val="bg1"/>
        </a:solidFill>
        <a:effectLst/>
      </p:bgPr>
    </p:bg>
    <p:spTree>
      <p:nvGrpSpPr>
        <p:cNvPr id="1" name=""/>
        <p:cNvGrpSpPr/>
        <p:nvPr/>
      </p:nvGrpSpPr>
      <p:grpSpPr>
        <a:xfrm>
          <a:off x="0" y="0"/>
          <a:ext cx="0" cy="0"/>
          <a:chOff x="0" y="0"/>
          <a:chExt cx="0" cy="0"/>
        </a:xfrm>
      </p:grpSpPr>
      <p:pic>
        <p:nvPicPr>
          <p:cNvPr id="38914" name="Picture 2" descr="https://www.breakingblueresearch.com/wp-content/uploads/invest-funds-header.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5721" y="4011210"/>
            <a:ext cx="9044635" cy="2571993"/>
          </a:xfrm>
          <a:prstGeom prst="rect">
            <a:avLst/>
          </a:prstGeom>
          <a:noFill/>
          <a:extLst>
            <a:ext uri="{909E8E84-426E-40DD-AFC4-6F175D3DCCD1}">
              <a14:hiddenFill xmlns:a14="http://schemas.microsoft.com/office/drawing/2010/main">
                <a:solidFill>
                  <a:srgbClr val="FFFFFF"/>
                </a:solidFill>
              </a14:hiddenFill>
            </a:ext>
          </a:extLst>
        </p:spPr>
      </p:pic>
      <p:sp>
        <p:nvSpPr>
          <p:cNvPr id="19" name="Shape 470"/>
          <p:cNvSpPr/>
          <p:nvPr userDrawn="1"/>
        </p:nvSpPr>
        <p:spPr>
          <a:xfrm>
            <a:off x="30745" y="3398108"/>
            <a:ext cx="9074585" cy="3211262"/>
          </a:xfrm>
          <a:prstGeom prst="rect">
            <a:avLst/>
          </a:prstGeom>
          <a:gradFill>
            <a:gsLst>
              <a:gs pos="0">
                <a:srgbClr val="FFFFFF">
                  <a:alpha val="0"/>
                </a:srgbClr>
              </a:gs>
              <a:gs pos="3274">
                <a:srgbClr val="FFFFFF">
                  <a:alpha val="0"/>
                </a:srgbClr>
              </a:gs>
              <a:gs pos="43000">
                <a:srgbClr val="FFFFFF">
                  <a:alpha val="75294"/>
                </a:srgbClr>
              </a:gs>
              <a:gs pos="79000">
                <a:schemeClr val="lt1"/>
              </a:gs>
              <a:gs pos="100000">
                <a:schemeClr val="lt1"/>
              </a:gs>
            </a:gsLst>
            <a:lin ang="16200000" scaled="0"/>
          </a:gradFill>
          <a:ln>
            <a:noFill/>
          </a:ln>
        </p:spPr>
        <p:txBody>
          <a:bodyPr lIns="51425" tIns="25700" rIns="51425" bIns="25700" anchor="ctr" anchorCtr="0">
            <a:noAutofit/>
          </a:bodyPr>
          <a:lstStyle/>
          <a:p>
            <a:pPr marL="0" marR="0" lvl="0" indent="0" algn="ctr" rtl="0">
              <a:lnSpc>
                <a:spcPct val="100000"/>
              </a:lnSpc>
              <a:spcBef>
                <a:spcPts val="0"/>
              </a:spcBef>
              <a:spcAft>
                <a:spcPts val="0"/>
              </a:spcAft>
              <a:buClr>
                <a:srgbClr val="000000"/>
              </a:buClr>
              <a:buFont typeface="Arial"/>
              <a:buNone/>
            </a:pPr>
            <a:endParaRPr sz="800" b="0" i="0" u="none" strike="noStrike" cap="none" dirty="0">
              <a:solidFill>
                <a:schemeClr val="lt1"/>
              </a:solidFill>
              <a:latin typeface="Arial"/>
              <a:ea typeface="Arial"/>
              <a:cs typeface="Arial"/>
              <a:sym typeface="Arial"/>
            </a:endParaRPr>
          </a:p>
        </p:txBody>
      </p:sp>
      <p:sp>
        <p:nvSpPr>
          <p:cNvPr id="16" name="Rectangle 15"/>
          <p:cNvSpPr/>
          <p:nvPr userDrawn="1"/>
        </p:nvSpPr>
        <p:spPr>
          <a:xfrm rot="16200000">
            <a:off x="6068050" y="3478426"/>
            <a:ext cx="6090333" cy="45719"/>
          </a:xfrm>
          <a:prstGeom prst="rect">
            <a:avLst/>
          </a:prstGeom>
          <a:solidFill>
            <a:srgbClr val="B0B1B4"/>
          </a:solidFill>
          <a:ln>
            <a:solidFill>
              <a:srgbClr val="B0B1B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userDrawn="1"/>
        </p:nvSpPr>
        <p:spPr>
          <a:xfrm rot="16200000">
            <a:off x="-3010863" y="3477484"/>
            <a:ext cx="6067450" cy="45719"/>
          </a:xfrm>
          <a:prstGeom prst="rect">
            <a:avLst/>
          </a:prstGeom>
          <a:solidFill>
            <a:srgbClr val="B0B1B4"/>
          </a:solidFill>
          <a:ln>
            <a:solidFill>
              <a:srgbClr val="B0B1B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33" descr="CoverSlide_Footer_03.png"/>
          <p:cNvPicPr>
            <a:picLocks noChangeAspect="1"/>
          </p:cNvPicPr>
          <p:nvPr userDrawn="1"/>
        </p:nvPicPr>
        <p:blipFill rotWithShape="1">
          <a:blip r:embed="rId3">
            <a:extLst>
              <a:ext uri="{28A0092B-C50C-407E-A947-70E740481C1C}">
                <a14:useLocalDpi xmlns:a14="http://schemas.microsoft.com/office/drawing/2010/main" val="0"/>
              </a:ext>
            </a:extLst>
          </a:blip>
          <a:srcRect b="34327"/>
          <a:stretch/>
        </p:blipFill>
        <p:spPr>
          <a:xfrm>
            <a:off x="0" y="6477563"/>
            <a:ext cx="9144000" cy="384329"/>
          </a:xfrm>
          <a:prstGeom prst="rect">
            <a:avLst/>
          </a:prstGeom>
        </p:spPr>
      </p:pic>
      <p:sp>
        <p:nvSpPr>
          <p:cNvPr id="32" name="Right Triangle 31"/>
          <p:cNvSpPr/>
          <p:nvPr userDrawn="1"/>
        </p:nvSpPr>
        <p:spPr>
          <a:xfrm flipV="1">
            <a:off x="4036099" y="6657113"/>
            <a:ext cx="203611" cy="130869"/>
          </a:xfrm>
          <a:prstGeom prst="rtTriangle">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7" name="Group 6"/>
          <p:cNvGrpSpPr/>
          <p:nvPr userDrawn="1"/>
        </p:nvGrpSpPr>
        <p:grpSpPr>
          <a:xfrm>
            <a:off x="0" y="443448"/>
            <a:ext cx="9144000" cy="137779"/>
            <a:chOff x="0" y="46656"/>
            <a:chExt cx="9144000" cy="137779"/>
          </a:xfrm>
        </p:grpSpPr>
        <p:sp>
          <p:nvSpPr>
            <p:cNvPr id="8" name="Rectangle 7"/>
            <p:cNvSpPr/>
            <p:nvPr/>
          </p:nvSpPr>
          <p:spPr>
            <a:xfrm>
              <a:off x="0" y="69826"/>
              <a:ext cx="9144000" cy="45719"/>
            </a:xfrm>
            <a:prstGeom prst="rect">
              <a:avLst/>
            </a:prstGeom>
            <a:solidFill>
              <a:srgbClr val="B0B1B4"/>
            </a:solidFill>
            <a:ln>
              <a:solidFill>
                <a:srgbClr val="B0B1B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ight Triangle 8"/>
            <p:cNvSpPr/>
            <p:nvPr userDrawn="1"/>
          </p:nvSpPr>
          <p:spPr>
            <a:xfrm rot="10800000">
              <a:off x="4903648" y="46948"/>
              <a:ext cx="203611" cy="137487"/>
            </a:xfrm>
            <a:prstGeom prst="rtTriangle">
              <a:avLst/>
            </a:prstGeom>
            <a:solidFill>
              <a:srgbClr val="A32638"/>
            </a:solidFill>
            <a:ln>
              <a:solidFill>
                <a:srgbClr val="A326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p:cNvSpPr/>
            <p:nvPr userDrawn="1"/>
          </p:nvSpPr>
          <p:spPr>
            <a:xfrm>
              <a:off x="5107259" y="46656"/>
              <a:ext cx="4036741" cy="137779"/>
            </a:xfrm>
            <a:prstGeom prst="rect">
              <a:avLst/>
            </a:prstGeom>
            <a:solidFill>
              <a:srgbClr val="A32638"/>
            </a:solidFill>
            <a:ln>
              <a:solidFill>
                <a:srgbClr val="A326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6008443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lank_3">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srcRect b="25733"/>
          <a:stretch/>
        </p:blipFill>
        <p:spPr>
          <a:xfrm>
            <a:off x="30866" y="3019823"/>
            <a:ext cx="9105210" cy="3596132"/>
          </a:xfrm>
          <a:prstGeom prst="rect">
            <a:avLst/>
          </a:prstGeom>
        </p:spPr>
      </p:pic>
      <p:sp>
        <p:nvSpPr>
          <p:cNvPr id="19" name="Shape 470"/>
          <p:cNvSpPr/>
          <p:nvPr userDrawn="1"/>
        </p:nvSpPr>
        <p:spPr>
          <a:xfrm>
            <a:off x="18861" y="2620108"/>
            <a:ext cx="9129101" cy="3883407"/>
          </a:xfrm>
          <a:prstGeom prst="rect">
            <a:avLst/>
          </a:prstGeom>
          <a:gradFill>
            <a:gsLst>
              <a:gs pos="0">
                <a:srgbClr val="FFFFFF">
                  <a:alpha val="0"/>
                </a:srgbClr>
              </a:gs>
              <a:gs pos="3274">
                <a:srgbClr val="FFFFFF">
                  <a:alpha val="0"/>
                </a:srgbClr>
              </a:gs>
              <a:gs pos="43000">
                <a:srgbClr val="FFFFFF">
                  <a:alpha val="75294"/>
                </a:srgbClr>
              </a:gs>
              <a:gs pos="79000">
                <a:schemeClr val="lt1"/>
              </a:gs>
              <a:gs pos="100000">
                <a:schemeClr val="lt1"/>
              </a:gs>
            </a:gsLst>
            <a:lin ang="16200000" scaled="0"/>
          </a:gradFill>
          <a:ln>
            <a:noFill/>
          </a:ln>
        </p:spPr>
        <p:txBody>
          <a:bodyPr lIns="51425" tIns="25700" rIns="51425" bIns="25700" anchor="ctr" anchorCtr="0">
            <a:noAutofit/>
          </a:bodyPr>
          <a:lstStyle/>
          <a:p>
            <a:pPr marL="0" marR="0" lvl="0" indent="0" algn="ctr" rtl="0">
              <a:lnSpc>
                <a:spcPct val="100000"/>
              </a:lnSpc>
              <a:spcBef>
                <a:spcPts val="0"/>
              </a:spcBef>
              <a:spcAft>
                <a:spcPts val="0"/>
              </a:spcAft>
              <a:buClr>
                <a:srgbClr val="000000"/>
              </a:buClr>
              <a:buFont typeface="Arial"/>
              <a:buNone/>
            </a:pPr>
            <a:endParaRPr sz="800" b="0" i="0" u="none" strike="noStrike" cap="none" dirty="0">
              <a:solidFill>
                <a:schemeClr val="lt1"/>
              </a:solidFill>
              <a:latin typeface="Arial"/>
              <a:ea typeface="Arial"/>
              <a:cs typeface="Arial"/>
              <a:sym typeface="Arial"/>
            </a:endParaRPr>
          </a:p>
        </p:txBody>
      </p:sp>
      <p:sp>
        <p:nvSpPr>
          <p:cNvPr id="16" name="Rectangle 15"/>
          <p:cNvSpPr/>
          <p:nvPr userDrawn="1"/>
        </p:nvSpPr>
        <p:spPr>
          <a:xfrm rot="16200000">
            <a:off x="6068050" y="3478426"/>
            <a:ext cx="6090333" cy="45719"/>
          </a:xfrm>
          <a:prstGeom prst="rect">
            <a:avLst/>
          </a:prstGeom>
          <a:solidFill>
            <a:srgbClr val="B0B1B4"/>
          </a:solidFill>
          <a:ln>
            <a:solidFill>
              <a:srgbClr val="B0B1B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userDrawn="1"/>
        </p:nvSpPr>
        <p:spPr>
          <a:xfrm rot="16200000">
            <a:off x="-3010863" y="3477484"/>
            <a:ext cx="6067450" cy="45719"/>
          </a:xfrm>
          <a:prstGeom prst="rect">
            <a:avLst/>
          </a:prstGeom>
          <a:solidFill>
            <a:srgbClr val="B0B1B4"/>
          </a:solidFill>
          <a:ln>
            <a:solidFill>
              <a:srgbClr val="B0B1B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33" descr="CoverSlide_Footer_03.png"/>
          <p:cNvPicPr>
            <a:picLocks noChangeAspect="1"/>
          </p:cNvPicPr>
          <p:nvPr userDrawn="1"/>
        </p:nvPicPr>
        <p:blipFill rotWithShape="1">
          <a:blip r:embed="rId3">
            <a:extLst>
              <a:ext uri="{28A0092B-C50C-407E-A947-70E740481C1C}">
                <a14:useLocalDpi xmlns:a14="http://schemas.microsoft.com/office/drawing/2010/main" val="0"/>
              </a:ext>
            </a:extLst>
          </a:blip>
          <a:srcRect b="34327"/>
          <a:stretch/>
        </p:blipFill>
        <p:spPr>
          <a:xfrm>
            <a:off x="0" y="6477563"/>
            <a:ext cx="9144000" cy="384329"/>
          </a:xfrm>
          <a:prstGeom prst="rect">
            <a:avLst/>
          </a:prstGeom>
        </p:spPr>
      </p:pic>
      <p:sp>
        <p:nvSpPr>
          <p:cNvPr id="32" name="Right Triangle 31"/>
          <p:cNvSpPr/>
          <p:nvPr userDrawn="1"/>
        </p:nvSpPr>
        <p:spPr>
          <a:xfrm flipV="1">
            <a:off x="4036099" y="6657113"/>
            <a:ext cx="203611" cy="130869"/>
          </a:xfrm>
          <a:prstGeom prst="rtTriangle">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7" name="Group 6"/>
          <p:cNvGrpSpPr/>
          <p:nvPr userDrawn="1"/>
        </p:nvGrpSpPr>
        <p:grpSpPr>
          <a:xfrm>
            <a:off x="0" y="443448"/>
            <a:ext cx="9144000" cy="137779"/>
            <a:chOff x="0" y="46656"/>
            <a:chExt cx="9144000" cy="137779"/>
          </a:xfrm>
        </p:grpSpPr>
        <p:sp>
          <p:nvSpPr>
            <p:cNvPr id="8" name="Rectangle 7"/>
            <p:cNvSpPr/>
            <p:nvPr/>
          </p:nvSpPr>
          <p:spPr>
            <a:xfrm>
              <a:off x="0" y="69826"/>
              <a:ext cx="9144000" cy="45719"/>
            </a:xfrm>
            <a:prstGeom prst="rect">
              <a:avLst/>
            </a:prstGeom>
            <a:solidFill>
              <a:srgbClr val="B0B1B4"/>
            </a:solidFill>
            <a:ln>
              <a:solidFill>
                <a:srgbClr val="B0B1B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ight Triangle 8"/>
            <p:cNvSpPr/>
            <p:nvPr userDrawn="1"/>
          </p:nvSpPr>
          <p:spPr>
            <a:xfrm rot="10800000">
              <a:off x="4903648" y="46948"/>
              <a:ext cx="203611" cy="137487"/>
            </a:xfrm>
            <a:prstGeom prst="rtTriangle">
              <a:avLst/>
            </a:prstGeom>
            <a:solidFill>
              <a:srgbClr val="A32638"/>
            </a:solidFill>
            <a:ln>
              <a:solidFill>
                <a:srgbClr val="A326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p:cNvSpPr/>
            <p:nvPr userDrawn="1"/>
          </p:nvSpPr>
          <p:spPr>
            <a:xfrm>
              <a:off x="5107259" y="46656"/>
              <a:ext cx="4036741" cy="137779"/>
            </a:xfrm>
            <a:prstGeom prst="rect">
              <a:avLst/>
            </a:prstGeom>
            <a:solidFill>
              <a:srgbClr val="A32638"/>
            </a:solidFill>
            <a:ln>
              <a:solidFill>
                <a:srgbClr val="A326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8403645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lank_4">
    <p:bg>
      <p:bgPr>
        <a:solidFill>
          <a:schemeClr val="bg1"/>
        </a:solidFill>
        <a:effectLst/>
      </p:bgPr>
    </p:bg>
    <p:spTree>
      <p:nvGrpSpPr>
        <p:cNvPr id="1" name=""/>
        <p:cNvGrpSpPr/>
        <p:nvPr/>
      </p:nvGrpSpPr>
      <p:grpSpPr>
        <a:xfrm>
          <a:off x="0" y="0"/>
          <a:ext cx="0" cy="0"/>
          <a:chOff x="0" y="0"/>
          <a:chExt cx="0" cy="0"/>
        </a:xfrm>
      </p:grpSpPr>
      <p:pic>
        <p:nvPicPr>
          <p:cNvPr id="20" name="Picture 19"/>
          <p:cNvPicPr>
            <a:picLocks noChangeAspect="1"/>
          </p:cNvPicPr>
          <p:nvPr userDrawn="1"/>
        </p:nvPicPr>
        <p:blipFill rotWithShape="1">
          <a:blip r:embed="rId2" cstate="print">
            <a:extLst>
              <a:ext uri="{28A0092B-C50C-407E-A947-70E740481C1C}">
                <a14:useLocalDpi xmlns:a14="http://schemas.microsoft.com/office/drawing/2010/main" val="0"/>
              </a:ext>
            </a:extLst>
          </a:blip>
          <a:srcRect l="15199" r="21011"/>
          <a:stretch/>
        </p:blipFill>
        <p:spPr>
          <a:xfrm flipH="1">
            <a:off x="3256592" y="504282"/>
            <a:ext cx="5833765" cy="6096000"/>
          </a:xfrm>
          <a:prstGeom prst="rect">
            <a:avLst/>
          </a:prstGeom>
        </p:spPr>
      </p:pic>
      <p:sp>
        <p:nvSpPr>
          <p:cNvPr id="19" name="Shape 470"/>
          <p:cNvSpPr/>
          <p:nvPr userDrawn="1"/>
        </p:nvSpPr>
        <p:spPr>
          <a:xfrm>
            <a:off x="3087445" y="443448"/>
            <a:ext cx="6063681" cy="6279099"/>
          </a:xfrm>
          <a:prstGeom prst="rect">
            <a:avLst/>
          </a:prstGeom>
          <a:gradFill>
            <a:gsLst>
              <a:gs pos="0">
                <a:srgbClr val="FFFFFF">
                  <a:alpha val="0"/>
                </a:srgbClr>
              </a:gs>
              <a:gs pos="3274">
                <a:srgbClr val="FFFFFF">
                  <a:alpha val="0"/>
                </a:srgbClr>
              </a:gs>
              <a:gs pos="43000">
                <a:srgbClr val="FFFFFF">
                  <a:alpha val="75294"/>
                </a:srgbClr>
              </a:gs>
              <a:gs pos="79000">
                <a:schemeClr val="lt1"/>
              </a:gs>
              <a:gs pos="100000">
                <a:schemeClr val="lt1"/>
              </a:gs>
            </a:gsLst>
            <a:lin ang="12000000" scaled="0"/>
          </a:gradFill>
          <a:ln>
            <a:noFill/>
          </a:ln>
        </p:spPr>
        <p:txBody>
          <a:bodyPr lIns="51425" tIns="25700" rIns="51425" bIns="25700" anchor="ctr" anchorCtr="0">
            <a:noAutofit/>
          </a:bodyPr>
          <a:lstStyle/>
          <a:p>
            <a:pPr marL="0" marR="0" lvl="0" indent="0" algn="ctr" rtl="0">
              <a:lnSpc>
                <a:spcPct val="100000"/>
              </a:lnSpc>
              <a:spcBef>
                <a:spcPts val="0"/>
              </a:spcBef>
              <a:spcAft>
                <a:spcPts val="0"/>
              </a:spcAft>
              <a:buClr>
                <a:srgbClr val="000000"/>
              </a:buClr>
              <a:buFont typeface="Arial"/>
              <a:buNone/>
            </a:pPr>
            <a:endParaRPr sz="800" b="0" i="0" u="none" strike="noStrike" cap="none" dirty="0">
              <a:solidFill>
                <a:schemeClr val="lt1"/>
              </a:solidFill>
              <a:latin typeface="Arial"/>
              <a:ea typeface="Arial"/>
              <a:cs typeface="Arial"/>
              <a:sym typeface="Arial"/>
            </a:endParaRPr>
          </a:p>
        </p:txBody>
      </p:sp>
      <p:sp>
        <p:nvSpPr>
          <p:cNvPr id="16" name="Rectangle 15"/>
          <p:cNvSpPr/>
          <p:nvPr userDrawn="1"/>
        </p:nvSpPr>
        <p:spPr>
          <a:xfrm rot="16200000">
            <a:off x="6068050" y="3478426"/>
            <a:ext cx="6090333" cy="45719"/>
          </a:xfrm>
          <a:prstGeom prst="rect">
            <a:avLst/>
          </a:prstGeom>
          <a:solidFill>
            <a:srgbClr val="B0B1B4"/>
          </a:solidFill>
          <a:ln>
            <a:solidFill>
              <a:srgbClr val="B0B1B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userDrawn="1"/>
        </p:nvSpPr>
        <p:spPr>
          <a:xfrm rot="16200000">
            <a:off x="-3010863" y="3477484"/>
            <a:ext cx="6067450" cy="45719"/>
          </a:xfrm>
          <a:prstGeom prst="rect">
            <a:avLst/>
          </a:prstGeom>
          <a:solidFill>
            <a:srgbClr val="B0B1B4"/>
          </a:solidFill>
          <a:ln>
            <a:solidFill>
              <a:srgbClr val="B0B1B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33" descr="CoverSlide_Footer_03.png"/>
          <p:cNvPicPr>
            <a:picLocks noChangeAspect="1"/>
          </p:cNvPicPr>
          <p:nvPr userDrawn="1"/>
        </p:nvPicPr>
        <p:blipFill rotWithShape="1">
          <a:blip r:embed="rId3">
            <a:extLst>
              <a:ext uri="{28A0092B-C50C-407E-A947-70E740481C1C}">
                <a14:useLocalDpi xmlns:a14="http://schemas.microsoft.com/office/drawing/2010/main" val="0"/>
              </a:ext>
            </a:extLst>
          </a:blip>
          <a:srcRect b="34327"/>
          <a:stretch/>
        </p:blipFill>
        <p:spPr>
          <a:xfrm>
            <a:off x="0" y="6477563"/>
            <a:ext cx="9144000" cy="384329"/>
          </a:xfrm>
          <a:prstGeom prst="rect">
            <a:avLst/>
          </a:prstGeom>
        </p:spPr>
      </p:pic>
      <p:sp>
        <p:nvSpPr>
          <p:cNvPr id="32" name="Right Triangle 31"/>
          <p:cNvSpPr/>
          <p:nvPr userDrawn="1"/>
        </p:nvSpPr>
        <p:spPr>
          <a:xfrm flipV="1">
            <a:off x="4036099" y="6657113"/>
            <a:ext cx="203611" cy="130869"/>
          </a:xfrm>
          <a:prstGeom prst="rtTriangle">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7" name="Group 6"/>
          <p:cNvGrpSpPr/>
          <p:nvPr userDrawn="1"/>
        </p:nvGrpSpPr>
        <p:grpSpPr>
          <a:xfrm>
            <a:off x="0" y="443448"/>
            <a:ext cx="9144000" cy="137779"/>
            <a:chOff x="0" y="46656"/>
            <a:chExt cx="9144000" cy="137779"/>
          </a:xfrm>
        </p:grpSpPr>
        <p:sp>
          <p:nvSpPr>
            <p:cNvPr id="8" name="Rectangle 7"/>
            <p:cNvSpPr/>
            <p:nvPr/>
          </p:nvSpPr>
          <p:spPr>
            <a:xfrm>
              <a:off x="0" y="69826"/>
              <a:ext cx="9144000" cy="45719"/>
            </a:xfrm>
            <a:prstGeom prst="rect">
              <a:avLst/>
            </a:prstGeom>
            <a:solidFill>
              <a:srgbClr val="B0B1B4"/>
            </a:solidFill>
            <a:ln>
              <a:solidFill>
                <a:srgbClr val="B0B1B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ight Triangle 8"/>
            <p:cNvSpPr/>
            <p:nvPr userDrawn="1"/>
          </p:nvSpPr>
          <p:spPr>
            <a:xfrm rot="10800000">
              <a:off x="4903648" y="46948"/>
              <a:ext cx="203611" cy="137487"/>
            </a:xfrm>
            <a:prstGeom prst="rtTriangle">
              <a:avLst/>
            </a:prstGeom>
            <a:solidFill>
              <a:srgbClr val="A32638"/>
            </a:solidFill>
            <a:ln>
              <a:solidFill>
                <a:srgbClr val="A326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p:cNvSpPr/>
            <p:nvPr userDrawn="1"/>
          </p:nvSpPr>
          <p:spPr>
            <a:xfrm>
              <a:off x="5107259" y="46656"/>
              <a:ext cx="4036741" cy="137779"/>
            </a:xfrm>
            <a:prstGeom prst="rect">
              <a:avLst/>
            </a:prstGeom>
            <a:solidFill>
              <a:srgbClr val="A32638"/>
            </a:solidFill>
            <a:ln>
              <a:solidFill>
                <a:srgbClr val="A326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35016305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_5">
    <p:bg>
      <p:bgPr>
        <a:solidFill>
          <a:schemeClr val="bg1"/>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127" y="2084746"/>
            <a:ext cx="9121976" cy="4482592"/>
          </a:xfrm>
          <a:prstGeom prst="rect">
            <a:avLst/>
          </a:prstGeom>
        </p:spPr>
      </p:pic>
      <p:sp>
        <p:nvSpPr>
          <p:cNvPr id="19" name="Shape 470"/>
          <p:cNvSpPr/>
          <p:nvPr userDrawn="1"/>
        </p:nvSpPr>
        <p:spPr>
          <a:xfrm>
            <a:off x="3488" y="2018270"/>
            <a:ext cx="9129101" cy="4526298"/>
          </a:xfrm>
          <a:prstGeom prst="rect">
            <a:avLst/>
          </a:prstGeom>
          <a:gradFill>
            <a:gsLst>
              <a:gs pos="0">
                <a:srgbClr val="FFFFFF">
                  <a:alpha val="0"/>
                </a:srgbClr>
              </a:gs>
              <a:gs pos="3274">
                <a:srgbClr val="FFFFFF">
                  <a:alpha val="0"/>
                </a:srgbClr>
              </a:gs>
              <a:gs pos="43000">
                <a:srgbClr val="FFFFFF">
                  <a:alpha val="75294"/>
                </a:srgbClr>
              </a:gs>
              <a:gs pos="79000">
                <a:schemeClr val="lt1"/>
              </a:gs>
              <a:gs pos="100000">
                <a:schemeClr val="lt1"/>
              </a:gs>
            </a:gsLst>
            <a:lin ang="16200000" scaled="0"/>
          </a:gradFill>
          <a:ln>
            <a:noFill/>
          </a:ln>
        </p:spPr>
        <p:txBody>
          <a:bodyPr lIns="51425" tIns="25700" rIns="51425" bIns="25700" anchor="ctr" anchorCtr="0">
            <a:noAutofit/>
          </a:bodyPr>
          <a:lstStyle/>
          <a:p>
            <a:pPr marL="0" marR="0" lvl="0" indent="0" algn="ctr" rtl="0">
              <a:lnSpc>
                <a:spcPct val="100000"/>
              </a:lnSpc>
              <a:spcBef>
                <a:spcPts val="0"/>
              </a:spcBef>
              <a:spcAft>
                <a:spcPts val="0"/>
              </a:spcAft>
              <a:buClr>
                <a:srgbClr val="000000"/>
              </a:buClr>
              <a:buFont typeface="Arial"/>
              <a:buNone/>
            </a:pPr>
            <a:endParaRPr sz="800" b="0" i="0" u="none" strike="noStrike" cap="none" dirty="0">
              <a:solidFill>
                <a:schemeClr val="lt1"/>
              </a:solidFill>
              <a:latin typeface="Arial"/>
              <a:ea typeface="Arial"/>
              <a:cs typeface="Arial"/>
              <a:sym typeface="Arial"/>
            </a:endParaRPr>
          </a:p>
        </p:txBody>
      </p:sp>
      <p:sp>
        <p:nvSpPr>
          <p:cNvPr id="16" name="Rectangle 15"/>
          <p:cNvSpPr/>
          <p:nvPr userDrawn="1"/>
        </p:nvSpPr>
        <p:spPr>
          <a:xfrm rot="16200000">
            <a:off x="6068050" y="3478426"/>
            <a:ext cx="6090333" cy="45719"/>
          </a:xfrm>
          <a:prstGeom prst="rect">
            <a:avLst/>
          </a:prstGeom>
          <a:solidFill>
            <a:srgbClr val="B0B1B4"/>
          </a:solidFill>
          <a:ln>
            <a:solidFill>
              <a:srgbClr val="B0B1B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userDrawn="1"/>
        </p:nvSpPr>
        <p:spPr>
          <a:xfrm rot="16200000">
            <a:off x="-3010863" y="3477484"/>
            <a:ext cx="6067450" cy="45719"/>
          </a:xfrm>
          <a:prstGeom prst="rect">
            <a:avLst/>
          </a:prstGeom>
          <a:solidFill>
            <a:srgbClr val="B0B1B4"/>
          </a:solidFill>
          <a:ln>
            <a:solidFill>
              <a:srgbClr val="B0B1B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33" descr="CoverSlide_Footer_03.png"/>
          <p:cNvPicPr>
            <a:picLocks noChangeAspect="1"/>
          </p:cNvPicPr>
          <p:nvPr userDrawn="1"/>
        </p:nvPicPr>
        <p:blipFill rotWithShape="1">
          <a:blip r:embed="rId3">
            <a:extLst>
              <a:ext uri="{28A0092B-C50C-407E-A947-70E740481C1C}">
                <a14:useLocalDpi xmlns:a14="http://schemas.microsoft.com/office/drawing/2010/main" val="0"/>
              </a:ext>
            </a:extLst>
          </a:blip>
          <a:srcRect b="34327"/>
          <a:stretch/>
        </p:blipFill>
        <p:spPr>
          <a:xfrm>
            <a:off x="0" y="6477563"/>
            <a:ext cx="9144000" cy="384329"/>
          </a:xfrm>
          <a:prstGeom prst="rect">
            <a:avLst/>
          </a:prstGeom>
        </p:spPr>
      </p:pic>
      <p:sp>
        <p:nvSpPr>
          <p:cNvPr id="32" name="Right Triangle 31"/>
          <p:cNvSpPr/>
          <p:nvPr userDrawn="1"/>
        </p:nvSpPr>
        <p:spPr>
          <a:xfrm flipV="1">
            <a:off x="4036099" y="6657113"/>
            <a:ext cx="203611" cy="130869"/>
          </a:xfrm>
          <a:prstGeom prst="rtTriangle">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7" name="Group 6"/>
          <p:cNvGrpSpPr/>
          <p:nvPr userDrawn="1"/>
        </p:nvGrpSpPr>
        <p:grpSpPr>
          <a:xfrm>
            <a:off x="0" y="443448"/>
            <a:ext cx="9144000" cy="137779"/>
            <a:chOff x="0" y="46656"/>
            <a:chExt cx="9144000" cy="137779"/>
          </a:xfrm>
        </p:grpSpPr>
        <p:sp>
          <p:nvSpPr>
            <p:cNvPr id="8" name="Rectangle 7"/>
            <p:cNvSpPr/>
            <p:nvPr/>
          </p:nvSpPr>
          <p:spPr>
            <a:xfrm>
              <a:off x="0" y="69826"/>
              <a:ext cx="9144000" cy="45719"/>
            </a:xfrm>
            <a:prstGeom prst="rect">
              <a:avLst/>
            </a:prstGeom>
            <a:solidFill>
              <a:srgbClr val="B0B1B4"/>
            </a:solidFill>
            <a:ln>
              <a:solidFill>
                <a:srgbClr val="B0B1B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ight Triangle 8"/>
            <p:cNvSpPr/>
            <p:nvPr userDrawn="1"/>
          </p:nvSpPr>
          <p:spPr>
            <a:xfrm rot="10800000">
              <a:off x="4903648" y="46948"/>
              <a:ext cx="203611" cy="137487"/>
            </a:xfrm>
            <a:prstGeom prst="rtTriangle">
              <a:avLst/>
            </a:prstGeom>
            <a:solidFill>
              <a:srgbClr val="A32638"/>
            </a:solidFill>
            <a:ln>
              <a:solidFill>
                <a:srgbClr val="A326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p:cNvSpPr/>
            <p:nvPr userDrawn="1"/>
          </p:nvSpPr>
          <p:spPr>
            <a:xfrm>
              <a:off x="5107259" y="46656"/>
              <a:ext cx="4036741" cy="137779"/>
            </a:xfrm>
            <a:prstGeom prst="rect">
              <a:avLst/>
            </a:prstGeom>
            <a:solidFill>
              <a:srgbClr val="A32638"/>
            </a:solidFill>
            <a:ln>
              <a:solidFill>
                <a:srgbClr val="A326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7800961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k_6">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srcRect l="2330" b="10133"/>
          <a:stretch/>
        </p:blipFill>
        <p:spPr>
          <a:xfrm>
            <a:off x="45722" y="2186679"/>
            <a:ext cx="9089038" cy="4382652"/>
          </a:xfrm>
          <a:prstGeom prst="rect">
            <a:avLst/>
          </a:prstGeom>
        </p:spPr>
      </p:pic>
      <p:sp>
        <p:nvSpPr>
          <p:cNvPr id="19" name="Shape 470"/>
          <p:cNvSpPr/>
          <p:nvPr userDrawn="1"/>
        </p:nvSpPr>
        <p:spPr>
          <a:xfrm>
            <a:off x="44406" y="1860332"/>
            <a:ext cx="9074585" cy="4976710"/>
          </a:xfrm>
          <a:prstGeom prst="rect">
            <a:avLst/>
          </a:prstGeom>
          <a:gradFill>
            <a:gsLst>
              <a:gs pos="0">
                <a:srgbClr val="FFFFFF">
                  <a:alpha val="0"/>
                </a:srgbClr>
              </a:gs>
              <a:gs pos="3274">
                <a:srgbClr val="FFFFFF">
                  <a:alpha val="0"/>
                </a:srgbClr>
              </a:gs>
              <a:gs pos="43000">
                <a:srgbClr val="FFFFFF">
                  <a:alpha val="75294"/>
                </a:srgbClr>
              </a:gs>
              <a:gs pos="79000">
                <a:schemeClr val="lt1"/>
              </a:gs>
              <a:gs pos="100000">
                <a:schemeClr val="lt1"/>
              </a:gs>
            </a:gsLst>
            <a:lin ang="15600000" scaled="0"/>
          </a:gradFill>
          <a:ln>
            <a:noFill/>
          </a:ln>
        </p:spPr>
        <p:txBody>
          <a:bodyPr lIns="51425" tIns="25700" rIns="51425" bIns="25700" anchor="ctr" anchorCtr="0">
            <a:noAutofit/>
          </a:bodyPr>
          <a:lstStyle/>
          <a:p>
            <a:pPr marL="0" marR="0" lvl="0" indent="0" algn="ctr" rtl="0">
              <a:lnSpc>
                <a:spcPct val="100000"/>
              </a:lnSpc>
              <a:spcBef>
                <a:spcPts val="0"/>
              </a:spcBef>
              <a:spcAft>
                <a:spcPts val="0"/>
              </a:spcAft>
              <a:buClr>
                <a:srgbClr val="000000"/>
              </a:buClr>
              <a:buFont typeface="Arial"/>
              <a:buNone/>
            </a:pPr>
            <a:endParaRPr sz="800" b="0" i="0" u="none" strike="noStrike" cap="none" dirty="0">
              <a:solidFill>
                <a:schemeClr val="lt1"/>
              </a:solidFill>
              <a:latin typeface="Arial"/>
              <a:ea typeface="Arial"/>
              <a:cs typeface="Arial"/>
              <a:sym typeface="Arial"/>
            </a:endParaRPr>
          </a:p>
        </p:txBody>
      </p:sp>
      <p:sp>
        <p:nvSpPr>
          <p:cNvPr id="16" name="Rectangle 15"/>
          <p:cNvSpPr/>
          <p:nvPr userDrawn="1"/>
        </p:nvSpPr>
        <p:spPr>
          <a:xfrm rot="16200000">
            <a:off x="6068050" y="3478426"/>
            <a:ext cx="6090333" cy="45719"/>
          </a:xfrm>
          <a:prstGeom prst="rect">
            <a:avLst/>
          </a:prstGeom>
          <a:solidFill>
            <a:srgbClr val="B0B1B4"/>
          </a:solidFill>
          <a:ln>
            <a:solidFill>
              <a:srgbClr val="B0B1B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userDrawn="1"/>
        </p:nvSpPr>
        <p:spPr>
          <a:xfrm rot="16200000">
            <a:off x="-3010863" y="3477484"/>
            <a:ext cx="6067450" cy="45719"/>
          </a:xfrm>
          <a:prstGeom prst="rect">
            <a:avLst/>
          </a:prstGeom>
          <a:solidFill>
            <a:srgbClr val="B0B1B4"/>
          </a:solidFill>
          <a:ln>
            <a:solidFill>
              <a:srgbClr val="B0B1B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33" descr="CoverSlide_Footer_03.png"/>
          <p:cNvPicPr>
            <a:picLocks noChangeAspect="1"/>
          </p:cNvPicPr>
          <p:nvPr userDrawn="1"/>
        </p:nvPicPr>
        <p:blipFill rotWithShape="1">
          <a:blip r:embed="rId3">
            <a:extLst>
              <a:ext uri="{28A0092B-C50C-407E-A947-70E740481C1C}">
                <a14:useLocalDpi xmlns:a14="http://schemas.microsoft.com/office/drawing/2010/main" val="0"/>
              </a:ext>
            </a:extLst>
          </a:blip>
          <a:srcRect b="34327"/>
          <a:stretch/>
        </p:blipFill>
        <p:spPr>
          <a:xfrm>
            <a:off x="0" y="6477563"/>
            <a:ext cx="9144000" cy="384329"/>
          </a:xfrm>
          <a:prstGeom prst="rect">
            <a:avLst/>
          </a:prstGeom>
        </p:spPr>
      </p:pic>
      <p:sp>
        <p:nvSpPr>
          <p:cNvPr id="32" name="Right Triangle 31"/>
          <p:cNvSpPr/>
          <p:nvPr userDrawn="1"/>
        </p:nvSpPr>
        <p:spPr>
          <a:xfrm flipV="1">
            <a:off x="4036099" y="6657113"/>
            <a:ext cx="203611" cy="130869"/>
          </a:xfrm>
          <a:prstGeom prst="rtTriangle">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7" name="Group 6"/>
          <p:cNvGrpSpPr/>
          <p:nvPr userDrawn="1"/>
        </p:nvGrpSpPr>
        <p:grpSpPr>
          <a:xfrm>
            <a:off x="0" y="443448"/>
            <a:ext cx="9144000" cy="137779"/>
            <a:chOff x="0" y="46656"/>
            <a:chExt cx="9144000" cy="137779"/>
          </a:xfrm>
        </p:grpSpPr>
        <p:sp>
          <p:nvSpPr>
            <p:cNvPr id="8" name="Rectangle 7"/>
            <p:cNvSpPr/>
            <p:nvPr/>
          </p:nvSpPr>
          <p:spPr>
            <a:xfrm>
              <a:off x="0" y="69826"/>
              <a:ext cx="9144000" cy="45719"/>
            </a:xfrm>
            <a:prstGeom prst="rect">
              <a:avLst/>
            </a:prstGeom>
            <a:solidFill>
              <a:srgbClr val="B0B1B4"/>
            </a:solidFill>
            <a:ln>
              <a:solidFill>
                <a:srgbClr val="B0B1B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ight Triangle 8"/>
            <p:cNvSpPr/>
            <p:nvPr userDrawn="1"/>
          </p:nvSpPr>
          <p:spPr>
            <a:xfrm rot="10800000">
              <a:off x="4903648" y="46948"/>
              <a:ext cx="203611" cy="137487"/>
            </a:xfrm>
            <a:prstGeom prst="rtTriangle">
              <a:avLst/>
            </a:prstGeom>
            <a:solidFill>
              <a:srgbClr val="A32638"/>
            </a:solidFill>
            <a:ln>
              <a:solidFill>
                <a:srgbClr val="A326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p:cNvSpPr/>
            <p:nvPr userDrawn="1"/>
          </p:nvSpPr>
          <p:spPr>
            <a:xfrm>
              <a:off x="5107259" y="46656"/>
              <a:ext cx="4036741" cy="137779"/>
            </a:xfrm>
            <a:prstGeom prst="rect">
              <a:avLst/>
            </a:prstGeom>
            <a:solidFill>
              <a:srgbClr val="A32638"/>
            </a:solidFill>
            <a:ln>
              <a:solidFill>
                <a:srgbClr val="A326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39948948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_7">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print">
            <a:extLst>
              <a:ext uri="{28A0092B-C50C-407E-A947-70E740481C1C}">
                <a14:useLocalDpi xmlns:a14="http://schemas.microsoft.com/office/drawing/2010/main" val="0"/>
              </a:ext>
            </a:extLst>
          </a:blip>
          <a:srcRect l="27122" r="23562"/>
          <a:stretch/>
        </p:blipFill>
        <p:spPr>
          <a:xfrm>
            <a:off x="4298778" y="512337"/>
            <a:ext cx="4791579" cy="6146409"/>
          </a:xfrm>
          <a:prstGeom prst="rect">
            <a:avLst/>
          </a:prstGeom>
        </p:spPr>
      </p:pic>
      <p:sp>
        <p:nvSpPr>
          <p:cNvPr id="17" name="Shape 470"/>
          <p:cNvSpPr/>
          <p:nvPr userDrawn="1"/>
        </p:nvSpPr>
        <p:spPr>
          <a:xfrm>
            <a:off x="2950202" y="360163"/>
            <a:ext cx="6352985" cy="6183303"/>
          </a:xfrm>
          <a:prstGeom prst="rect">
            <a:avLst/>
          </a:prstGeom>
          <a:gradFill>
            <a:gsLst>
              <a:gs pos="0">
                <a:srgbClr val="FFFFFF">
                  <a:alpha val="0"/>
                </a:srgbClr>
              </a:gs>
              <a:gs pos="3274">
                <a:srgbClr val="FFFFFF">
                  <a:alpha val="0"/>
                </a:srgbClr>
              </a:gs>
              <a:gs pos="43000">
                <a:srgbClr val="FFFFFF">
                  <a:alpha val="75294"/>
                </a:srgbClr>
              </a:gs>
              <a:gs pos="79000">
                <a:schemeClr val="lt1"/>
              </a:gs>
              <a:gs pos="100000">
                <a:schemeClr val="lt1"/>
              </a:gs>
            </a:gsLst>
            <a:lin ang="10800000" scaled="0"/>
          </a:gradFill>
          <a:ln>
            <a:noFill/>
          </a:ln>
        </p:spPr>
        <p:txBody>
          <a:bodyPr lIns="51425" tIns="25700" rIns="51425" bIns="25700" anchor="ctr" anchorCtr="0">
            <a:noAutofit/>
          </a:bodyPr>
          <a:lstStyle/>
          <a:p>
            <a:pPr marL="0" marR="0" lvl="0" indent="0" algn="ctr" rtl="0">
              <a:lnSpc>
                <a:spcPct val="100000"/>
              </a:lnSpc>
              <a:spcBef>
                <a:spcPts val="0"/>
              </a:spcBef>
              <a:spcAft>
                <a:spcPts val="0"/>
              </a:spcAft>
              <a:buClr>
                <a:srgbClr val="000000"/>
              </a:buClr>
              <a:buFont typeface="Arial"/>
              <a:buNone/>
            </a:pPr>
            <a:endParaRPr sz="800" b="0" i="0" u="none" strike="noStrike" cap="none" dirty="0">
              <a:solidFill>
                <a:schemeClr val="lt1"/>
              </a:solidFill>
              <a:latin typeface="Arial"/>
              <a:ea typeface="Arial"/>
              <a:cs typeface="Arial"/>
              <a:sym typeface="Arial"/>
            </a:endParaRPr>
          </a:p>
        </p:txBody>
      </p:sp>
      <p:sp>
        <p:nvSpPr>
          <p:cNvPr id="16" name="Rectangle 15"/>
          <p:cNvSpPr/>
          <p:nvPr userDrawn="1"/>
        </p:nvSpPr>
        <p:spPr>
          <a:xfrm rot="16200000">
            <a:off x="6068050" y="3478426"/>
            <a:ext cx="6090333" cy="45719"/>
          </a:xfrm>
          <a:prstGeom prst="rect">
            <a:avLst/>
          </a:prstGeom>
          <a:solidFill>
            <a:srgbClr val="B0B1B4"/>
          </a:solidFill>
          <a:ln>
            <a:solidFill>
              <a:srgbClr val="B0B1B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userDrawn="1"/>
        </p:nvSpPr>
        <p:spPr>
          <a:xfrm rot="16200000">
            <a:off x="-3010863" y="3477484"/>
            <a:ext cx="6067450" cy="45719"/>
          </a:xfrm>
          <a:prstGeom prst="rect">
            <a:avLst/>
          </a:prstGeom>
          <a:solidFill>
            <a:srgbClr val="B0B1B4"/>
          </a:solidFill>
          <a:ln>
            <a:solidFill>
              <a:srgbClr val="B0B1B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33" descr="CoverSlide_Footer_03.png"/>
          <p:cNvPicPr>
            <a:picLocks noChangeAspect="1"/>
          </p:cNvPicPr>
          <p:nvPr userDrawn="1"/>
        </p:nvPicPr>
        <p:blipFill rotWithShape="1">
          <a:blip r:embed="rId3">
            <a:extLst>
              <a:ext uri="{28A0092B-C50C-407E-A947-70E740481C1C}">
                <a14:useLocalDpi xmlns:a14="http://schemas.microsoft.com/office/drawing/2010/main" val="0"/>
              </a:ext>
            </a:extLst>
          </a:blip>
          <a:srcRect b="34327"/>
          <a:stretch/>
        </p:blipFill>
        <p:spPr>
          <a:xfrm>
            <a:off x="0" y="6477563"/>
            <a:ext cx="9144000" cy="384329"/>
          </a:xfrm>
          <a:prstGeom prst="rect">
            <a:avLst/>
          </a:prstGeom>
        </p:spPr>
      </p:pic>
      <p:sp>
        <p:nvSpPr>
          <p:cNvPr id="32" name="Right Triangle 31"/>
          <p:cNvSpPr/>
          <p:nvPr userDrawn="1"/>
        </p:nvSpPr>
        <p:spPr>
          <a:xfrm flipV="1">
            <a:off x="4036099" y="6657113"/>
            <a:ext cx="203611" cy="130869"/>
          </a:xfrm>
          <a:prstGeom prst="rtTriangle">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7" name="Group 6"/>
          <p:cNvGrpSpPr/>
          <p:nvPr userDrawn="1"/>
        </p:nvGrpSpPr>
        <p:grpSpPr>
          <a:xfrm>
            <a:off x="0" y="443448"/>
            <a:ext cx="9144000" cy="137779"/>
            <a:chOff x="0" y="46656"/>
            <a:chExt cx="9144000" cy="137779"/>
          </a:xfrm>
        </p:grpSpPr>
        <p:sp>
          <p:nvSpPr>
            <p:cNvPr id="8" name="Rectangle 7"/>
            <p:cNvSpPr/>
            <p:nvPr/>
          </p:nvSpPr>
          <p:spPr>
            <a:xfrm>
              <a:off x="0" y="69826"/>
              <a:ext cx="9144000" cy="45719"/>
            </a:xfrm>
            <a:prstGeom prst="rect">
              <a:avLst/>
            </a:prstGeom>
            <a:solidFill>
              <a:srgbClr val="B0B1B4"/>
            </a:solidFill>
            <a:ln>
              <a:solidFill>
                <a:srgbClr val="B0B1B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ight Triangle 8"/>
            <p:cNvSpPr/>
            <p:nvPr userDrawn="1"/>
          </p:nvSpPr>
          <p:spPr>
            <a:xfrm rot="10800000">
              <a:off x="4903648" y="46948"/>
              <a:ext cx="203611" cy="137487"/>
            </a:xfrm>
            <a:prstGeom prst="rtTriangle">
              <a:avLst/>
            </a:prstGeom>
            <a:solidFill>
              <a:srgbClr val="A32638"/>
            </a:solidFill>
            <a:ln>
              <a:solidFill>
                <a:srgbClr val="A326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p:cNvSpPr/>
            <p:nvPr userDrawn="1"/>
          </p:nvSpPr>
          <p:spPr>
            <a:xfrm>
              <a:off x="5107259" y="46656"/>
              <a:ext cx="4036741" cy="137779"/>
            </a:xfrm>
            <a:prstGeom prst="rect">
              <a:avLst/>
            </a:prstGeom>
            <a:solidFill>
              <a:srgbClr val="A32638"/>
            </a:solidFill>
            <a:ln>
              <a:solidFill>
                <a:srgbClr val="A326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36037936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35520222"/>
      </p:ext>
    </p:extLst>
  </p:cSld>
  <p:clrMap bg1="lt1" tx1="dk1" bg2="lt2" tx2="dk2" accent1="accent1" accent2="accent2" accent3="accent3" accent4="accent4" accent5="accent5" accent6="accent6" hlink="hlink" folHlink="folHlink"/>
  <p:sldLayoutIdLst>
    <p:sldLayoutId id="2147483670" r:id="rId1"/>
    <p:sldLayoutId id="2147483661" r:id="rId2"/>
    <p:sldLayoutId id="2147483683" r:id="rId3"/>
    <p:sldLayoutId id="2147483691" r:id="rId4"/>
    <p:sldLayoutId id="2147483692" r:id="rId5"/>
    <p:sldLayoutId id="2147483694" r:id="rId6"/>
    <p:sldLayoutId id="2147483693" r:id="rId7"/>
    <p:sldLayoutId id="2147483690" r:id="rId8"/>
    <p:sldLayoutId id="2147483684" r:id="rId9"/>
    <p:sldLayoutId id="2147483686" r:id="rId10"/>
    <p:sldLayoutId id="2147483687" r:id="rId11"/>
    <p:sldLayoutId id="2147483688" r:id="rId12"/>
    <p:sldLayoutId id="2147483689" r:id="rId13"/>
  </p:sldLayoutIdLst>
  <p:hf hdr="0" ftr="0" dt="0"/>
  <p:txStyles>
    <p:titleStyle>
      <a:lvl1pPr algn="l" defTabSz="914400" rtl="0" eaLnBrk="1" latinLnBrk="0" hangingPunct="1">
        <a:lnSpc>
          <a:spcPct val="90000"/>
        </a:lnSpc>
        <a:spcBef>
          <a:spcPct val="0"/>
        </a:spcBef>
        <a:buNone/>
        <a:defRPr sz="4400" kern="1200">
          <a:solidFill>
            <a:schemeClr val="tx1"/>
          </a:solidFill>
          <a:latin typeface="Century Gothic" panose="020B05020202020202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chart" Target="../charts/chart10.xml"/><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chart" Target="../charts/chart11.xml"/><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chart" Target="../charts/chart12.xml"/><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chart" Target="../charts/chart13.xml"/><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chart" Target="../charts/chart14.xml"/></Relationships>
</file>

<file path=ppt/slides/_rels/slide14.xml.rels><?xml version="1.0" encoding="UTF-8" standalone="yes"?>
<Relationships xmlns="http://schemas.openxmlformats.org/package/2006/relationships"><Relationship Id="rId3" Type="http://schemas.openxmlformats.org/officeDocument/2006/relationships/chart" Target="../charts/chart15.xml"/><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chart" Target="../charts/chart16.xml"/><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chart" Target="../charts/chart17.xml"/><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chart" Target="../charts/chart18.xml"/><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chart" Target="../charts/chart19.xml"/><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chart" Target="../charts/chart20.xml"/><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chart" Target="../charts/chart21.xml"/><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chart" Target="../charts/chart22.xml"/></Relationships>
</file>

<file path=ppt/slides/_rels/slide22.xml.rels><?xml version="1.0" encoding="UTF-8" standalone="yes"?>
<Relationships xmlns="http://schemas.openxmlformats.org/package/2006/relationships"><Relationship Id="rId3" Type="http://schemas.openxmlformats.org/officeDocument/2006/relationships/chart" Target="../charts/chart23.xml"/><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chart" Target="../charts/chart24.xml"/><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chart" Target="../charts/chart25.xml"/><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chart" Target="../charts/chart26.xml"/></Relationships>
</file>

<file path=ppt/slides/_rels/slide25.xml.rels><?xml version="1.0" encoding="UTF-8" standalone="yes"?>
<Relationships xmlns="http://schemas.openxmlformats.org/package/2006/relationships"><Relationship Id="rId3" Type="http://schemas.openxmlformats.org/officeDocument/2006/relationships/chart" Target="../charts/chart27.xml"/><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chart" Target="../charts/chart28.xml"/><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chart" Target="../charts/chart29.xml"/></Relationships>
</file>

<file path=ppt/slides/_rels/slide27.xml.rels><?xml version="1.0" encoding="UTF-8" standalone="yes"?>
<Relationships xmlns="http://schemas.openxmlformats.org/package/2006/relationships"><Relationship Id="rId3" Type="http://schemas.openxmlformats.org/officeDocument/2006/relationships/chart" Target="../charts/chart30.xml"/><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chart" Target="../charts/chart31.xml"/></Relationships>
</file>

<file path=ppt/slides/_rels/slide28.xml.rels><?xml version="1.0" encoding="UTF-8" standalone="yes"?>
<Relationships xmlns="http://schemas.openxmlformats.org/package/2006/relationships"><Relationship Id="rId3" Type="http://schemas.openxmlformats.org/officeDocument/2006/relationships/chart" Target="../charts/chart32.xml"/><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chart" Target="../charts/chart33.xml"/></Relationships>
</file>

<file path=ppt/slides/_rels/slide29.xml.rels><?xml version="1.0" encoding="UTF-8" standalone="yes"?>
<Relationships xmlns="http://schemas.openxmlformats.org/package/2006/relationships"><Relationship Id="rId3" Type="http://schemas.openxmlformats.org/officeDocument/2006/relationships/chart" Target="../charts/chart34.xml"/><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chart" Target="../charts/chart35.xml"/><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chart" Target="../charts/chart36.xml"/><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chart" Target="../charts/chart37.xml"/><Relationship Id="rId2" Type="http://schemas.openxmlformats.org/officeDocument/2006/relationships/notesSlide" Target="../notesSlides/notesSlide30.xml"/><Relationship Id="rId1" Type="http://schemas.openxmlformats.org/officeDocument/2006/relationships/slideLayout" Target="../slideLayouts/slideLayout3.xml"/><Relationship Id="rId4" Type="http://schemas.openxmlformats.org/officeDocument/2006/relationships/chart" Target="../charts/chart38.xml"/></Relationships>
</file>

<file path=ppt/slides/_rels/slide3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1.xml"/><Relationship Id="rId1" Type="http://schemas.openxmlformats.org/officeDocument/2006/relationships/slideLayout" Target="../slideLayouts/slideLayout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chart" Target="../charts/chart3.xml"/></Relationships>
</file>

<file path=ppt/slides/_rels/slide5.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chart" Target="../charts/chart5.xml"/></Relationships>
</file>

<file path=ppt/slides/_rels/slide6.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chart" Target="../charts/chart9.xml"/><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k object 18"/>
          <p:cNvSpPr/>
          <p:nvPr/>
        </p:nvSpPr>
        <p:spPr>
          <a:xfrm>
            <a:off x="0" y="102637"/>
            <a:ext cx="9144000" cy="6456784"/>
          </a:xfrm>
          <a:prstGeom prst="rect">
            <a:avLst/>
          </a:prstGeom>
          <a:blipFill>
            <a:blip r:embed="rId2" cstate="print"/>
            <a:stretch>
              <a:fillRect/>
            </a:stretch>
          </a:blipFill>
        </p:spPr>
        <p:txBody>
          <a:bodyPr wrap="square" lIns="0" tIns="0" rIns="0" bIns="0" rtlCol="0"/>
          <a:lstStyle/>
          <a:p>
            <a:endParaRPr/>
          </a:p>
        </p:txBody>
      </p:sp>
      <p:sp>
        <p:nvSpPr>
          <p:cNvPr id="5" name="object 2"/>
          <p:cNvSpPr txBox="1"/>
          <p:nvPr/>
        </p:nvSpPr>
        <p:spPr>
          <a:xfrm>
            <a:off x="202564" y="2008125"/>
            <a:ext cx="3776345" cy="1001394"/>
          </a:xfrm>
          <a:prstGeom prst="rect">
            <a:avLst/>
          </a:prstGeom>
        </p:spPr>
        <p:txBody>
          <a:bodyPr vert="horz" wrap="square" lIns="0" tIns="13335" rIns="0" bIns="0" rtlCol="0">
            <a:spAutoFit/>
          </a:bodyPr>
          <a:lstStyle/>
          <a:p>
            <a:pPr marL="12700" marR="5080">
              <a:lnSpc>
                <a:spcPct val="100000"/>
              </a:lnSpc>
              <a:spcBef>
                <a:spcPts val="105"/>
              </a:spcBef>
            </a:pPr>
            <a:r>
              <a:rPr sz="3200" b="1" spc="-5" dirty="0">
                <a:latin typeface="+mj-lt"/>
                <a:cs typeface="Arial" panose="020B0604020202020204" pitchFamily="34" charset="0"/>
              </a:rPr>
              <a:t>Federal Reserve  Challenge </a:t>
            </a:r>
            <a:r>
              <a:rPr sz="3200" b="1" dirty="0">
                <a:latin typeface="+mj-lt"/>
                <a:cs typeface="Arial" panose="020B0604020202020204" pitchFamily="34" charset="0"/>
              </a:rPr>
              <a:t>NY</a:t>
            </a:r>
            <a:r>
              <a:rPr sz="3200" b="1" spc="-30" dirty="0">
                <a:latin typeface="+mj-lt"/>
                <a:cs typeface="Arial" panose="020B0604020202020204" pitchFamily="34" charset="0"/>
              </a:rPr>
              <a:t> </a:t>
            </a:r>
            <a:r>
              <a:rPr sz="3200" b="1" spc="-5" dirty="0" smtClean="0">
                <a:latin typeface="+mj-lt"/>
                <a:cs typeface="Arial" panose="020B0604020202020204" pitchFamily="34" charset="0"/>
              </a:rPr>
              <a:t>201</a:t>
            </a:r>
            <a:r>
              <a:rPr lang="en-US" sz="3200" b="1" spc="-5" dirty="0" smtClean="0">
                <a:latin typeface="+mj-lt"/>
                <a:cs typeface="Arial" panose="020B0604020202020204" pitchFamily="34" charset="0"/>
              </a:rPr>
              <a:t>7</a:t>
            </a:r>
            <a:endParaRPr sz="3200" dirty="0">
              <a:latin typeface="+mj-lt"/>
              <a:cs typeface="Arial" panose="020B0604020202020204" pitchFamily="34" charset="0"/>
            </a:endParaRPr>
          </a:p>
        </p:txBody>
      </p:sp>
      <p:sp>
        <p:nvSpPr>
          <p:cNvPr id="6" name="object 3"/>
          <p:cNvSpPr txBox="1"/>
          <p:nvPr/>
        </p:nvSpPr>
        <p:spPr>
          <a:xfrm>
            <a:off x="202564" y="3009519"/>
            <a:ext cx="3399052" cy="1824089"/>
          </a:xfrm>
          <a:prstGeom prst="rect">
            <a:avLst/>
          </a:prstGeom>
        </p:spPr>
        <p:txBody>
          <a:bodyPr vert="horz" wrap="square" lIns="0" tIns="12700" rIns="0" bIns="0" rtlCol="0">
            <a:spAutoFit/>
          </a:bodyPr>
          <a:lstStyle/>
          <a:p>
            <a:pPr marL="12700" marR="5080">
              <a:lnSpc>
                <a:spcPct val="120000"/>
              </a:lnSpc>
              <a:spcBef>
                <a:spcPts val="100"/>
              </a:spcBef>
            </a:pPr>
            <a:r>
              <a:rPr lang="en-US" sz="2400" spc="-5" dirty="0" smtClean="0">
                <a:cs typeface="Arial" panose="020B0604020202020204" pitchFamily="34" charset="0"/>
              </a:rPr>
              <a:t>Lindsay Metz</a:t>
            </a:r>
          </a:p>
          <a:p>
            <a:pPr marL="12700" marR="5080">
              <a:lnSpc>
                <a:spcPct val="120000"/>
              </a:lnSpc>
              <a:spcBef>
                <a:spcPts val="100"/>
              </a:spcBef>
            </a:pPr>
            <a:r>
              <a:rPr lang="en-US" sz="2400" spc="-5" dirty="0" smtClean="0">
                <a:cs typeface="Arial" panose="020B0604020202020204" pitchFamily="34" charset="0"/>
              </a:rPr>
              <a:t>Austin McDonnell</a:t>
            </a:r>
          </a:p>
          <a:p>
            <a:pPr marL="12700" marR="5080">
              <a:lnSpc>
                <a:spcPct val="120000"/>
              </a:lnSpc>
              <a:spcBef>
                <a:spcPts val="100"/>
              </a:spcBef>
            </a:pPr>
            <a:r>
              <a:rPr lang="en-US" sz="2400" spc="-5" dirty="0" smtClean="0">
                <a:cs typeface="Arial" panose="020B0604020202020204" pitchFamily="34" charset="0"/>
              </a:rPr>
              <a:t>Charles </a:t>
            </a:r>
            <a:r>
              <a:rPr lang="en-US" sz="2400" spc="-5" dirty="0" err="1" smtClean="0">
                <a:cs typeface="Arial" panose="020B0604020202020204" pitchFamily="34" charset="0"/>
              </a:rPr>
              <a:t>Manzari</a:t>
            </a:r>
            <a:endParaRPr lang="en-US" sz="2400" spc="-5" dirty="0" smtClean="0">
              <a:cs typeface="Arial" panose="020B0604020202020204" pitchFamily="34" charset="0"/>
            </a:endParaRPr>
          </a:p>
          <a:p>
            <a:pPr marL="12700" marR="5080">
              <a:lnSpc>
                <a:spcPct val="120000"/>
              </a:lnSpc>
              <a:spcBef>
                <a:spcPts val="100"/>
              </a:spcBef>
            </a:pPr>
            <a:r>
              <a:rPr lang="en-US" sz="2400" spc="-5" dirty="0" smtClean="0">
                <a:cs typeface="Arial" panose="020B0604020202020204" pitchFamily="34" charset="0"/>
              </a:rPr>
              <a:t>Gordon Oxley</a:t>
            </a:r>
            <a:endParaRPr sz="2400" dirty="0">
              <a:cs typeface="Arial" panose="020B0604020202020204" pitchFamily="34" charset="0"/>
            </a:endParaRPr>
          </a:p>
        </p:txBody>
      </p:sp>
    </p:spTree>
    <p:extLst>
      <p:ext uri="{BB962C8B-B14F-4D97-AF65-F5344CB8AC3E}">
        <p14:creationId xmlns:p14="http://schemas.microsoft.com/office/powerpoint/2010/main" val="4294370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Shape 236"/>
          <p:cNvSpPr txBox="1"/>
          <p:nvPr/>
        </p:nvSpPr>
        <p:spPr>
          <a:xfrm>
            <a:off x="0" y="-41646"/>
            <a:ext cx="9144000" cy="708000"/>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US" sz="4000" dirty="0">
                <a:solidFill>
                  <a:schemeClr val="dk1"/>
                </a:solidFill>
                <a:latin typeface="+mj-lt"/>
                <a:ea typeface="Calibri"/>
                <a:cs typeface="Calibri"/>
                <a:sym typeface="Calibri"/>
              </a:rPr>
              <a:t>Total Unemployed per Job Openings</a:t>
            </a:r>
          </a:p>
        </p:txBody>
      </p:sp>
      <p:sp>
        <p:nvSpPr>
          <p:cNvPr id="238" name="Shape 238"/>
          <p:cNvSpPr txBox="1"/>
          <p:nvPr/>
        </p:nvSpPr>
        <p:spPr>
          <a:xfrm>
            <a:off x="141633" y="666240"/>
            <a:ext cx="9002400" cy="1200300"/>
          </a:xfrm>
          <a:prstGeom prst="rect">
            <a:avLst/>
          </a:prstGeom>
          <a:noFill/>
          <a:ln>
            <a:noFill/>
          </a:ln>
        </p:spPr>
        <p:txBody>
          <a:bodyPr wrap="square" lIns="91425" tIns="45700" rIns="91425" bIns="45700" anchor="t" anchorCtr="0">
            <a:noAutofit/>
          </a:bodyPr>
          <a:lstStyle/>
          <a:p>
            <a:pPr marL="285750" marR="0" lvl="0" indent="-273050" algn="l" rtl="0">
              <a:spcBef>
                <a:spcPts val="0"/>
              </a:spcBef>
              <a:buClr>
                <a:schemeClr val="dk1"/>
              </a:buClr>
              <a:buSzPct val="100000"/>
              <a:buFont typeface="Calibri"/>
              <a:buChar char="•"/>
            </a:pPr>
            <a:r>
              <a:rPr lang="en-US" sz="1600">
                <a:latin typeface="Calibri"/>
                <a:ea typeface="Calibri"/>
                <a:cs typeface="Calibri"/>
                <a:sym typeface="Calibri"/>
              </a:rPr>
              <a:t>The Unemployment level per job openings is now at 1.17 meaning that not only has unemployment fallen, but also job openings have increased to approximately 6 million job openings.</a:t>
            </a:r>
          </a:p>
          <a:p>
            <a:pPr marL="285750" marR="0" lvl="0" indent="-273050" algn="l" rtl="0">
              <a:spcBef>
                <a:spcPts val="0"/>
              </a:spcBef>
              <a:buClr>
                <a:schemeClr val="dk1"/>
              </a:buClr>
              <a:buSzPct val="100000"/>
              <a:buFont typeface="Calibri"/>
              <a:buChar char="•"/>
            </a:pPr>
            <a:r>
              <a:rPr lang="en-US" sz="1600">
                <a:latin typeface="Calibri"/>
                <a:ea typeface="Calibri"/>
                <a:cs typeface="Calibri"/>
                <a:sym typeface="Calibri"/>
              </a:rPr>
              <a:t>This a strong sign for the economy as companies are looking to hire new workers even as unemployment levels are dropping.</a:t>
            </a:r>
          </a:p>
        </p:txBody>
      </p:sp>
      <p:graphicFrame>
        <p:nvGraphicFramePr>
          <p:cNvPr id="5" name="Chart 4"/>
          <p:cNvGraphicFramePr>
            <a:graphicFrameLocks/>
          </p:cNvGraphicFramePr>
          <p:nvPr>
            <p:extLst>
              <p:ext uri="{D42A27DB-BD31-4B8C-83A1-F6EECF244321}">
                <p14:modId xmlns:p14="http://schemas.microsoft.com/office/powerpoint/2010/main" val="1685598861"/>
              </p:ext>
            </p:extLst>
          </p:nvPr>
        </p:nvGraphicFramePr>
        <p:xfrm>
          <a:off x="0" y="2375453"/>
          <a:ext cx="9024730" cy="4065104"/>
        </p:xfrm>
        <a:graphic>
          <a:graphicData uri="http://schemas.openxmlformats.org/drawingml/2006/chart">
            <c:chart xmlns:c="http://schemas.openxmlformats.org/drawingml/2006/chart" xmlns:r="http://schemas.openxmlformats.org/officeDocument/2006/relationships" r:id="rId3"/>
          </a:graphicData>
        </a:graphic>
      </p:graphicFrame>
      <p:sp>
        <p:nvSpPr>
          <p:cNvPr id="6" name="Rectangle 5"/>
          <p:cNvSpPr/>
          <p:nvPr/>
        </p:nvSpPr>
        <p:spPr>
          <a:xfrm>
            <a:off x="69574" y="1866540"/>
            <a:ext cx="4837871" cy="538609"/>
          </a:xfrm>
          <a:prstGeom prst="rect">
            <a:avLst/>
          </a:prstGeom>
        </p:spPr>
        <p:txBody>
          <a:bodyPr wrap="square">
            <a:spAutoFit/>
          </a:bodyPr>
          <a:lstStyle/>
          <a:p>
            <a:pPr marL="152400" indent="-3810"/>
            <a:r>
              <a:rPr lang="en-US" dirty="0" smtClean="0">
                <a:solidFill>
                  <a:srgbClr val="595958"/>
                </a:solidFill>
                <a:latin typeface="Calibri" panose="020F0502020204030204" pitchFamily="34" charset="0"/>
              </a:rPr>
              <a:t>Unemployment Level vs. Number Job Openings </a:t>
            </a:r>
          </a:p>
          <a:p>
            <a:pPr marL="152400" indent="-3810"/>
            <a:r>
              <a:rPr lang="en-US" sz="1100" dirty="0" err="1" smtClean="0">
                <a:solidFill>
                  <a:srgbClr val="595958"/>
                </a:solidFill>
                <a:latin typeface="Calibri" panose="020F0502020204030204" pitchFamily="34" charset="0"/>
              </a:rPr>
              <a:t>Thous</a:t>
            </a:r>
            <a:r>
              <a:rPr lang="en-US" sz="1100" dirty="0" smtClean="0">
                <a:solidFill>
                  <a:srgbClr val="595958"/>
                </a:solidFill>
                <a:latin typeface="Calibri" panose="020F0502020204030204" pitchFamily="34" charset="0"/>
              </a:rPr>
              <a:t>. of Persons/Level in </a:t>
            </a:r>
            <a:r>
              <a:rPr lang="en-US" sz="1100" dirty="0" err="1" smtClean="0">
                <a:solidFill>
                  <a:srgbClr val="595958"/>
                </a:solidFill>
                <a:latin typeface="Calibri" panose="020F0502020204030204" pitchFamily="34" charset="0"/>
              </a:rPr>
              <a:t>Thous</a:t>
            </a:r>
            <a:r>
              <a:rPr lang="en-US" sz="1100" dirty="0" smtClean="0">
                <a:solidFill>
                  <a:srgbClr val="595958"/>
                </a:solidFill>
                <a:latin typeface="Calibri" panose="020F0502020204030204" pitchFamily="34" charset="0"/>
              </a:rPr>
              <a:t>.  </a:t>
            </a:r>
            <a:endParaRPr lang="en-US" sz="1100" dirty="0"/>
          </a:p>
        </p:txBody>
      </p:sp>
    </p:spTree>
    <p:extLst>
      <p:ext uri="{BB962C8B-B14F-4D97-AF65-F5344CB8AC3E}">
        <p14:creationId xmlns:p14="http://schemas.microsoft.com/office/powerpoint/2010/main" val="17990818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Shape 244"/>
          <p:cNvSpPr txBox="1"/>
          <p:nvPr/>
        </p:nvSpPr>
        <p:spPr>
          <a:xfrm>
            <a:off x="0" y="-41646"/>
            <a:ext cx="9144000" cy="708000"/>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US" sz="4000" dirty="0">
                <a:solidFill>
                  <a:schemeClr val="dk1"/>
                </a:solidFill>
                <a:latin typeface="+mj-lt"/>
                <a:ea typeface="Calibri"/>
                <a:cs typeface="Calibri"/>
                <a:sym typeface="Calibri"/>
              </a:rPr>
              <a:t>Voluntary Quits</a:t>
            </a:r>
          </a:p>
        </p:txBody>
      </p:sp>
      <p:sp>
        <p:nvSpPr>
          <p:cNvPr id="245" name="Shape 245"/>
          <p:cNvSpPr txBox="1"/>
          <p:nvPr/>
        </p:nvSpPr>
        <p:spPr>
          <a:xfrm>
            <a:off x="141600" y="666354"/>
            <a:ext cx="9002400" cy="1200300"/>
          </a:xfrm>
          <a:prstGeom prst="rect">
            <a:avLst/>
          </a:prstGeom>
          <a:noFill/>
          <a:ln>
            <a:noFill/>
          </a:ln>
        </p:spPr>
        <p:txBody>
          <a:bodyPr wrap="square" lIns="91425" tIns="45700" rIns="91425" bIns="45700" anchor="t" anchorCtr="0">
            <a:noAutofit/>
          </a:bodyPr>
          <a:lstStyle/>
          <a:p>
            <a:pPr marL="285750" marR="0" lvl="0" indent="-273050" algn="l" rtl="0">
              <a:spcBef>
                <a:spcPts val="0"/>
              </a:spcBef>
              <a:buClr>
                <a:schemeClr val="dk1"/>
              </a:buClr>
              <a:buSzPct val="100000"/>
              <a:buFont typeface="Calibri"/>
              <a:buChar char="•"/>
            </a:pPr>
            <a:r>
              <a:rPr lang="en-US" sz="1600">
                <a:latin typeface="Calibri"/>
                <a:ea typeface="Calibri"/>
                <a:cs typeface="Calibri"/>
                <a:sym typeface="Calibri"/>
              </a:rPr>
              <a:t>Voluntary quits have also increased to a seasonally adjusted rate of 2.1 as workers feel more comfortable to leave their jobs in order to search for other opportunities.</a:t>
            </a:r>
          </a:p>
          <a:p>
            <a:pPr marL="285750" marR="0" lvl="0" indent="-273050" algn="l" rtl="0">
              <a:spcBef>
                <a:spcPts val="0"/>
              </a:spcBef>
              <a:buClr>
                <a:schemeClr val="dk1"/>
              </a:buClr>
              <a:buSzPct val="100000"/>
              <a:buFont typeface="Calibri"/>
              <a:buChar char="•"/>
            </a:pPr>
            <a:r>
              <a:rPr lang="en-US" sz="1600">
                <a:latin typeface="Calibri"/>
                <a:ea typeface="Calibri"/>
                <a:cs typeface="Calibri"/>
                <a:sym typeface="Calibri"/>
              </a:rPr>
              <a:t>This signals positive sentiment among workers in the workforce and their ability to find new jobs.</a:t>
            </a:r>
          </a:p>
        </p:txBody>
      </p:sp>
      <p:graphicFrame>
        <p:nvGraphicFramePr>
          <p:cNvPr id="5" name="Chart 4"/>
          <p:cNvGraphicFramePr>
            <a:graphicFrameLocks/>
          </p:cNvGraphicFramePr>
          <p:nvPr>
            <p:extLst>
              <p:ext uri="{D42A27DB-BD31-4B8C-83A1-F6EECF244321}">
                <p14:modId xmlns:p14="http://schemas.microsoft.com/office/powerpoint/2010/main" val="510090868"/>
              </p:ext>
            </p:extLst>
          </p:nvPr>
        </p:nvGraphicFramePr>
        <p:xfrm>
          <a:off x="70833" y="2266122"/>
          <a:ext cx="8943958" cy="4084982"/>
        </p:xfrm>
        <a:graphic>
          <a:graphicData uri="http://schemas.openxmlformats.org/drawingml/2006/chart">
            <c:chart xmlns:c="http://schemas.openxmlformats.org/drawingml/2006/chart" xmlns:r="http://schemas.openxmlformats.org/officeDocument/2006/relationships" r:id="rId3"/>
          </a:graphicData>
        </a:graphic>
      </p:graphicFrame>
      <p:sp>
        <p:nvSpPr>
          <p:cNvPr id="6" name="Rectangle 5"/>
          <p:cNvSpPr/>
          <p:nvPr/>
        </p:nvSpPr>
        <p:spPr>
          <a:xfrm>
            <a:off x="141600" y="1797084"/>
            <a:ext cx="4837871" cy="538609"/>
          </a:xfrm>
          <a:prstGeom prst="rect">
            <a:avLst/>
          </a:prstGeom>
        </p:spPr>
        <p:txBody>
          <a:bodyPr wrap="square">
            <a:spAutoFit/>
          </a:bodyPr>
          <a:lstStyle/>
          <a:p>
            <a:pPr marL="152400" indent="-3810"/>
            <a:r>
              <a:rPr lang="en-US" dirty="0" smtClean="0">
                <a:solidFill>
                  <a:srgbClr val="595958"/>
                </a:solidFill>
                <a:latin typeface="Calibri" panose="020F0502020204030204" pitchFamily="34" charset="0"/>
              </a:rPr>
              <a:t>Voluntary Quits</a:t>
            </a:r>
          </a:p>
          <a:p>
            <a:pPr marL="152400" indent="-3810"/>
            <a:r>
              <a:rPr lang="en-US" sz="1100" dirty="0" smtClean="0">
                <a:solidFill>
                  <a:srgbClr val="595958"/>
                </a:solidFill>
                <a:latin typeface="Calibri" panose="020F0502020204030204" pitchFamily="34" charset="0"/>
              </a:rPr>
              <a:t>Monthly Rate  </a:t>
            </a:r>
            <a:endParaRPr lang="en-US" sz="1100" dirty="0"/>
          </a:p>
        </p:txBody>
      </p:sp>
    </p:spTree>
    <p:extLst>
      <p:ext uri="{BB962C8B-B14F-4D97-AF65-F5344CB8AC3E}">
        <p14:creationId xmlns:p14="http://schemas.microsoft.com/office/powerpoint/2010/main" val="24069641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Shape 252"/>
          <p:cNvSpPr txBox="1"/>
          <p:nvPr/>
        </p:nvSpPr>
        <p:spPr>
          <a:xfrm>
            <a:off x="0" y="-41646"/>
            <a:ext cx="9144000" cy="708000"/>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US" sz="4000" dirty="0">
                <a:solidFill>
                  <a:schemeClr val="dk1"/>
                </a:solidFill>
                <a:latin typeface="+mj-lt"/>
                <a:ea typeface="Calibri"/>
                <a:cs typeface="Calibri"/>
                <a:sym typeface="Calibri"/>
              </a:rPr>
              <a:t>Average Length of Unemployment</a:t>
            </a:r>
          </a:p>
        </p:txBody>
      </p:sp>
      <p:sp>
        <p:nvSpPr>
          <p:cNvPr id="253" name="Shape 253"/>
          <p:cNvSpPr txBox="1"/>
          <p:nvPr/>
        </p:nvSpPr>
        <p:spPr>
          <a:xfrm>
            <a:off x="141633" y="666240"/>
            <a:ext cx="9002400" cy="1200300"/>
          </a:xfrm>
          <a:prstGeom prst="rect">
            <a:avLst/>
          </a:prstGeom>
          <a:noFill/>
          <a:ln>
            <a:noFill/>
          </a:ln>
        </p:spPr>
        <p:txBody>
          <a:bodyPr wrap="square" lIns="91425" tIns="45700" rIns="91425" bIns="45700" anchor="t" anchorCtr="0">
            <a:noAutofit/>
          </a:bodyPr>
          <a:lstStyle/>
          <a:p>
            <a:pPr marL="285750" marR="0" lvl="0" indent="-273050" algn="l" rtl="0">
              <a:spcBef>
                <a:spcPts val="0"/>
              </a:spcBef>
              <a:buClr>
                <a:schemeClr val="dk1"/>
              </a:buClr>
              <a:buSzPct val="100000"/>
              <a:buFont typeface="Calibri"/>
              <a:buChar char="•"/>
            </a:pPr>
            <a:r>
              <a:rPr lang="en-US" sz="1600">
                <a:latin typeface="Calibri"/>
                <a:ea typeface="Calibri"/>
                <a:cs typeface="Calibri"/>
                <a:sym typeface="Calibri"/>
              </a:rPr>
              <a:t>The average length of unemployment was 26.8 weeks in September, a 2.4 week jump from the month before, potentially signaling a slowdown in hiring.</a:t>
            </a:r>
          </a:p>
          <a:p>
            <a:pPr marL="285750" marR="0" lvl="0" indent="-273050" algn="l" rtl="0">
              <a:spcBef>
                <a:spcPts val="0"/>
              </a:spcBef>
              <a:buClr>
                <a:schemeClr val="dk1"/>
              </a:buClr>
              <a:buSzPct val="100000"/>
              <a:buFont typeface="Calibri"/>
              <a:buChar char="•"/>
            </a:pPr>
            <a:r>
              <a:rPr lang="en-US" sz="1600">
                <a:latin typeface="Calibri"/>
                <a:ea typeface="Calibri"/>
                <a:cs typeface="Calibri"/>
                <a:sym typeface="Calibri"/>
              </a:rPr>
              <a:t>Although the length of unemployment has shortened since the recession, we still see that the length of unemployment significantly higher than pre-recession levels signaling a potential change in the labor markets as necessary skill levels for jobs are rapidly changing due to technology. </a:t>
            </a:r>
          </a:p>
        </p:txBody>
      </p:sp>
      <p:graphicFrame>
        <p:nvGraphicFramePr>
          <p:cNvPr id="5" name="Chart 4"/>
          <p:cNvGraphicFramePr>
            <a:graphicFrameLocks/>
          </p:cNvGraphicFramePr>
          <p:nvPr>
            <p:extLst>
              <p:ext uri="{D42A27DB-BD31-4B8C-83A1-F6EECF244321}">
                <p14:modId xmlns:p14="http://schemas.microsoft.com/office/powerpoint/2010/main" val="3529693659"/>
              </p:ext>
            </p:extLst>
          </p:nvPr>
        </p:nvGraphicFramePr>
        <p:xfrm>
          <a:off x="141633" y="2673625"/>
          <a:ext cx="8783706" cy="3687417"/>
        </p:xfrm>
        <a:graphic>
          <a:graphicData uri="http://schemas.openxmlformats.org/drawingml/2006/chart">
            <c:chart xmlns:c="http://schemas.openxmlformats.org/drawingml/2006/chart" xmlns:r="http://schemas.openxmlformats.org/officeDocument/2006/relationships" r:id="rId3"/>
          </a:graphicData>
        </a:graphic>
      </p:graphicFrame>
      <p:sp>
        <p:nvSpPr>
          <p:cNvPr id="6" name="Rectangle 5"/>
          <p:cNvSpPr/>
          <p:nvPr/>
        </p:nvSpPr>
        <p:spPr>
          <a:xfrm>
            <a:off x="221114" y="2204590"/>
            <a:ext cx="4837871" cy="538609"/>
          </a:xfrm>
          <a:prstGeom prst="rect">
            <a:avLst/>
          </a:prstGeom>
        </p:spPr>
        <p:txBody>
          <a:bodyPr wrap="square">
            <a:spAutoFit/>
          </a:bodyPr>
          <a:lstStyle/>
          <a:p>
            <a:pPr marL="152400" indent="-3810"/>
            <a:r>
              <a:rPr lang="en-US" dirty="0" smtClean="0">
                <a:solidFill>
                  <a:srgbClr val="595958"/>
                </a:solidFill>
                <a:latin typeface="Calibri" panose="020F0502020204030204" pitchFamily="34" charset="0"/>
              </a:rPr>
              <a:t>Average Length of Unemployment</a:t>
            </a:r>
          </a:p>
          <a:p>
            <a:pPr marL="152400" indent="-3810"/>
            <a:r>
              <a:rPr lang="en-US" sz="1100" dirty="0" smtClean="0">
                <a:solidFill>
                  <a:srgbClr val="595958"/>
                </a:solidFill>
                <a:latin typeface="Calibri" panose="020F0502020204030204" pitchFamily="34" charset="0"/>
              </a:rPr>
              <a:t>Weeks </a:t>
            </a:r>
            <a:endParaRPr lang="en-US" sz="1100" dirty="0"/>
          </a:p>
        </p:txBody>
      </p:sp>
    </p:spTree>
    <p:extLst>
      <p:ext uri="{BB962C8B-B14F-4D97-AF65-F5344CB8AC3E}">
        <p14:creationId xmlns:p14="http://schemas.microsoft.com/office/powerpoint/2010/main" val="19671629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Shape 260"/>
          <p:cNvSpPr txBox="1"/>
          <p:nvPr/>
        </p:nvSpPr>
        <p:spPr>
          <a:xfrm>
            <a:off x="0" y="-41646"/>
            <a:ext cx="9144000" cy="708000"/>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US" sz="4000" dirty="0">
                <a:solidFill>
                  <a:schemeClr val="dk1"/>
                </a:solidFill>
                <a:latin typeface="+mj-lt"/>
                <a:ea typeface="Calibri"/>
                <a:cs typeface="Calibri"/>
                <a:sym typeface="Calibri"/>
              </a:rPr>
              <a:t>Labor Participation</a:t>
            </a:r>
          </a:p>
        </p:txBody>
      </p:sp>
      <p:sp>
        <p:nvSpPr>
          <p:cNvPr id="261" name="Shape 261"/>
          <p:cNvSpPr txBox="1"/>
          <p:nvPr/>
        </p:nvSpPr>
        <p:spPr>
          <a:xfrm>
            <a:off x="141633" y="666240"/>
            <a:ext cx="9002400" cy="1200300"/>
          </a:xfrm>
          <a:prstGeom prst="rect">
            <a:avLst/>
          </a:prstGeom>
          <a:noFill/>
          <a:ln>
            <a:noFill/>
          </a:ln>
        </p:spPr>
        <p:txBody>
          <a:bodyPr wrap="square" lIns="91425" tIns="45700" rIns="91425" bIns="45700" anchor="t" anchorCtr="0">
            <a:noAutofit/>
          </a:bodyPr>
          <a:lstStyle/>
          <a:p>
            <a:pPr marL="285750" marR="0" lvl="0" indent="-273050" algn="l" rtl="0">
              <a:spcBef>
                <a:spcPts val="0"/>
              </a:spcBef>
              <a:buClr>
                <a:schemeClr val="dk1"/>
              </a:buClr>
              <a:buSzPct val="100000"/>
              <a:buFont typeface="Calibri"/>
              <a:buChar char="•"/>
            </a:pPr>
            <a:r>
              <a:rPr lang="en-US" sz="1600">
                <a:latin typeface="Calibri"/>
                <a:ea typeface="Calibri"/>
                <a:cs typeface="Calibri"/>
                <a:sym typeface="Calibri"/>
              </a:rPr>
              <a:t>With unemployment strongly recovering, the labor participation rate is still at a low level of 63.1%.</a:t>
            </a:r>
          </a:p>
          <a:p>
            <a:pPr marL="285750" marR="0" lvl="0" indent="-273050" algn="l" rtl="0">
              <a:spcBef>
                <a:spcPts val="0"/>
              </a:spcBef>
              <a:buClr>
                <a:schemeClr val="dk1"/>
              </a:buClr>
              <a:buSzPct val="100000"/>
              <a:buFont typeface="Calibri"/>
              <a:buChar char="•"/>
            </a:pPr>
            <a:r>
              <a:rPr lang="en-US" sz="1600">
                <a:latin typeface="Calibri"/>
                <a:ea typeface="Calibri"/>
                <a:cs typeface="Calibri"/>
                <a:sym typeface="Calibri"/>
              </a:rPr>
              <a:t>We believe that the labor participation rate may not recover very quickly as we see a collapse of teenager participation in the labor force to 35.8%. We believe this is due to a generational emphasis on education as teenagers are instead spending their summers preparing for standardized tests and college applications instead of looking for jobs.</a:t>
            </a:r>
          </a:p>
        </p:txBody>
      </p:sp>
      <p:graphicFrame>
        <p:nvGraphicFramePr>
          <p:cNvPr id="6" name="Chart 5"/>
          <p:cNvGraphicFramePr>
            <a:graphicFrameLocks/>
          </p:cNvGraphicFramePr>
          <p:nvPr>
            <p:extLst>
              <p:ext uri="{D42A27DB-BD31-4B8C-83A1-F6EECF244321}">
                <p14:modId xmlns:p14="http://schemas.microsoft.com/office/powerpoint/2010/main" val="3249920817"/>
              </p:ext>
            </p:extLst>
          </p:nvPr>
        </p:nvGraphicFramePr>
        <p:xfrm>
          <a:off x="0" y="2673626"/>
          <a:ext cx="4482548" cy="391601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7" name="Chart 6"/>
          <p:cNvGraphicFramePr>
            <a:graphicFrameLocks/>
          </p:cNvGraphicFramePr>
          <p:nvPr>
            <p:extLst>
              <p:ext uri="{D42A27DB-BD31-4B8C-83A1-F6EECF244321}">
                <p14:modId xmlns:p14="http://schemas.microsoft.com/office/powerpoint/2010/main" val="1694727001"/>
              </p:ext>
            </p:extLst>
          </p:nvPr>
        </p:nvGraphicFramePr>
        <p:xfrm>
          <a:off x="4552123" y="2673626"/>
          <a:ext cx="4591878" cy="3916016"/>
        </p:xfrm>
        <a:graphic>
          <a:graphicData uri="http://schemas.openxmlformats.org/drawingml/2006/chart">
            <c:chart xmlns:c="http://schemas.openxmlformats.org/drawingml/2006/chart" xmlns:r="http://schemas.openxmlformats.org/officeDocument/2006/relationships" r:id="rId4"/>
          </a:graphicData>
        </a:graphic>
      </p:graphicFrame>
      <p:sp>
        <p:nvSpPr>
          <p:cNvPr id="8" name="Rectangle 7"/>
          <p:cNvSpPr/>
          <p:nvPr/>
        </p:nvSpPr>
        <p:spPr>
          <a:xfrm>
            <a:off x="141633" y="2214529"/>
            <a:ext cx="4837871" cy="538609"/>
          </a:xfrm>
          <a:prstGeom prst="rect">
            <a:avLst/>
          </a:prstGeom>
        </p:spPr>
        <p:txBody>
          <a:bodyPr wrap="square">
            <a:spAutoFit/>
          </a:bodyPr>
          <a:lstStyle/>
          <a:p>
            <a:pPr marL="152400" indent="-3810"/>
            <a:r>
              <a:rPr lang="en-US" dirty="0" smtClean="0">
                <a:solidFill>
                  <a:srgbClr val="595958"/>
                </a:solidFill>
                <a:latin typeface="Calibri" panose="020F0502020204030204" pitchFamily="34" charset="0"/>
              </a:rPr>
              <a:t>Labor Force Participation Rate</a:t>
            </a:r>
          </a:p>
          <a:p>
            <a:pPr marL="152400" indent="-3810"/>
            <a:r>
              <a:rPr lang="en-US" sz="1100" dirty="0" smtClean="0">
                <a:solidFill>
                  <a:srgbClr val="595958"/>
                </a:solidFill>
                <a:latin typeface="Calibri" panose="020F0502020204030204" pitchFamily="34" charset="0"/>
              </a:rPr>
              <a:t>Percent (%)</a:t>
            </a:r>
            <a:endParaRPr lang="en-US" sz="1100" dirty="0"/>
          </a:p>
        </p:txBody>
      </p:sp>
      <p:sp>
        <p:nvSpPr>
          <p:cNvPr id="9" name="Rectangle 8"/>
          <p:cNvSpPr/>
          <p:nvPr/>
        </p:nvSpPr>
        <p:spPr>
          <a:xfrm>
            <a:off x="4716946" y="2214528"/>
            <a:ext cx="4837871" cy="538609"/>
          </a:xfrm>
          <a:prstGeom prst="rect">
            <a:avLst/>
          </a:prstGeom>
        </p:spPr>
        <p:txBody>
          <a:bodyPr wrap="square">
            <a:spAutoFit/>
          </a:bodyPr>
          <a:lstStyle/>
          <a:p>
            <a:pPr marL="152400" indent="-3810"/>
            <a:r>
              <a:rPr lang="en-US" dirty="0" smtClean="0">
                <a:solidFill>
                  <a:srgbClr val="595958"/>
                </a:solidFill>
                <a:latin typeface="Calibri" panose="020F0502020204030204" pitchFamily="34" charset="0"/>
              </a:rPr>
              <a:t>Labor Force Participation Rate by Age</a:t>
            </a:r>
          </a:p>
          <a:p>
            <a:pPr marL="152400" indent="-3810"/>
            <a:r>
              <a:rPr lang="en-US" sz="1100" dirty="0" smtClean="0">
                <a:solidFill>
                  <a:srgbClr val="595958"/>
                </a:solidFill>
                <a:latin typeface="Calibri" panose="020F0502020204030204" pitchFamily="34" charset="0"/>
              </a:rPr>
              <a:t>Percent (%)</a:t>
            </a:r>
            <a:endParaRPr lang="en-US" sz="1100" dirty="0"/>
          </a:p>
        </p:txBody>
      </p:sp>
    </p:spTree>
    <p:extLst>
      <p:ext uri="{BB962C8B-B14F-4D97-AF65-F5344CB8AC3E}">
        <p14:creationId xmlns:p14="http://schemas.microsoft.com/office/powerpoint/2010/main" val="41707594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Shape 269"/>
          <p:cNvSpPr txBox="1"/>
          <p:nvPr/>
        </p:nvSpPr>
        <p:spPr>
          <a:xfrm>
            <a:off x="0" y="-41646"/>
            <a:ext cx="9144000" cy="708000"/>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US" sz="4000" dirty="0">
                <a:solidFill>
                  <a:schemeClr val="dk1"/>
                </a:solidFill>
                <a:latin typeface="+mj-lt"/>
                <a:ea typeface="Calibri"/>
                <a:cs typeface="Calibri"/>
                <a:sym typeface="Calibri"/>
              </a:rPr>
              <a:t>Labor Participation By Education </a:t>
            </a:r>
          </a:p>
        </p:txBody>
      </p:sp>
      <p:sp>
        <p:nvSpPr>
          <p:cNvPr id="270" name="Shape 270"/>
          <p:cNvSpPr txBox="1"/>
          <p:nvPr/>
        </p:nvSpPr>
        <p:spPr>
          <a:xfrm>
            <a:off x="141633" y="742440"/>
            <a:ext cx="9002400" cy="1200300"/>
          </a:xfrm>
          <a:prstGeom prst="rect">
            <a:avLst/>
          </a:prstGeom>
          <a:noFill/>
          <a:ln>
            <a:noFill/>
          </a:ln>
        </p:spPr>
        <p:txBody>
          <a:bodyPr wrap="square" lIns="91425" tIns="45700" rIns="91425" bIns="45700" anchor="t" anchorCtr="0">
            <a:noAutofit/>
          </a:bodyPr>
          <a:lstStyle/>
          <a:p>
            <a:pPr marL="285750" marR="0" lvl="0" indent="-273050" algn="l" rtl="0">
              <a:spcBef>
                <a:spcPts val="0"/>
              </a:spcBef>
              <a:buClr>
                <a:schemeClr val="dk1"/>
              </a:buClr>
              <a:buSzPct val="100000"/>
              <a:buFont typeface="Calibri"/>
              <a:buChar char="•"/>
            </a:pPr>
            <a:r>
              <a:rPr lang="en-US" sz="1600">
                <a:latin typeface="Calibri"/>
                <a:ea typeface="Calibri"/>
                <a:cs typeface="Calibri"/>
                <a:sym typeface="Calibri"/>
              </a:rPr>
              <a:t>When broken down by education, there is a clear fall in labor participation by high school graduates, 25 and over, to 57.8% and a less extreme decrease among those with a bachelor’s degree or higher to approximately to 74.2% while those that did not graduate high school have stayed relatively constant.</a:t>
            </a:r>
          </a:p>
          <a:p>
            <a:pPr marL="285750" marR="0" lvl="0" indent="-273050" algn="l" rtl="0">
              <a:spcBef>
                <a:spcPts val="0"/>
              </a:spcBef>
              <a:buClr>
                <a:schemeClr val="dk1"/>
              </a:buClr>
              <a:buSzPct val="100000"/>
              <a:buFont typeface="Calibri"/>
              <a:buChar char="•"/>
            </a:pPr>
            <a:r>
              <a:rPr lang="en-US" sz="1600">
                <a:latin typeface="Calibri"/>
                <a:ea typeface="Calibri"/>
                <a:cs typeface="Calibri"/>
                <a:sym typeface="Calibri"/>
              </a:rPr>
              <a:t> This is a concerning sign as more highly educated workers are dropping out of the work force, possibly due to a change in skills demanded.</a:t>
            </a:r>
          </a:p>
        </p:txBody>
      </p:sp>
      <p:graphicFrame>
        <p:nvGraphicFramePr>
          <p:cNvPr id="5" name="Chart 4"/>
          <p:cNvGraphicFramePr>
            <a:graphicFrameLocks/>
          </p:cNvGraphicFramePr>
          <p:nvPr>
            <p:extLst>
              <p:ext uri="{D42A27DB-BD31-4B8C-83A1-F6EECF244321}">
                <p14:modId xmlns:p14="http://schemas.microsoft.com/office/powerpoint/2010/main" val="715518407"/>
              </p:ext>
            </p:extLst>
          </p:nvPr>
        </p:nvGraphicFramePr>
        <p:xfrm>
          <a:off x="141632" y="2584174"/>
          <a:ext cx="8863219" cy="3796748"/>
        </p:xfrm>
        <a:graphic>
          <a:graphicData uri="http://schemas.openxmlformats.org/drawingml/2006/chart">
            <c:chart xmlns:c="http://schemas.openxmlformats.org/drawingml/2006/chart" xmlns:r="http://schemas.openxmlformats.org/officeDocument/2006/relationships" r:id="rId3"/>
          </a:graphicData>
        </a:graphic>
      </p:graphicFrame>
      <p:sp>
        <p:nvSpPr>
          <p:cNvPr id="6" name="Rectangle 5"/>
          <p:cNvSpPr/>
          <p:nvPr/>
        </p:nvSpPr>
        <p:spPr>
          <a:xfrm>
            <a:off x="274155" y="2144954"/>
            <a:ext cx="4837871" cy="538609"/>
          </a:xfrm>
          <a:prstGeom prst="rect">
            <a:avLst/>
          </a:prstGeom>
        </p:spPr>
        <p:txBody>
          <a:bodyPr wrap="square">
            <a:spAutoFit/>
          </a:bodyPr>
          <a:lstStyle/>
          <a:p>
            <a:pPr marL="152400" indent="-3810"/>
            <a:r>
              <a:rPr lang="en-US" dirty="0" smtClean="0">
                <a:solidFill>
                  <a:srgbClr val="595958"/>
                </a:solidFill>
                <a:latin typeface="Calibri" panose="020F0502020204030204" pitchFamily="34" charset="0"/>
              </a:rPr>
              <a:t>Labor Force Participation Rate by Education</a:t>
            </a:r>
          </a:p>
          <a:p>
            <a:pPr marL="152400" indent="-3810"/>
            <a:r>
              <a:rPr lang="en-US" sz="1100" dirty="0" smtClean="0">
                <a:solidFill>
                  <a:srgbClr val="595958"/>
                </a:solidFill>
                <a:latin typeface="Calibri" panose="020F0502020204030204" pitchFamily="34" charset="0"/>
              </a:rPr>
              <a:t>Percent (%)</a:t>
            </a:r>
            <a:endParaRPr lang="en-US" sz="1100" dirty="0"/>
          </a:p>
        </p:txBody>
      </p:sp>
    </p:spTree>
    <p:extLst>
      <p:ext uri="{BB962C8B-B14F-4D97-AF65-F5344CB8AC3E}">
        <p14:creationId xmlns:p14="http://schemas.microsoft.com/office/powerpoint/2010/main" val="18840026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Shape 277"/>
          <p:cNvSpPr txBox="1"/>
          <p:nvPr/>
        </p:nvSpPr>
        <p:spPr>
          <a:xfrm>
            <a:off x="0" y="-41646"/>
            <a:ext cx="9144000" cy="708000"/>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US" sz="4000" dirty="0">
                <a:solidFill>
                  <a:schemeClr val="dk1"/>
                </a:solidFill>
                <a:latin typeface="+mj-lt"/>
                <a:ea typeface="Calibri"/>
                <a:cs typeface="Calibri"/>
                <a:sym typeface="Calibri"/>
              </a:rPr>
              <a:t>Non-Farm Payroll </a:t>
            </a:r>
          </a:p>
        </p:txBody>
      </p:sp>
      <p:sp>
        <p:nvSpPr>
          <p:cNvPr id="278" name="Shape 278"/>
          <p:cNvSpPr txBox="1"/>
          <p:nvPr/>
        </p:nvSpPr>
        <p:spPr>
          <a:xfrm>
            <a:off x="141633" y="666240"/>
            <a:ext cx="9002400" cy="1200300"/>
          </a:xfrm>
          <a:prstGeom prst="rect">
            <a:avLst/>
          </a:prstGeom>
          <a:noFill/>
          <a:ln>
            <a:noFill/>
          </a:ln>
        </p:spPr>
        <p:txBody>
          <a:bodyPr wrap="square" lIns="91425" tIns="45700" rIns="91425" bIns="45700" anchor="t" anchorCtr="0">
            <a:noAutofit/>
          </a:bodyPr>
          <a:lstStyle/>
          <a:p>
            <a:pPr marL="285750" marR="0" lvl="0" indent="-285750" algn="l" rtl="0">
              <a:spcBef>
                <a:spcPts val="0"/>
              </a:spcBef>
              <a:buClr>
                <a:schemeClr val="dk1"/>
              </a:buClr>
              <a:buSzPct val="100000"/>
              <a:buFont typeface="Arial"/>
              <a:buChar char="•"/>
            </a:pPr>
            <a:r>
              <a:rPr lang="en-US" sz="1800">
                <a:solidFill>
                  <a:schemeClr val="dk1"/>
                </a:solidFill>
                <a:latin typeface="Calibri"/>
                <a:ea typeface="Calibri"/>
                <a:cs typeface="Calibri"/>
                <a:sym typeface="Calibri"/>
              </a:rPr>
              <a:t>As total non-farm payroll has increased to approximately 147 million people, we have seen most of recent gains being made by services such as in education and health services. This has helped offset the significant decreases that have occurred in the construction and manufacturing industries.</a:t>
            </a:r>
          </a:p>
        </p:txBody>
      </p:sp>
    </p:spTree>
    <p:extLst>
      <p:ext uri="{BB962C8B-B14F-4D97-AF65-F5344CB8AC3E}">
        <p14:creationId xmlns:p14="http://schemas.microsoft.com/office/powerpoint/2010/main" val="40243520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Shape 286"/>
          <p:cNvSpPr txBox="1"/>
          <p:nvPr/>
        </p:nvSpPr>
        <p:spPr>
          <a:xfrm>
            <a:off x="0" y="-41650"/>
            <a:ext cx="9270000" cy="708000"/>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US" sz="3600" dirty="0">
                <a:solidFill>
                  <a:schemeClr val="dk1"/>
                </a:solidFill>
                <a:latin typeface="+mj-lt"/>
                <a:ea typeface="Calibri"/>
                <a:cs typeface="Calibri"/>
                <a:sym typeface="Calibri"/>
              </a:rPr>
              <a:t>Manufacturing and Construction Employment</a:t>
            </a:r>
          </a:p>
        </p:txBody>
      </p:sp>
      <p:sp>
        <p:nvSpPr>
          <p:cNvPr id="287" name="Shape 287"/>
          <p:cNvSpPr txBox="1"/>
          <p:nvPr/>
        </p:nvSpPr>
        <p:spPr>
          <a:xfrm>
            <a:off x="141633" y="666240"/>
            <a:ext cx="9002400" cy="1200300"/>
          </a:xfrm>
          <a:prstGeom prst="rect">
            <a:avLst/>
          </a:prstGeom>
          <a:noFill/>
          <a:ln>
            <a:noFill/>
          </a:ln>
        </p:spPr>
        <p:txBody>
          <a:bodyPr wrap="square" lIns="91425" tIns="45700" rIns="91425" bIns="45700" anchor="t" anchorCtr="0">
            <a:noAutofit/>
          </a:bodyPr>
          <a:lstStyle/>
          <a:p>
            <a:pPr marL="285750" marR="0" lvl="0" indent="-273050" algn="l" rtl="0">
              <a:spcBef>
                <a:spcPts val="0"/>
              </a:spcBef>
              <a:buClr>
                <a:schemeClr val="dk1"/>
              </a:buClr>
              <a:buSzPct val="100000"/>
              <a:buFont typeface="Calibri"/>
              <a:buChar char="•"/>
            </a:pPr>
            <a:r>
              <a:rPr lang="en-US" sz="1600">
                <a:latin typeface="Calibri"/>
                <a:ea typeface="Calibri"/>
                <a:cs typeface="Calibri"/>
                <a:sym typeface="Calibri"/>
              </a:rPr>
              <a:t>Measure of aggregate weekly hours worked by employees confirms the trend of the fall of manufacturing employees due to technological advancement and globalization. Construction work has also dropped drastically, although largely due to cyclicality of the industry as there appears to be a recovery occurring in that industry.</a:t>
            </a:r>
          </a:p>
          <a:p>
            <a:pPr marL="285750" marR="0" lvl="0" indent="-273050" algn="l" rtl="0">
              <a:spcBef>
                <a:spcPts val="0"/>
              </a:spcBef>
              <a:buClr>
                <a:schemeClr val="dk1"/>
              </a:buClr>
              <a:buSzPct val="100000"/>
              <a:buFont typeface="Calibri"/>
              <a:buChar char="•"/>
            </a:pPr>
            <a:r>
              <a:rPr lang="en-US" sz="1600">
                <a:latin typeface="Calibri"/>
                <a:ea typeface="Calibri"/>
                <a:cs typeface="Calibri"/>
                <a:sym typeface="Calibri"/>
              </a:rPr>
              <a:t>It also appears that education and health services has rapidly outpaced other major industries in the economy.</a:t>
            </a:r>
          </a:p>
        </p:txBody>
      </p:sp>
      <p:graphicFrame>
        <p:nvGraphicFramePr>
          <p:cNvPr id="5" name="Chart 4"/>
          <p:cNvGraphicFramePr>
            <a:graphicFrameLocks/>
          </p:cNvGraphicFramePr>
          <p:nvPr>
            <p:extLst>
              <p:ext uri="{D42A27DB-BD31-4B8C-83A1-F6EECF244321}">
                <p14:modId xmlns:p14="http://schemas.microsoft.com/office/powerpoint/2010/main" val="2773463526"/>
              </p:ext>
            </p:extLst>
          </p:nvPr>
        </p:nvGraphicFramePr>
        <p:xfrm>
          <a:off x="141633" y="2693700"/>
          <a:ext cx="8853280" cy="3806492"/>
        </p:xfrm>
        <a:graphic>
          <a:graphicData uri="http://schemas.openxmlformats.org/drawingml/2006/chart">
            <c:chart xmlns:c="http://schemas.openxmlformats.org/drawingml/2006/chart" xmlns:r="http://schemas.openxmlformats.org/officeDocument/2006/relationships" r:id="rId3"/>
          </a:graphicData>
        </a:graphic>
      </p:graphicFrame>
      <p:sp>
        <p:nvSpPr>
          <p:cNvPr id="6" name="Rectangle 5"/>
          <p:cNvSpPr/>
          <p:nvPr/>
        </p:nvSpPr>
        <p:spPr>
          <a:xfrm>
            <a:off x="274155" y="2224860"/>
            <a:ext cx="4837871" cy="538609"/>
          </a:xfrm>
          <a:prstGeom prst="rect">
            <a:avLst/>
          </a:prstGeom>
        </p:spPr>
        <p:txBody>
          <a:bodyPr wrap="square">
            <a:spAutoFit/>
          </a:bodyPr>
          <a:lstStyle/>
          <a:p>
            <a:pPr marL="152400" indent="-3810"/>
            <a:r>
              <a:rPr lang="en-US" dirty="0" smtClean="0">
                <a:solidFill>
                  <a:srgbClr val="595958"/>
                </a:solidFill>
                <a:latin typeface="Calibri" panose="020F0502020204030204" pitchFamily="34" charset="0"/>
              </a:rPr>
              <a:t>Index of Aggregate Weekly Hours</a:t>
            </a:r>
          </a:p>
          <a:p>
            <a:pPr marL="152400" indent="-3810"/>
            <a:r>
              <a:rPr lang="en-US" sz="1100" dirty="0" smtClean="0">
                <a:solidFill>
                  <a:srgbClr val="595958"/>
                </a:solidFill>
                <a:latin typeface="Calibri" panose="020F0502020204030204" pitchFamily="34" charset="0"/>
              </a:rPr>
              <a:t>Index 2007 = 100</a:t>
            </a:r>
            <a:endParaRPr lang="en-US" sz="1100" dirty="0"/>
          </a:p>
        </p:txBody>
      </p:sp>
    </p:spTree>
    <p:extLst>
      <p:ext uri="{BB962C8B-B14F-4D97-AF65-F5344CB8AC3E}">
        <p14:creationId xmlns:p14="http://schemas.microsoft.com/office/powerpoint/2010/main" val="11407123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Shape 294"/>
          <p:cNvSpPr txBox="1"/>
          <p:nvPr/>
        </p:nvSpPr>
        <p:spPr>
          <a:xfrm>
            <a:off x="0" y="-41650"/>
            <a:ext cx="9270000" cy="708000"/>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US" sz="4000" dirty="0">
                <a:solidFill>
                  <a:schemeClr val="dk1"/>
                </a:solidFill>
                <a:latin typeface="+mj-lt"/>
                <a:ea typeface="Calibri"/>
                <a:cs typeface="Calibri"/>
                <a:sym typeface="Calibri"/>
              </a:rPr>
              <a:t>Real Output Per Hour of All Persons</a:t>
            </a:r>
          </a:p>
        </p:txBody>
      </p:sp>
      <p:sp>
        <p:nvSpPr>
          <p:cNvPr id="296" name="Shape 296"/>
          <p:cNvSpPr txBox="1"/>
          <p:nvPr/>
        </p:nvSpPr>
        <p:spPr>
          <a:xfrm>
            <a:off x="141633" y="666240"/>
            <a:ext cx="9002400" cy="1200300"/>
          </a:xfrm>
          <a:prstGeom prst="rect">
            <a:avLst/>
          </a:prstGeom>
          <a:noFill/>
          <a:ln>
            <a:noFill/>
          </a:ln>
        </p:spPr>
        <p:txBody>
          <a:bodyPr wrap="square" lIns="91425" tIns="45700" rIns="91425" bIns="45700" anchor="t" anchorCtr="0">
            <a:noAutofit/>
          </a:bodyPr>
          <a:lstStyle/>
          <a:p>
            <a:pPr marL="285750" marR="0" lvl="0" indent="-285750" algn="l" rtl="0">
              <a:spcBef>
                <a:spcPts val="0"/>
              </a:spcBef>
              <a:buClr>
                <a:schemeClr val="dk1"/>
              </a:buClr>
              <a:buSzPct val="100000"/>
              <a:buFont typeface="Calibri"/>
              <a:buChar char="•"/>
            </a:pPr>
            <a:r>
              <a:rPr lang="en-US" sz="1800" dirty="0">
                <a:latin typeface="Calibri"/>
                <a:ea typeface="Calibri"/>
                <a:cs typeface="Calibri"/>
                <a:sym typeface="Calibri"/>
              </a:rPr>
              <a:t>Labor productivity has only increased slightly and steadily per quarter since the great recession. </a:t>
            </a:r>
          </a:p>
          <a:p>
            <a:pPr marL="285750" marR="0" lvl="0" indent="-285750" algn="l" rtl="0">
              <a:spcBef>
                <a:spcPts val="0"/>
              </a:spcBef>
              <a:buClr>
                <a:schemeClr val="dk1"/>
              </a:buClr>
              <a:buSzPct val="100000"/>
              <a:buFont typeface="Calibri"/>
              <a:buChar char="•"/>
            </a:pPr>
            <a:r>
              <a:rPr lang="en-US" sz="1800" dirty="0">
                <a:latin typeface="Calibri"/>
                <a:ea typeface="Calibri"/>
                <a:cs typeface="Calibri"/>
                <a:sym typeface="Calibri"/>
              </a:rPr>
              <a:t>Manufacturing has seen more volatility in productivity but appears to be stagnant in the past 5 years.</a:t>
            </a:r>
          </a:p>
        </p:txBody>
      </p:sp>
      <p:graphicFrame>
        <p:nvGraphicFramePr>
          <p:cNvPr id="5" name="Chart 4"/>
          <p:cNvGraphicFramePr>
            <a:graphicFrameLocks/>
          </p:cNvGraphicFramePr>
          <p:nvPr>
            <p:extLst>
              <p:ext uri="{D42A27DB-BD31-4B8C-83A1-F6EECF244321}">
                <p14:modId xmlns:p14="http://schemas.microsoft.com/office/powerpoint/2010/main" val="1105504260"/>
              </p:ext>
            </p:extLst>
          </p:nvPr>
        </p:nvGraphicFramePr>
        <p:xfrm>
          <a:off x="141633" y="2464904"/>
          <a:ext cx="8823463" cy="3955773"/>
        </p:xfrm>
        <a:graphic>
          <a:graphicData uri="http://schemas.openxmlformats.org/drawingml/2006/chart">
            <c:chart xmlns:c="http://schemas.openxmlformats.org/drawingml/2006/chart" xmlns:r="http://schemas.openxmlformats.org/officeDocument/2006/relationships" r:id="rId3"/>
          </a:graphicData>
        </a:graphic>
      </p:graphicFrame>
      <p:sp>
        <p:nvSpPr>
          <p:cNvPr id="6" name="Rectangle 5"/>
          <p:cNvSpPr/>
          <p:nvPr/>
        </p:nvSpPr>
        <p:spPr>
          <a:xfrm>
            <a:off x="313911" y="2035821"/>
            <a:ext cx="4837871" cy="538609"/>
          </a:xfrm>
          <a:prstGeom prst="rect">
            <a:avLst/>
          </a:prstGeom>
        </p:spPr>
        <p:txBody>
          <a:bodyPr wrap="square">
            <a:spAutoFit/>
          </a:bodyPr>
          <a:lstStyle/>
          <a:p>
            <a:pPr marL="152400" indent="-3810"/>
            <a:r>
              <a:rPr lang="en-US" dirty="0" smtClean="0">
                <a:solidFill>
                  <a:srgbClr val="595958"/>
                </a:solidFill>
                <a:latin typeface="Calibri" panose="020F0502020204030204" pitchFamily="34" charset="0"/>
              </a:rPr>
              <a:t>Real Output per Hour of All Persons</a:t>
            </a:r>
          </a:p>
          <a:p>
            <a:pPr marL="152400" indent="-3810"/>
            <a:r>
              <a:rPr lang="en-US" sz="1100" dirty="0" smtClean="0">
                <a:solidFill>
                  <a:srgbClr val="595958"/>
                </a:solidFill>
                <a:latin typeface="Calibri" panose="020F0502020204030204" pitchFamily="34" charset="0"/>
              </a:rPr>
              <a:t>Percent Change YoY, Quarterly</a:t>
            </a:r>
            <a:endParaRPr lang="en-US" sz="1100" dirty="0"/>
          </a:p>
        </p:txBody>
      </p:sp>
    </p:spTree>
    <p:extLst>
      <p:ext uri="{BB962C8B-B14F-4D97-AF65-F5344CB8AC3E}">
        <p14:creationId xmlns:p14="http://schemas.microsoft.com/office/powerpoint/2010/main" val="18534168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Shape 302"/>
          <p:cNvSpPr txBox="1"/>
          <p:nvPr/>
        </p:nvSpPr>
        <p:spPr>
          <a:xfrm>
            <a:off x="-53500" y="-41760"/>
            <a:ext cx="9270000" cy="708000"/>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US" sz="4000" dirty="0">
                <a:solidFill>
                  <a:schemeClr val="dk1"/>
                </a:solidFill>
                <a:latin typeface="+mj-lt"/>
                <a:ea typeface="Calibri"/>
                <a:cs typeface="Calibri"/>
                <a:sym typeface="Calibri"/>
              </a:rPr>
              <a:t>Labor Productivity &amp; Wages</a:t>
            </a:r>
          </a:p>
        </p:txBody>
      </p:sp>
      <p:graphicFrame>
        <p:nvGraphicFramePr>
          <p:cNvPr id="5" name="Chart 4"/>
          <p:cNvGraphicFramePr>
            <a:graphicFrameLocks/>
          </p:cNvGraphicFramePr>
          <p:nvPr>
            <p:extLst>
              <p:ext uri="{D42A27DB-BD31-4B8C-83A1-F6EECF244321}">
                <p14:modId xmlns:p14="http://schemas.microsoft.com/office/powerpoint/2010/main" val="1681793798"/>
              </p:ext>
            </p:extLst>
          </p:nvPr>
        </p:nvGraphicFramePr>
        <p:xfrm>
          <a:off x="141633" y="2433926"/>
          <a:ext cx="8853280" cy="3986751"/>
        </p:xfrm>
        <a:graphic>
          <a:graphicData uri="http://schemas.openxmlformats.org/drawingml/2006/chart">
            <c:chart xmlns:c="http://schemas.openxmlformats.org/drawingml/2006/chart" xmlns:r="http://schemas.openxmlformats.org/officeDocument/2006/relationships" r:id="rId3"/>
          </a:graphicData>
        </a:graphic>
      </p:graphicFrame>
      <p:sp>
        <p:nvSpPr>
          <p:cNvPr id="6" name="Rectangle 5"/>
          <p:cNvSpPr/>
          <p:nvPr/>
        </p:nvSpPr>
        <p:spPr>
          <a:xfrm>
            <a:off x="313911" y="2035821"/>
            <a:ext cx="4837871" cy="538609"/>
          </a:xfrm>
          <a:prstGeom prst="rect">
            <a:avLst/>
          </a:prstGeom>
        </p:spPr>
        <p:txBody>
          <a:bodyPr wrap="square">
            <a:spAutoFit/>
          </a:bodyPr>
          <a:lstStyle/>
          <a:p>
            <a:pPr marL="152400" indent="-3810"/>
            <a:r>
              <a:rPr lang="en-US" dirty="0" smtClean="0">
                <a:solidFill>
                  <a:srgbClr val="595958"/>
                </a:solidFill>
                <a:latin typeface="Calibri" panose="020F0502020204030204" pitchFamily="34" charset="0"/>
              </a:rPr>
              <a:t>Real Output per Hour of All Persons</a:t>
            </a:r>
          </a:p>
          <a:p>
            <a:pPr marL="152400" indent="-3810"/>
            <a:r>
              <a:rPr lang="en-US" sz="1100" dirty="0" smtClean="0">
                <a:solidFill>
                  <a:srgbClr val="595958"/>
                </a:solidFill>
                <a:latin typeface="Calibri" panose="020F0502020204030204" pitchFamily="34" charset="0"/>
              </a:rPr>
              <a:t>Percent Change YoY, Quarterly</a:t>
            </a:r>
            <a:endParaRPr lang="en-US" sz="1100" dirty="0"/>
          </a:p>
        </p:txBody>
      </p:sp>
    </p:spTree>
    <p:extLst>
      <p:ext uri="{BB962C8B-B14F-4D97-AF65-F5344CB8AC3E}">
        <p14:creationId xmlns:p14="http://schemas.microsoft.com/office/powerpoint/2010/main" val="22412023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Shape 310"/>
          <p:cNvSpPr txBox="1"/>
          <p:nvPr/>
        </p:nvSpPr>
        <p:spPr>
          <a:xfrm>
            <a:off x="0" y="-41650"/>
            <a:ext cx="9270000" cy="708000"/>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US" sz="4000" dirty="0">
                <a:solidFill>
                  <a:schemeClr val="dk1"/>
                </a:solidFill>
                <a:latin typeface="+mj-lt"/>
                <a:ea typeface="Calibri"/>
                <a:cs typeface="Calibri"/>
                <a:sym typeface="Calibri"/>
              </a:rPr>
              <a:t>Health of Technology Sector</a:t>
            </a:r>
          </a:p>
        </p:txBody>
      </p:sp>
      <p:sp>
        <p:nvSpPr>
          <p:cNvPr id="312" name="Shape 312"/>
          <p:cNvSpPr txBox="1"/>
          <p:nvPr/>
        </p:nvSpPr>
        <p:spPr>
          <a:xfrm>
            <a:off x="141633" y="666240"/>
            <a:ext cx="9002400" cy="1200300"/>
          </a:xfrm>
          <a:prstGeom prst="rect">
            <a:avLst/>
          </a:prstGeom>
          <a:noFill/>
          <a:ln>
            <a:noFill/>
          </a:ln>
        </p:spPr>
        <p:txBody>
          <a:bodyPr wrap="square" lIns="91425" tIns="45700" rIns="91425" bIns="45700" anchor="t" anchorCtr="0">
            <a:noAutofit/>
          </a:bodyPr>
          <a:lstStyle/>
          <a:p>
            <a:pPr marL="285750" marR="0" lvl="0" indent="-285750" algn="l" rtl="0">
              <a:spcBef>
                <a:spcPts val="0"/>
              </a:spcBef>
              <a:buClr>
                <a:schemeClr val="dk1"/>
              </a:buClr>
              <a:buSzPct val="100000"/>
              <a:buFont typeface="Calibri"/>
              <a:buChar char="•"/>
            </a:pPr>
            <a:r>
              <a:rPr lang="en-US" sz="1800">
                <a:latin typeface="Calibri"/>
                <a:ea typeface="Calibri"/>
                <a:cs typeface="Calibri"/>
                <a:sym typeface="Calibri"/>
              </a:rPr>
              <a:t>Technology has become a more important part of the U.S economy. The San Francisco Tech Pulse, which is commonly interpreted as the health of the tech sector based on employment and investment into IT goods, has increased to 82. This is a 10 point jump from two years ago showing increasing health and investment into technology.</a:t>
            </a:r>
          </a:p>
        </p:txBody>
      </p:sp>
      <p:graphicFrame>
        <p:nvGraphicFramePr>
          <p:cNvPr id="5" name="Chart 4"/>
          <p:cNvGraphicFramePr>
            <a:graphicFrameLocks/>
          </p:cNvGraphicFramePr>
          <p:nvPr>
            <p:extLst>
              <p:ext uri="{D42A27DB-BD31-4B8C-83A1-F6EECF244321}">
                <p14:modId xmlns:p14="http://schemas.microsoft.com/office/powerpoint/2010/main" val="743105217"/>
              </p:ext>
            </p:extLst>
          </p:nvPr>
        </p:nvGraphicFramePr>
        <p:xfrm>
          <a:off x="141632" y="2707419"/>
          <a:ext cx="8863219" cy="3703320"/>
        </p:xfrm>
        <a:graphic>
          <a:graphicData uri="http://schemas.openxmlformats.org/drawingml/2006/chart">
            <c:chart xmlns:c="http://schemas.openxmlformats.org/drawingml/2006/chart" xmlns:r="http://schemas.openxmlformats.org/officeDocument/2006/relationships" r:id="rId3"/>
          </a:graphicData>
        </a:graphic>
      </p:graphicFrame>
      <p:sp>
        <p:nvSpPr>
          <p:cNvPr id="6" name="Rectangle 5"/>
          <p:cNvSpPr/>
          <p:nvPr/>
        </p:nvSpPr>
        <p:spPr>
          <a:xfrm>
            <a:off x="264216" y="2305125"/>
            <a:ext cx="4837871" cy="538609"/>
          </a:xfrm>
          <a:prstGeom prst="rect">
            <a:avLst/>
          </a:prstGeom>
        </p:spPr>
        <p:txBody>
          <a:bodyPr wrap="square">
            <a:spAutoFit/>
          </a:bodyPr>
          <a:lstStyle/>
          <a:p>
            <a:pPr marL="152400" indent="-3810"/>
            <a:r>
              <a:rPr lang="en-US" dirty="0" smtClean="0">
                <a:solidFill>
                  <a:srgbClr val="595958"/>
                </a:solidFill>
                <a:latin typeface="Calibri" panose="020F0502020204030204" pitchFamily="34" charset="0"/>
              </a:rPr>
              <a:t>San Francisco Tech Pulse Index</a:t>
            </a:r>
          </a:p>
          <a:p>
            <a:pPr marL="152400" indent="-3810"/>
            <a:r>
              <a:rPr lang="en-US" sz="1100" dirty="0" smtClean="0">
                <a:solidFill>
                  <a:srgbClr val="595958"/>
                </a:solidFill>
                <a:latin typeface="Calibri" panose="020F0502020204030204" pitchFamily="34" charset="0"/>
              </a:rPr>
              <a:t>Index Jan 2000 = 100</a:t>
            </a:r>
            <a:endParaRPr lang="en-US" sz="1100" dirty="0"/>
          </a:p>
        </p:txBody>
      </p:sp>
    </p:spTree>
    <p:extLst>
      <p:ext uri="{BB962C8B-B14F-4D97-AF65-F5344CB8AC3E}">
        <p14:creationId xmlns:p14="http://schemas.microsoft.com/office/powerpoint/2010/main" val="42843066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59634"/>
            <a:ext cx="3438939" cy="707886"/>
          </a:xfrm>
          <a:prstGeom prst="rect">
            <a:avLst/>
          </a:prstGeom>
          <a:noFill/>
        </p:spPr>
        <p:txBody>
          <a:bodyPr wrap="square" rtlCol="0">
            <a:spAutoFit/>
          </a:bodyPr>
          <a:lstStyle/>
          <a:p>
            <a:r>
              <a:rPr lang="en-US" sz="4000" dirty="0" smtClean="0">
                <a:latin typeface="+mj-lt"/>
              </a:rPr>
              <a:t>Today’s Agenda</a:t>
            </a:r>
            <a:endParaRPr lang="en-US" sz="2400" dirty="0">
              <a:latin typeface="+mj-lt"/>
            </a:endParaRPr>
          </a:p>
        </p:txBody>
      </p:sp>
      <p:graphicFrame>
        <p:nvGraphicFramePr>
          <p:cNvPr id="3" name="Diagram 2"/>
          <p:cNvGraphicFramePr/>
          <p:nvPr>
            <p:extLst>
              <p:ext uri="{D42A27DB-BD31-4B8C-83A1-F6EECF244321}">
                <p14:modId xmlns:p14="http://schemas.microsoft.com/office/powerpoint/2010/main" val="739000276"/>
              </p:ext>
            </p:extLst>
          </p:nvPr>
        </p:nvGraphicFramePr>
        <p:xfrm>
          <a:off x="82825" y="810591"/>
          <a:ext cx="8862391" cy="549081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642251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Shape 335"/>
          <p:cNvSpPr txBox="1"/>
          <p:nvPr/>
        </p:nvSpPr>
        <p:spPr>
          <a:xfrm>
            <a:off x="0" y="-59625"/>
            <a:ext cx="4447200" cy="708000"/>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US" sz="4000" dirty="0" smtClean="0">
                <a:solidFill>
                  <a:schemeClr val="dk1"/>
                </a:solidFill>
                <a:latin typeface="+mj-lt"/>
                <a:ea typeface="Calibri"/>
                <a:cs typeface="Calibri"/>
                <a:sym typeface="Calibri"/>
              </a:rPr>
              <a:t>GDP Gap</a:t>
            </a:r>
            <a:endParaRPr lang="en-US" sz="4000" dirty="0">
              <a:solidFill>
                <a:schemeClr val="dk1"/>
              </a:solidFill>
              <a:latin typeface="+mj-lt"/>
              <a:ea typeface="Calibri"/>
              <a:cs typeface="Calibri"/>
              <a:sym typeface="Calibri"/>
            </a:endParaRPr>
          </a:p>
          <a:p>
            <a:pPr marL="0" marR="0" lvl="0" indent="0" algn="l" rtl="0">
              <a:spcBef>
                <a:spcPts val="0"/>
              </a:spcBef>
              <a:buSzPct val="25000"/>
              <a:buNone/>
            </a:pPr>
            <a:r>
              <a:rPr lang="en-US" sz="4000" dirty="0">
                <a:solidFill>
                  <a:schemeClr val="dk1"/>
                </a:solidFill>
                <a:latin typeface="Calibri"/>
                <a:ea typeface="Calibri"/>
                <a:cs typeface="Calibri"/>
                <a:sym typeface="Calibri"/>
              </a:rPr>
              <a:t> </a:t>
            </a:r>
          </a:p>
        </p:txBody>
      </p:sp>
      <p:sp>
        <p:nvSpPr>
          <p:cNvPr id="337" name="Shape 337"/>
          <p:cNvSpPr txBox="1"/>
          <p:nvPr/>
        </p:nvSpPr>
        <p:spPr>
          <a:xfrm>
            <a:off x="141633" y="6606329"/>
            <a:ext cx="3667500" cy="261600"/>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US" sz="1050" i="1">
                <a:solidFill>
                  <a:schemeClr val="dk1"/>
                </a:solidFill>
                <a:latin typeface="Calibri"/>
                <a:ea typeface="Calibri"/>
                <a:cs typeface="Calibri"/>
                <a:sym typeface="Calibri"/>
              </a:rPr>
              <a:t>Source: Federal Reserve Bank of St.Louis  </a:t>
            </a:r>
          </a:p>
        </p:txBody>
      </p:sp>
      <p:sp>
        <p:nvSpPr>
          <p:cNvPr id="7" name="Shape 229"/>
          <p:cNvSpPr txBox="1"/>
          <p:nvPr/>
        </p:nvSpPr>
        <p:spPr>
          <a:xfrm>
            <a:off x="141633" y="802432"/>
            <a:ext cx="9002400" cy="1064107"/>
          </a:xfrm>
          <a:prstGeom prst="rect">
            <a:avLst/>
          </a:prstGeom>
          <a:noFill/>
          <a:ln>
            <a:noFill/>
          </a:ln>
        </p:spPr>
        <p:txBody>
          <a:bodyPr wrap="square" lIns="91425" tIns="45700" rIns="91425" bIns="45700" anchor="t" anchorCtr="0">
            <a:noAutofit/>
          </a:bodyPr>
          <a:lstStyle/>
          <a:p>
            <a:pPr marL="285750" marR="0" lvl="0" indent="-285750" algn="l" rtl="0">
              <a:spcBef>
                <a:spcPts val="0"/>
              </a:spcBef>
              <a:buClr>
                <a:schemeClr val="dk1"/>
              </a:buClr>
              <a:buFont typeface="Arial"/>
              <a:buChar char="•"/>
            </a:pPr>
            <a:r>
              <a:rPr lang="en-US" dirty="0" smtClean="0"/>
              <a:t>As an economy we are closing the GDP gap and approaching full output level</a:t>
            </a:r>
          </a:p>
          <a:p>
            <a:pPr marL="285750" marR="0" lvl="0" indent="-285750" algn="l" rtl="0">
              <a:spcBef>
                <a:spcPts val="0"/>
              </a:spcBef>
              <a:buClr>
                <a:schemeClr val="dk1"/>
              </a:buClr>
              <a:buFont typeface="Arial"/>
              <a:buChar char="•"/>
            </a:pPr>
            <a:r>
              <a:rPr lang="en-US" dirty="0" smtClean="0"/>
              <a:t>You can see when Real GDP passed potential GDP there was a break in market cycle Ex: dot com bubble and the credit crisis</a:t>
            </a:r>
            <a:endParaRPr lang="en-US" dirty="0"/>
          </a:p>
        </p:txBody>
      </p:sp>
      <p:graphicFrame>
        <p:nvGraphicFramePr>
          <p:cNvPr id="9" name="Chart 8"/>
          <p:cNvGraphicFramePr>
            <a:graphicFrameLocks/>
          </p:cNvGraphicFramePr>
          <p:nvPr>
            <p:extLst>
              <p:ext uri="{D42A27DB-BD31-4B8C-83A1-F6EECF244321}">
                <p14:modId xmlns:p14="http://schemas.microsoft.com/office/powerpoint/2010/main" val="1881664163"/>
              </p:ext>
            </p:extLst>
          </p:nvPr>
        </p:nvGraphicFramePr>
        <p:xfrm>
          <a:off x="267129" y="1767155"/>
          <a:ext cx="8609743" cy="4623371"/>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71186149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Shape 335"/>
          <p:cNvSpPr txBox="1"/>
          <p:nvPr/>
        </p:nvSpPr>
        <p:spPr>
          <a:xfrm>
            <a:off x="0" y="-59625"/>
            <a:ext cx="4447200" cy="708000"/>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US" sz="4000" dirty="0" smtClean="0">
                <a:solidFill>
                  <a:schemeClr val="dk1"/>
                </a:solidFill>
                <a:latin typeface="+mj-lt"/>
                <a:ea typeface="Calibri"/>
                <a:cs typeface="Calibri"/>
                <a:sym typeface="Calibri"/>
              </a:rPr>
              <a:t>PCE</a:t>
            </a:r>
            <a:r>
              <a:rPr lang="en-US" sz="4000" dirty="0" smtClean="0">
                <a:solidFill>
                  <a:schemeClr val="dk1"/>
                </a:solidFill>
                <a:latin typeface="Calibri"/>
                <a:ea typeface="Calibri"/>
                <a:cs typeface="Calibri"/>
                <a:sym typeface="Calibri"/>
              </a:rPr>
              <a:t> </a:t>
            </a:r>
            <a:r>
              <a:rPr lang="en-US" sz="4000" dirty="0" smtClean="0">
                <a:solidFill>
                  <a:schemeClr val="dk1"/>
                </a:solidFill>
                <a:latin typeface="+mj-lt"/>
                <a:ea typeface="Calibri"/>
                <a:cs typeface="Calibri"/>
                <a:sym typeface="Calibri"/>
              </a:rPr>
              <a:t>Breakdown</a:t>
            </a:r>
            <a:endParaRPr lang="en-US" sz="4000" dirty="0">
              <a:solidFill>
                <a:schemeClr val="dk1"/>
              </a:solidFill>
              <a:latin typeface="+mj-lt"/>
              <a:ea typeface="Calibri"/>
              <a:cs typeface="Calibri"/>
              <a:sym typeface="Calibri"/>
            </a:endParaRPr>
          </a:p>
          <a:p>
            <a:pPr marL="0" marR="0" lvl="0" indent="0" algn="l" rtl="0">
              <a:spcBef>
                <a:spcPts val="0"/>
              </a:spcBef>
              <a:buSzPct val="25000"/>
              <a:buNone/>
            </a:pPr>
            <a:r>
              <a:rPr lang="en-US" sz="4000" dirty="0">
                <a:solidFill>
                  <a:schemeClr val="dk1"/>
                </a:solidFill>
                <a:latin typeface="Calibri"/>
                <a:ea typeface="Calibri"/>
                <a:cs typeface="Calibri"/>
                <a:sym typeface="Calibri"/>
              </a:rPr>
              <a:t> </a:t>
            </a:r>
          </a:p>
        </p:txBody>
      </p:sp>
      <p:sp>
        <p:nvSpPr>
          <p:cNvPr id="337" name="Shape 337"/>
          <p:cNvSpPr txBox="1"/>
          <p:nvPr/>
        </p:nvSpPr>
        <p:spPr>
          <a:xfrm>
            <a:off x="141633" y="6606329"/>
            <a:ext cx="3667500" cy="261600"/>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US" sz="1050" i="1">
                <a:solidFill>
                  <a:schemeClr val="dk1"/>
                </a:solidFill>
                <a:latin typeface="Calibri"/>
                <a:ea typeface="Calibri"/>
                <a:cs typeface="Calibri"/>
                <a:sym typeface="Calibri"/>
              </a:rPr>
              <a:t>Source: Federal Reserve Bank of St.Louis  </a:t>
            </a:r>
          </a:p>
        </p:txBody>
      </p:sp>
      <p:sp>
        <p:nvSpPr>
          <p:cNvPr id="7" name="Shape 229"/>
          <p:cNvSpPr txBox="1"/>
          <p:nvPr/>
        </p:nvSpPr>
        <p:spPr>
          <a:xfrm>
            <a:off x="141633" y="802432"/>
            <a:ext cx="9002400" cy="1064107"/>
          </a:xfrm>
          <a:prstGeom prst="rect">
            <a:avLst/>
          </a:prstGeom>
          <a:noFill/>
          <a:ln>
            <a:noFill/>
          </a:ln>
        </p:spPr>
        <p:txBody>
          <a:bodyPr wrap="square" lIns="91425" tIns="45700" rIns="91425" bIns="45700" anchor="t" anchorCtr="0">
            <a:noAutofit/>
          </a:bodyPr>
          <a:lstStyle/>
          <a:p>
            <a:pPr marL="285750" marR="0" lvl="0" indent="-285750" algn="l" rtl="0">
              <a:spcBef>
                <a:spcPts val="0"/>
              </a:spcBef>
              <a:buClr>
                <a:schemeClr val="dk1"/>
              </a:buClr>
              <a:buFont typeface="Arial"/>
              <a:buChar char="•"/>
            </a:pPr>
            <a:r>
              <a:rPr lang="en-US" dirty="0" smtClean="0"/>
              <a:t>The majority of PCE is made up of the services industry, close to 70% worth</a:t>
            </a:r>
          </a:p>
          <a:p>
            <a:pPr marL="285750" marR="0" lvl="0" indent="-285750" algn="l" rtl="0">
              <a:spcBef>
                <a:spcPts val="0"/>
              </a:spcBef>
              <a:buClr>
                <a:schemeClr val="dk1"/>
              </a:buClr>
              <a:buFont typeface="Arial"/>
              <a:buChar char="•"/>
            </a:pPr>
            <a:r>
              <a:rPr lang="en-US" dirty="0" smtClean="0"/>
              <a:t>Last months personal income and outlays report was healthy, reporting a $18 BB (.1%) increase in aggregate PCE, versus August numbers which were down $8.4 BB</a:t>
            </a:r>
          </a:p>
        </p:txBody>
      </p:sp>
      <p:graphicFrame>
        <p:nvGraphicFramePr>
          <p:cNvPr id="10" name="Chart 9"/>
          <p:cNvGraphicFramePr>
            <a:graphicFrameLocks/>
          </p:cNvGraphicFramePr>
          <p:nvPr>
            <p:extLst>
              <p:ext uri="{D42A27DB-BD31-4B8C-83A1-F6EECF244321}">
                <p14:modId xmlns:p14="http://schemas.microsoft.com/office/powerpoint/2010/main" val="2187399855"/>
              </p:ext>
            </p:extLst>
          </p:nvPr>
        </p:nvGraphicFramePr>
        <p:xfrm>
          <a:off x="4839442" y="1866539"/>
          <a:ext cx="4304558" cy="458713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1" name="Chart 10"/>
          <p:cNvGraphicFramePr>
            <a:graphicFrameLocks/>
          </p:cNvGraphicFramePr>
          <p:nvPr>
            <p:extLst>
              <p:ext uri="{D42A27DB-BD31-4B8C-83A1-F6EECF244321}">
                <p14:modId xmlns:p14="http://schemas.microsoft.com/office/powerpoint/2010/main" val="3630353469"/>
              </p:ext>
            </p:extLst>
          </p:nvPr>
        </p:nvGraphicFramePr>
        <p:xfrm>
          <a:off x="328772" y="1866539"/>
          <a:ext cx="4510669" cy="4587135"/>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52534962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Shape 335"/>
          <p:cNvSpPr txBox="1"/>
          <p:nvPr/>
        </p:nvSpPr>
        <p:spPr>
          <a:xfrm>
            <a:off x="0" y="-59625"/>
            <a:ext cx="4376057" cy="563478"/>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US" sz="4000" dirty="0" smtClean="0">
                <a:solidFill>
                  <a:schemeClr val="dk1"/>
                </a:solidFill>
                <a:latin typeface="+mj-lt"/>
                <a:ea typeface="Calibri"/>
                <a:cs typeface="Calibri"/>
                <a:sym typeface="Calibri"/>
              </a:rPr>
              <a:t>Personal Income</a:t>
            </a:r>
            <a:endParaRPr lang="en-US" sz="4000" dirty="0">
              <a:solidFill>
                <a:schemeClr val="dk1"/>
              </a:solidFill>
              <a:latin typeface="+mj-lt"/>
              <a:ea typeface="Calibri"/>
              <a:cs typeface="Calibri"/>
              <a:sym typeface="Calibri"/>
            </a:endParaRPr>
          </a:p>
          <a:p>
            <a:pPr marL="0" marR="0" lvl="0" indent="0" algn="l" rtl="0">
              <a:spcBef>
                <a:spcPts val="0"/>
              </a:spcBef>
              <a:buSzPct val="25000"/>
              <a:buNone/>
            </a:pPr>
            <a:r>
              <a:rPr lang="en-US" sz="4000" dirty="0">
                <a:solidFill>
                  <a:schemeClr val="dk1"/>
                </a:solidFill>
                <a:latin typeface="Calibri"/>
                <a:ea typeface="Calibri"/>
                <a:cs typeface="Calibri"/>
                <a:sym typeface="Calibri"/>
              </a:rPr>
              <a:t> </a:t>
            </a:r>
          </a:p>
        </p:txBody>
      </p:sp>
      <p:sp>
        <p:nvSpPr>
          <p:cNvPr id="337" name="Shape 337"/>
          <p:cNvSpPr txBox="1"/>
          <p:nvPr/>
        </p:nvSpPr>
        <p:spPr>
          <a:xfrm>
            <a:off x="141633" y="6606329"/>
            <a:ext cx="3667500" cy="261600"/>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US" sz="1050" i="1">
                <a:solidFill>
                  <a:schemeClr val="dk1"/>
                </a:solidFill>
                <a:latin typeface="Calibri"/>
                <a:ea typeface="Calibri"/>
                <a:cs typeface="Calibri"/>
                <a:sym typeface="Calibri"/>
              </a:rPr>
              <a:t>Source: Federal Reserve Bank of St.Louis  </a:t>
            </a:r>
          </a:p>
        </p:txBody>
      </p:sp>
      <p:sp>
        <p:nvSpPr>
          <p:cNvPr id="7" name="Shape 229"/>
          <p:cNvSpPr txBox="1"/>
          <p:nvPr/>
        </p:nvSpPr>
        <p:spPr>
          <a:xfrm>
            <a:off x="141632" y="653142"/>
            <a:ext cx="9002400" cy="1064107"/>
          </a:xfrm>
          <a:prstGeom prst="rect">
            <a:avLst/>
          </a:prstGeom>
          <a:noFill/>
          <a:ln>
            <a:noFill/>
          </a:ln>
        </p:spPr>
        <p:txBody>
          <a:bodyPr wrap="square" lIns="91425" tIns="45700" rIns="91425" bIns="45700" anchor="t" anchorCtr="0">
            <a:noAutofit/>
          </a:bodyPr>
          <a:lstStyle/>
          <a:p>
            <a:pPr marL="285750" lvl="1" indent="-285750">
              <a:buClr>
                <a:schemeClr val="dk1"/>
              </a:buClr>
              <a:buFont typeface="Arial" panose="020B0604020202020204" pitchFamily="34" charset="0"/>
              <a:buChar char="•"/>
            </a:pPr>
            <a:r>
              <a:rPr lang="en-US" dirty="0" smtClean="0"/>
              <a:t>Savings rate falling is not necessarily a bad thing, consumers are more confident and consumer sentiment indexes are way up</a:t>
            </a:r>
          </a:p>
          <a:p>
            <a:pPr marL="285750" lvl="3" indent="-285750">
              <a:buClr>
                <a:schemeClr val="dk1"/>
              </a:buClr>
              <a:buFont typeface="Arial"/>
              <a:buChar char="•"/>
            </a:pPr>
            <a:r>
              <a:rPr lang="en-US" dirty="0" smtClean="0"/>
              <a:t>Spikes in consumer savings and income in 2012 was because of a dividend/tax law which incentivized companies to issue higher dividend payouts before the legal change </a:t>
            </a:r>
          </a:p>
        </p:txBody>
      </p:sp>
      <p:graphicFrame>
        <p:nvGraphicFramePr>
          <p:cNvPr id="8" name="Chart 7"/>
          <p:cNvGraphicFramePr>
            <a:graphicFrameLocks/>
          </p:cNvGraphicFramePr>
          <p:nvPr>
            <p:extLst>
              <p:ext uri="{D42A27DB-BD31-4B8C-83A1-F6EECF244321}">
                <p14:modId xmlns:p14="http://schemas.microsoft.com/office/powerpoint/2010/main" val="3610847235"/>
              </p:ext>
            </p:extLst>
          </p:nvPr>
        </p:nvGraphicFramePr>
        <p:xfrm>
          <a:off x="161304" y="1866538"/>
          <a:ext cx="8821393" cy="4467587"/>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425117755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Shape 335"/>
          <p:cNvSpPr txBox="1"/>
          <p:nvPr/>
        </p:nvSpPr>
        <p:spPr>
          <a:xfrm>
            <a:off x="-1" y="-59625"/>
            <a:ext cx="9065277" cy="708000"/>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US" sz="4000" dirty="0" smtClean="0">
                <a:solidFill>
                  <a:schemeClr val="dk1"/>
                </a:solidFill>
                <a:latin typeface="+mj-lt"/>
                <a:ea typeface="Calibri"/>
                <a:cs typeface="Calibri"/>
                <a:sym typeface="Calibri"/>
              </a:rPr>
              <a:t>Strength in Consumer Balance Sheets</a:t>
            </a:r>
            <a:endParaRPr lang="en-US" sz="4000" dirty="0">
              <a:solidFill>
                <a:schemeClr val="dk1"/>
              </a:solidFill>
              <a:latin typeface="+mj-lt"/>
              <a:ea typeface="Calibri"/>
              <a:cs typeface="Calibri"/>
              <a:sym typeface="Calibri"/>
            </a:endParaRPr>
          </a:p>
          <a:p>
            <a:pPr marL="0" marR="0" lvl="0" indent="0" algn="l" rtl="0">
              <a:spcBef>
                <a:spcPts val="0"/>
              </a:spcBef>
              <a:buSzPct val="25000"/>
              <a:buNone/>
            </a:pPr>
            <a:r>
              <a:rPr lang="en-US" sz="4000" dirty="0">
                <a:solidFill>
                  <a:schemeClr val="dk1"/>
                </a:solidFill>
                <a:latin typeface="Calibri"/>
                <a:ea typeface="Calibri"/>
                <a:cs typeface="Calibri"/>
                <a:sym typeface="Calibri"/>
              </a:rPr>
              <a:t> </a:t>
            </a:r>
          </a:p>
        </p:txBody>
      </p:sp>
      <p:sp>
        <p:nvSpPr>
          <p:cNvPr id="337" name="Shape 337"/>
          <p:cNvSpPr txBox="1"/>
          <p:nvPr/>
        </p:nvSpPr>
        <p:spPr>
          <a:xfrm>
            <a:off x="141633" y="6606329"/>
            <a:ext cx="3667500" cy="261600"/>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US" sz="1050" i="1">
                <a:solidFill>
                  <a:schemeClr val="dk1"/>
                </a:solidFill>
                <a:latin typeface="Calibri"/>
                <a:ea typeface="Calibri"/>
                <a:cs typeface="Calibri"/>
                <a:sym typeface="Calibri"/>
              </a:rPr>
              <a:t>Source: Federal Reserve Bank of St.Louis  </a:t>
            </a:r>
          </a:p>
        </p:txBody>
      </p:sp>
      <p:sp>
        <p:nvSpPr>
          <p:cNvPr id="7" name="Shape 229"/>
          <p:cNvSpPr txBox="1"/>
          <p:nvPr/>
        </p:nvSpPr>
        <p:spPr>
          <a:xfrm>
            <a:off x="141600" y="802432"/>
            <a:ext cx="9002400" cy="1064107"/>
          </a:xfrm>
          <a:prstGeom prst="rect">
            <a:avLst/>
          </a:prstGeom>
          <a:noFill/>
          <a:ln>
            <a:noFill/>
          </a:ln>
        </p:spPr>
        <p:txBody>
          <a:bodyPr wrap="square" lIns="91425" tIns="45700" rIns="91425" bIns="45700" anchor="t" anchorCtr="0">
            <a:noAutofit/>
          </a:bodyPr>
          <a:lstStyle/>
          <a:p>
            <a:pPr marL="285750" marR="0" lvl="0" indent="-285750" algn="l" rtl="0">
              <a:spcBef>
                <a:spcPts val="0"/>
              </a:spcBef>
              <a:buClr>
                <a:schemeClr val="dk1"/>
              </a:buClr>
              <a:buFont typeface="Arial"/>
              <a:buChar char="•"/>
            </a:pPr>
            <a:r>
              <a:rPr lang="en-US" dirty="0" smtClean="0"/>
              <a:t>Consumers have be de-levering since the end of the financial crisis, this with coupled with the heightened level of confidence and income is good sign</a:t>
            </a:r>
          </a:p>
          <a:p>
            <a:pPr marL="285750" marR="0" lvl="0" indent="-285750" algn="l" rtl="0">
              <a:spcBef>
                <a:spcPts val="0"/>
              </a:spcBef>
              <a:buClr>
                <a:schemeClr val="dk1"/>
              </a:buClr>
              <a:buFont typeface="Arial"/>
              <a:buChar char="•"/>
            </a:pPr>
            <a:r>
              <a:rPr lang="en-US" dirty="0" smtClean="0"/>
              <a:t>There has been a slight uptick in leverage but nothing unhealthy</a:t>
            </a:r>
          </a:p>
        </p:txBody>
      </p:sp>
      <p:graphicFrame>
        <p:nvGraphicFramePr>
          <p:cNvPr id="6" name="Chart 5"/>
          <p:cNvGraphicFramePr>
            <a:graphicFrameLocks/>
          </p:cNvGraphicFramePr>
          <p:nvPr>
            <p:extLst>
              <p:ext uri="{D42A27DB-BD31-4B8C-83A1-F6EECF244321}">
                <p14:modId xmlns:p14="http://schemas.microsoft.com/office/powerpoint/2010/main" val="929395244"/>
              </p:ext>
            </p:extLst>
          </p:nvPr>
        </p:nvGraphicFramePr>
        <p:xfrm>
          <a:off x="347025" y="1524000"/>
          <a:ext cx="8449950" cy="485775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79339488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Shape 335"/>
          <p:cNvSpPr txBox="1"/>
          <p:nvPr/>
        </p:nvSpPr>
        <p:spPr>
          <a:xfrm>
            <a:off x="0" y="-59625"/>
            <a:ext cx="4447200" cy="708000"/>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US" sz="4000" dirty="0" smtClean="0">
                <a:solidFill>
                  <a:schemeClr val="dk1"/>
                </a:solidFill>
                <a:latin typeface="+mj-lt"/>
                <a:ea typeface="Calibri"/>
                <a:cs typeface="Calibri"/>
                <a:sym typeface="Calibri"/>
              </a:rPr>
              <a:t>Housing</a:t>
            </a:r>
            <a:r>
              <a:rPr lang="en-US" sz="4000" dirty="0" smtClean="0">
                <a:solidFill>
                  <a:schemeClr val="dk1"/>
                </a:solidFill>
                <a:latin typeface="Calibri"/>
                <a:ea typeface="Calibri"/>
                <a:cs typeface="Calibri"/>
                <a:sym typeface="Calibri"/>
              </a:rPr>
              <a:t> </a:t>
            </a:r>
            <a:r>
              <a:rPr lang="en-US" sz="4000" dirty="0" smtClean="0">
                <a:solidFill>
                  <a:schemeClr val="dk1"/>
                </a:solidFill>
                <a:latin typeface="+mj-lt"/>
                <a:ea typeface="Calibri"/>
                <a:cs typeface="Calibri"/>
                <a:sym typeface="Calibri"/>
              </a:rPr>
              <a:t>Market</a:t>
            </a:r>
            <a:endParaRPr lang="en-US" sz="4000" dirty="0">
              <a:solidFill>
                <a:schemeClr val="dk1"/>
              </a:solidFill>
              <a:latin typeface="+mj-lt"/>
              <a:ea typeface="Calibri"/>
              <a:cs typeface="Calibri"/>
              <a:sym typeface="Calibri"/>
            </a:endParaRPr>
          </a:p>
        </p:txBody>
      </p:sp>
      <p:sp>
        <p:nvSpPr>
          <p:cNvPr id="337" name="Shape 337"/>
          <p:cNvSpPr txBox="1"/>
          <p:nvPr/>
        </p:nvSpPr>
        <p:spPr>
          <a:xfrm>
            <a:off x="141633" y="6606329"/>
            <a:ext cx="3667500" cy="261600"/>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US" sz="1050" i="1">
                <a:solidFill>
                  <a:schemeClr val="dk1"/>
                </a:solidFill>
                <a:latin typeface="Calibri"/>
                <a:ea typeface="Calibri"/>
                <a:cs typeface="Calibri"/>
                <a:sym typeface="Calibri"/>
              </a:rPr>
              <a:t>Source: Federal Reserve Bank of St.Louis  </a:t>
            </a:r>
          </a:p>
        </p:txBody>
      </p:sp>
      <p:graphicFrame>
        <p:nvGraphicFramePr>
          <p:cNvPr id="5" name="Chart 4"/>
          <p:cNvGraphicFramePr>
            <a:graphicFrameLocks/>
          </p:cNvGraphicFramePr>
          <p:nvPr>
            <p:extLst/>
          </p:nvPr>
        </p:nvGraphicFramePr>
        <p:xfrm>
          <a:off x="3566857" y="1228507"/>
          <a:ext cx="5522641" cy="5256269"/>
        </p:xfrm>
        <a:graphic>
          <a:graphicData uri="http://schemas.openxmlformats.org/drawingml/2006/chart">
            <c:chart xmlns:c="http://schemas.openxmlformats.org/drawingml/2006/chart" xmlns:r="http://schemas.openxmlformats.org/officeDocument/2006/relationships" r:id="rId3"/>
          </a:graphicData>
        </a:graphic>
      </p:graphicFrame>
      <p:sp>
        <p:nvSpPr>
          <p:cNvPr id="7" name="Shape 229"/>
          <p:cNvSpPr txBox="1"/>
          <p:nvPr/>
        </p:nvSpPr>
        <p:spPr>
          <a:xfrm>
            <a:off x="221692" y="696453"/>
            <a:ext cx="7994660" cy="1064107"/>
          </a:xfrm>
          <a:prstGeom prst="rect">
            <a:avLst/>
          </a:prstGeom>
          <a:noFill/>
          <a:ln>
            <a:noFill/>
          </a:ln>
        </p:spPr>
        <p:txBody>
          <a:bodyPr wrap="square" lIns="91425" tIns="45700" rIns="91425" bIns="45700" anchor="t" anchorCtr="0">
            <a:noAutofit/>
          </a:bodyPr>
          <a:lstStyle/>
          <a:p>
            <a:pPr marL="285750" marR="0" lvl="0" indent="-285750" algn="l" rtl="0">
              <a:spcBef>
                <a:spcPts val="0"/>
              </a:spcBef>
              <a:buClr>
                <a:schemeClr val="dk1"/>
              </a:buClr>
              <a:buFont typeface="Arial"/>
              <a:buChar char="•"/>
            </a:pPr>
            <a:r>
              <a:rPr lang="en-US" dirty="0" smtClean="0"/>
              <a:t>There has been increases in demand for consumers, but a lack of supply in the market which has lead to higher home prices in the last several years</a:t>
            </a:r>
          </a:p>
        </p:txBody>
      </p:sp>
      <p:graphicFrame>
        <p:nvGraphicFramePr>
          <p:cNvPr id="6" name="Chart 5"/>
          <p:cNvGraphicFramePr>
            <a:graphicFrameLocks/>
          </p:cNvGraphicFramePr>
          <p:nvPr>
            <p:extLst/>
          </p:nvPr>
        </p:nvGraphicFramePr>
        <p:xfrm>
          <a:off x="307126" y="1228507"/>
          <a:ext cx="3259731" cy="5998087"/>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49229911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Shape 335"/>
          <p:cNvSpPr txBox="1"/>
          <p:nvPr/>
        </p:nvSpPr>
        <p:spPr>
          <a:xfrm>
            <a:off x="-1" y="-59625"/>
            <a:ext cx="8039101" cy="708000"/>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US" sz="4000" dirty="0" smtClean="0">
                <a:solidFill>
                  <a:schemeClr val="dk1"/>
                </a:solidFill>
                <a:latin typeface="+mj-lt"/>
                <a:ea typeface="Calibri"/>
                <a:cs typeface="Calibri"/>
                <a:sym typeface="Calibri"/>
              </a:rPr>
              <a:t>Business and Industrial Production</a:t>
            </a:r>
            <a:endParaRPr lang="en-US" sz="4000" dirty="0">
              <a:solidFill>
                <a:schemeClr val="dk1"/>
              </a:solidFill>
              <a:latin typeface="+mj-lt"/>
              <a:ea typeface="Calibri"/>
              <a:cs typeface="Calibri"/>
              <a:sym typeface="Calibri"/>
            </a:endParaRPr>
          </a:p>
          <a:p>
            <a:pPr marL="0" marR="0" lvl="0" indent="0" algn="l" rtl="0">
              <a:spcBef>
                <a:spcPts val="0"/>
              </a:spcBef>
              <a:buSzPct val="25000"/>
              <a:buNone/>
            </a:pPr>
            <a:r>
              <a:rPr lang="en-US" sz="4000" dirty="0">
                <a:solidFill>
                  <a:schemeClr val="dk1"/>
                </a:solidFill>
                <a:latin typeface="Calibri"/>
                <a:ea typeface="Calibri"/>
                <a:cs typeface="Calibri"/>
                <a:sym typeface="Calibri"/>
              </a:rPr>
              <a:t> </a:t>
            </a:r>
          </a:p>
        </p:txBody>
      </p:sp>
      <p:sp>
        <p:nvSpPr>
          <p:cNvPr id="337" name="Shape 337"/>
          <p:cNvSpPr txBox="1"/>
          <p:nvPr/>
        </p:nvSpPr>
        <p:spPr>
          <a:xfrm>
            <a:off x="141633" y="6606329"/>
            <a:ext cx="3667500" cy="261600"/>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US" sz="1050" i="1">
                <a:solidFill>
                  <a:schemeClr val="dk1"/>
                </a:solidFill>
                <a:latin typeface="Calibri"/>
                <a:ea typeface="Calibri"/>
                <a:cs typeface="Calibri"/>
                <a:sym typeface="Calibri"/>
              </a:rPr>
              <a:t>Source: Federal Reserve Bank of St.Louis  </a:t>
            </a:r>
          </a:p>
        </p:txBody>
      </p:sp>
      <p:sp>
        <p:nvSpPr>
          <p:cNvPr id="7" name="Shape 229"/>
          <p:cNvSpPr txBox="1"/>
          <p:nvPr/>
        </p:nvSpPr>
        <p:spPr>
          <a:xfrm>
            <a:off x="141600" y="802432"/>
            <a:ext cx="9002400" cy="1064107"/>
          </a:xfrm>
          <a:prstGeom prst="rect">
            <a:avLst/>
          </a:prstGeom>
          <a:noFill/>
          <a:ln>
            <a:noFill/>
          </a:ln>
        </p:spPr>
        <p:txBody>
          <a:bodyPr wrap="square" lIns="91425" tIns="45700" rIns="91425" bIns="45700" anchor="t" anchorCtr="0">
            <a:noAutofit/>
          </a:bodyPr>
          <a:lstStyle/>
          <a:p>
            <a:pPr marL="285750" marR="0" lvl="0" indent="-285750" algn="l" rtl="0">
              <a:spcBef>
                <a:spcPts val="0"/>
              </a:spcBef>
              <a:buClr>
                <a:schemeClr val="dk1"/>
              </a:buClr>
              <a:buFont typeface="Arial"/>
              <a:buChar char="•"/>
            </a:pPr>
            <a:r>
              <a:rPr lang="en-US" dirty="0" smtClean="0"/>
              <a:t>Industrial production has stayed stead over the last several years, while retail sales have increased, showing that business and consumer measures are healthy</a:t>
            </a:r>
          </a:p>
        </p:txBody>
      </p:sp>
      <p:graphicFrame>
        <p:nvGraphicFramePr>
          <p:cNvPr id="6" name="Chart 5"/>
          <p:cNvGraphicFramePr>
            <a:graphicFrameLocks/>
          </p:cNvGraphicFramePr>
          <p:nvPr>
            <p:extLst>
              <p:ext uri="{D42A27DB-BD31-4B8C-83A1-F6EECF244321}">
                <p14:modId xmlns:p14="http://schemas.microsoft.com/office/powerpoint/2010/main" val="1681405842"/>
              </p:ext>
            </p:extLst>
          </p:nvPr>
        </p:nvGraphicFramePr>
        <p:xfrm>
          <a:off x="318450" y="1498600"/>
          <a:ext cx="8507101" cy="495935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01915832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Shape 335"/>
          <p:cNvSpPr txBox="1"/>
          <p:nvPr/>
        </p:nvSpPr>
        <p:spPr>
          <a:xfrm>
            <a:off x="0" y="-59625"/>
            <a:ext cx="6534150" cy="708000"/>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US" sz="4000" dirty="0" smtClean="0">
                <a:solidFill>
                  <a:schemeClr val="dk1"/>
                </a:solidFill>
                <a:latin typeface="+mj-lt"/>
                <a:ea typeface="Calibri"/>
                <a:cs typeface="Calibri"/>
                <a:sym typeface="Calibri"/>
              </a:rPr>
              <a:t>E-Commerce Take Over</a:t>
            </a:r>
            <a:endParaRPr lang="en-US" sz="4000" dirty="0">
              <a:solidFill>
                <a:schemeClr val="dk1"/>
              </a:solidFill>
              <a:latin typeface="+mj-lt"/>
              <a:ea typeface="Calibri"/>
              <a:cs typeface="Calibri"/>
              <a:sym typeface="Calibri"/>
            </a:endParaRPr>
          </a:p>
          <a:p>
            <a:pPr marL="0" marR="0" lvl="0" indent="0" algn="l" rtl="0">
              <a:spcBef>
                <a:spcPts val="0"/>
              </a:spcBef>
              <a:buSzPct val="25000"/>
              <a:buNone/>
            </a:pPr>
            <a:r>
              <a:rPr lang="en-US" sz="4000" dirty="0">
                <a:solidFill>
                  <a:schemeClr val="dk1"/>
                </a:solidFill>
                <a:latin typeface="Calibri"/>
                <a:ea typeface="Calibri"/>
                <a:cs typeface="Calibri"/>
                <a:sym typeface="Calibri"/>
              </a:rPr>
              <a:t> </a:t>
            </a:r>
          </a:p>
        </p:txBody>
      </p:sp>
      <p:sp>
        <p:nvSpPr>
          <p:cNvPr id="337" name="Shape 337"/>
          <p:cNvSpPr txBox="1"/>
          <p:nvPr/>
        </p:nvSpPr>
        <p:spPr>
          <a:xfrm>
            <a:off x="141633" y="6606329"/>
            <a:ext cx="3667500" cy="261600"/>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US" sz="1050" i="1">
                <a:solidFill>
                  <a:schemeClr val="dk1"/>
                </a:solidFill>
                <a:latin typeface="Calibri"/>
                <a:ea typeface="Calibri"/>
                <a:cs typeface="Calibri"/>
                <a:sym typeface="Calibri"/>
              </a:rPr>
              <a:t>Source: Federal Reserve Bank of St.Louis  </a:t>
            </a:r>
          </a:p>
        </p:txBody>
      </p:sp>
      <p:sp>
        <p:nvSpPr>
          <p:cNvPr id="7" name="Shape 229"/>
          <p:cNvSpPr txBox="1"/>
          <p:nvPr/>
        </p:nvSpPr>
        <p:spPr>
          <a:xfrm>
            <a:off x="141600" y="802432"/>
            <a:ext cx="9002400" cy="1064107"/>
          </a:xfrm>
          <a:prstGeom prst="rect">
            <a:avLst/>
          </a:prstGeom>
          <a:noFill/>
          <a:ln>
            <a:noFill/>
          </a:ln>
        </p:spPr>
        <p:txBody>
          <a:bodyPr wrap="square" lIns="91425" tIns="45700" rIns="91425" bIns="45700" anchor="t" anchorCtr="0">
            <a:noAutofit/>
          </a:bodyPr>
          <a:lstStyle/>
          <a:p>
            <a:pPr marL="285750" marR="0" lvl="0" indent="-285750" algn="l" rtl="0">
              <a:spcBef>
                <a:spcPts val="0"/>
              </a:spcBef>
              <a:buClr>
                <a:schemeClr val="dk1"/>
              </a:buClr>
              <a:buFont typeface="Arial"/>
              <a:buChar char="•"/>
            </a:pPr>
            <a:r>
              <a:rPr lang="en-US" dirty="0" smtClean="0"/>
              <a:t>E-Commerce is taking a significant market share of total retail sales within the last 10 years</a:t>
            </a:r>
          </a:p>
          <a:p>
            <a:pPr marL="742950" lvl="1" indent="-285750">
              <a:buClr>
                <a:schemeClr val="dk1"/>
              </a:buClr>
              <a:buFont typeface="Arial"/>
              <a:buChar char="•"/>
            </a:pPr>
            <a:r>
              <a:rPr lang="en-US" dirty="0" smtClean="0"/>
              <a:t>This leads to a more efficient market through price discovery, only benefitting consumers</a:t>
            </a:r>
          </a:p>
        </p:txBody>
      </p:sp>
      <p:graphicFrame>
        <p:nvGraphicFramePr>
          <p:cNvPr id="9" name="Chart 8"/>
          <p:cNvGraphicFramePr>
            <a:graphicFrameLocks/>
          </p:cNvGraphicFramePr>
          <p:nvPr>
            <p:extLst>
              <p:ext uri="{D42A27DB-BD31-4B8C-83A1-F6EECF244321}">
                <p14:modId xmlns:p14="http://schemas.microsoft.com/office/powerpoint/2010/main" val="2588595110"/>
              </p:ext>
            </p:extLst>
          </p:nvPr>
        </p:nvGraphicFramePr>
        <p:xfrm>
          <a:off x="0" y="1771649"/>
          <a:ext cx="4048126" cy="4834679"/>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0" name="Chart 9"/>
          <p:cNvGraphicFramePr>
            <a:graphicFrameLocks/>
          </p:cNvGraphicFramePr>
          <p:nvPr>
            <p:extLst>
              <p:ext uri="{D42A27DB-BD31-4B8C-83A1-F6EECF244321}">
                <p14:modId xmlns:p14="http://schemas.microsoft.com/office/powerpoint/2010/main" val="3087064052"/>
              </p:ext>
            </p:extLst>
          </p:nvPr>
        </p:nvGraphicFramePr>
        <p:xfrm>
          <a:off x="3809133" y="1581150"/>
          <a:ext cx="5334867" cy="502518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41064173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Shape 343"/>
          <p:cNvSpPr txBox="1"/>
          <p:nvPr/>
        </p:nvSpPr>
        <p:spPr>
          <a:xfrm>
            <a:off x="0" y="-59625"/>
            <a:ext cx="6776100" cy="708000"/>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US" sz="4000" dirty="0" smtClean="0">
                <a:solidFill>
                  <a:schemeClr val="dk1"/>
                </a:solidFill>
                <a:latin typeface="+mj-lt"/>
                <a:ea typeface="Calibri"/>
                <a:cs typeface="Calibri"/>
                <a:sym typeface="Calibri"/>
              </a:rPr>
              <a:t>Corporations and Markets </a:t>
            </a:r>
          </a:p>
        </p:txBody>
      </p:sp>
      <p:sp>
        <p:nvSpPr>
          <p:cNvPr id="2" name="TextBox 1"/>
          <p:cNvSpPr txBox="1"/>
          <p:nvPr/>
        </p:nvSpPr>
        <p:spPr>
          <a:xfrm>
            <a:off x="55841" y="851579"/>
            <a:ext cx="8459945" cy="646331"/>
          </a:xfrm>
          <a:prstGeom prst="rect">
            <a:avLst/>
          </a:prstGeom>
          <a:noFill/>
        </p:spPr>
        <p:txBody>
          <a:bodyPr wrap="square" rtlCol="0">
            <a:spAutoFit/>
          </a:bodyPr>
          <a:lstStyle/>
          <a:p>
            <a:pPr marL="285750" indent="-285750">
              <a:buFont typeface="Arial" panose="020B0604020202020204" pitchFamily="34" charset="0"/>
              <a:buChar char="•"/>
            </a:pPr>
            <a:r>
              <a:rPr lang="en-US" dirty="0" smtClean="0"/>
              <a:t>Corporate Profits have been on the rise and have recently flattened</a:t>
            </a:r>
            <a:endParaRPr lang="en-US" dirty="0"/>
          </a:p>
          <a:p>
            <a:pPr marL="285750" indent="-285750">
              <a:buFont typeface="Arial" panose="020B0604020202020204" pitchFamily="34" charset="0"/>
              <a:buChar char="•"/>
            </a:pPr>
            <a:r>
              <a:rPr lang="en-US" dirty="0" smtClean="0"/>
              <a:t>Companies are becoming more expensive relative to earnings </a:t>
            </a:r>
            <a:endParaRPr lang="en-US" dirty="0"/>
          </a:p>
        </p:txBody>
      </p:sp>
      <p:graphicFrame>
        <p:nvGraphicFramePr>
          <p:cNvPr id="7" name="Chart 6"/>
          <p:cNvGraphicFramePr>
            <a:graphicFrameLocks/>
          </p:cNvGraphicFramePr>
          <p:nvPr>
            <p:extLst>
              <p:ext uri="{D42A27DB-BD31-4B8C-83A1-F6EECF244321}">
                <p14:modId xmlns:p14="http://schemas.microsoft.com/office/powerpoint/2010/main" val="3420933489"/>
              </p:ext>
            </p:extLst>
          </p:nvPr>
        </p:nvGraphicFramePr>
        <p:xfrm>
          <a:off x="0" y="1800879"/>
          <a:ext cx="4921007" cy="4690662"/>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8" name="Chart 7"/>
          <p:cNvGraphicFramePr>
            <a:graphicFrameLocks/>
          </p:cNvGraphicFramePr>
          <p:nvPr>
            <p:extLst>
              <p:ext uri="{D42A27DB-BD31-4B8C-83A1-F6EECF244321}">
                <p14:modId xmlns:p14="http://schemas.microsoft.com/office/powerpoint/2010/main" val="3554179206"/>
              </p:ext>
            </p:extLst>
          </p:nvPr>
        </p:nvGraphicFramePr>
        <p:xfrm>
          <a:off x="4921006" y="1676401"/>
          <a:ext cx="4222993" cy="481514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47918175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Shape 343"/>
          <p:cNvSpPr txBox="1"/>
          <p:nvPr/>
        </p:nvSpPr>
        <p:spPr>
          <a:xfrm>
            <a:off x="0" y="-59625"/>
            <a:ext cx="6776100" cy="708000"/>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US" sz="4000" dirty="0" smtClean="0">
                <a:solidFill>
                  <a:schemeClr val="dk1"/>
                </a:solidFill>
                <a:latin typeface="+mj-lt"/>
                <a:ea typeface="Calibri"/>
                <a:cs typeface="Calibri"/>
                <a:sym typeface="Calibri"/>
              </a:rPr>
              <a:t>Treasury Yield Curves</a:t>
            </a:r>
            <a:r>
              <a:rPr lang="en-US" sz="4000" dirty="0" smtClean="0">
                <a:solidFill>
                  <a:schemeClr val="dk1"/>
                </a:solidFill>
                <a:latin typeface="+mj-lt"/>
                <a:ea typeface="Calibri"/>
                <a:cs typeface="Calibri"/>
                <a:sym typeface="Calibri"/>
              </a:rPr>
              <a:t> </a:t>
            </a:r>
            <a:endParaRPr lang="en-US" sz="4000" dirty="0" smtClean="0">
              <a:solidFill>
                <a:schemeClr val="dk1"/>
              </a:solidFill>
              <a:latin typeface="+mj-lt"/>
              <a:ea typeface="Calibri"/>
              <a:cs typeface="Calibri"/>
              <a:sym typeface="Calibri"/>
            </a:endParaRPr>
          </a:p>
        </p:txBody>
      </p:sp>
      <p:sp>
        <p:nvSpPr>
          <p:cNvPr id="2" name="TextBox 1"/>
          <p:cNvSpPr txBox="1"/>
          <p:nvPr/>
        </p:nvSpPr>
        <p:spPr>
          <a:xfrm>
            <a:off x="55841" y="851579"/>
            <a:ext cx="8459945" cy="369332"/>
          </a:xfrm>
          <a:prstGeom prst="rect">
            <a:avLst/>
          </a:prstGeom>
          <a:noFill/>
        </p:spPr>
        <p:txBody>
          <a:bodyPr wrap="square" rtlCol="0">
            <a:spAutoFit/>
          </a:bodyPr>
          <a:lstStyle/>
          <a:p>
            <a:pPr marL="285750" indent="-285750">
              <a:buFont typeface="Arial" panose="020B0604020202020204" pitchFamily="34" charset="0"/>
              <a:buChar char="•"/>
            </a:pPr>
            <a:r>
              <a:rPr lang="en-US" dirty="0" smtClean="0"/>
              <a:t>The change in treasury spread was 3 times the magnitude in 2013 versus 2017</a:t>
            </a:r>
            <a:endParaRPr lang="en-US" dirty="0"/>
          </a:p>
        </p:txBody>
      </p:sp>
      <p:graphicFrame>
        <p:nvGraphicFramePr>
          <p:cNvPr id="6" name="Chart 5"/>
          <p:cNvGraphicFramePr>
            <a:graphicFrameLocks/>
          </p:cNvGraphicFramePr>
          <p:nvPr>
            <p:extLst>
              <p:ext uri="{D42A27DB-BD31-4B8C-83A1-F6EECF244321}">
                <p14:modId xmlns:p14="http://schemas.microsoft.com/office/powerpoint/2010/main" val="4161251818"/>
              </p:ext>
            </p:extLst>
          </p:nvPr>
        </p:nvGraphicFramePr>
        <p:xfrm>
          <a:off x="5038457" y="1572507"/>
          <a:ext cx="3941157" cy="4889937"/>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Chart 8"/>
          <p:cNvGraphicFramePr>
            <a:graphicFrameLocks/>
          </p:cNvGraphicFramePr>
          <p:nvPr>
            <p:extLst>
              <p:ext uri="{D42A27DB-BD31-4B8C-83A1-F6EECF244321}">
                <p14:modId xmlns:p14="http://schemas.microsoft.com/office/powerpoint/2010/main" val="2023143469"/>
              </p:ext>
            </p:extLst>
          </p:nvPr>
        </p:nvGraphicFramePr>
        <p:xfrm>
          <a:off x="0" y="1751860"/>
          <a:ext cx="4849402" cy="4710584"/>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366309325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0" y="-41646"/>
            <a:ext cx="7911548" cy="707886"/>
          </a:xfrm>
          <a:prstGeom prst="rect">
            <a:avLst/>
          </a:prstGeom>
          <a:noFill/>
        </p:spPr>
        <p:txBody>
          <a:bodyPr wrap="square" rtlCol="0">
            <a:spAutoFit/>
          </a:bodyPr>
          <a:lstStyle/>
          <a:p>
            <a:r>
              <a:rPr lang="en-US" sz="4000" dirty="0" smtClean="0">
                <a:latin typeface="+mj-lt"/>
              </a:rPr>
              <a:t>Market Conditions</a:t>
            </a:r>
            <a:endParaRPr lang="en-US" sz="2400" dirty="0">
              <a:latin typeface="+mj-lt"/>
            </a:endParaRPr>
          </a:p>
        </p:txBody>
      </p:sp>
      <p:graphicFrame>
        <p:nvGraphicFramePr>
          <p:cNvPr id="4" name="Chart 3"/>
          <p:cNvGraphicFramePr>
            <a:graphicFrameLocks/>
          </p:cNvGraphicFramePr>
          <p:nvPr>
            <p:extLst>
              <p:ext uri="{D42A27DB-BD31-4B8C-83A1-F6EECF244321}">
                <p14:modId xmlns:p14="http://schemas.microsoft.com/office/powerpoint/2010/main" val="3426237857"/>
              </p:ext>
            </p:extLst>
          </p:nvPr>
        </p:nvGraphicFramePr>
        <p:xfrm>
          <a:off x="141633" y="3142997"/>
          <a:ext cx="4539696" cy="3118655"/>
        </p:xfrm>
        <a:graphic>
          <a:graphicData uri="http://schemas.openxmlformats.org/drawingml/2006/chart">
            <c:chart xmlns:c="http://schemas.openxmlformats.org/drawingml/2006/chart" xmlns:r="http://schemas.openxmlformats.org/officeDocument/2006/relationships" r:id="rId3"/>
          </a:graphicData>
        </a:graphic>
      </p:graphicFrame>
      <p:sp>
        <p:nvSpPr>
          <p:cNvPr id="5" name="Rectangle 4"/>
          <p:cNvSpPr/>
          <p:nvPr/>
        </p:nvSpPr>
        <p:spPr>
          <a:xfrm>
            <a:off x="228599" y="2773665"/>
            <a:ext cx="4572000" cy="369332"/>
          </a:xfrm>
          <a:prstGeom prst="rect">
            <a:avLst/>
          </a:prstGeom>
        </p:spPr>
        <p:txBody>
          <a:bodyPr>
            <a:spAutoFit/>
          </a:bodyPr>
          <a:lstStyle/>
          <a:p>
            <a:pPr marL="152400" indent="-3810"/>
            <a:r>
              <a:rPr lang="en-US" dirty="0" smtClean="0">
                <a:solidFill>
                  <a:srgbClr val="595958"/>
                </a:solidFill>
                <a:latin typeface="Calibri" panose="020F0502020204030204" pitchFamily="34" charset="0"/>
              </a:rPr>
              <a:t>St. Louis Fed Financial Stress Index</a:t>
            </a:r>
          </a:p>
        </p:txBody>
      </p:sp>
      <p:sp>
        <p:nvSpPr>
          <p:cNvPr id="6" name="TextBox 5"/>
          <p:cNvSpPr txBox="1"/>
          <p:nvPr/>
        </p:nvSpPr>
        <p:spPr>
          <a:xfrm>
            <a:off x="0" y="6637107"/>
            <a:ext cx="6261652" cy="230832"/>
          </a:xfrm>
          <a:prstGeom prst="rect">
            <a:avLst/>
          </a:prstGeom>
          <a:noFill/>
        </p:spPr>
        <p:txBody>
          <a:bodyPr wrap="square" rtlCol="0">
            <a:spAutoFit/>
          </a:bodyPr>
          <a:lstStyle/>
          <a:p>
            <a:r>
              <a:rPr lang="en-US" sz="900" i="1" dirty="0" smtClean="0"/>
              <a:t>Sources: Federal Reserve Bank of St. Louis</a:t>
            </a:r>
            <a:endParaRPr lang="en-US" sz="900" i="1" dirty="0"/>
          </a:p>
        </p:txBody>
      </p:sp>
      <p:sp>
        <p:nvSpPr>
          <p:cNvPr id="7" name="TextBox 6"/>
          <p:cNvSpPr txBox="1"/>
          <p:nvPr/>
        </p:nvSpPr>
        <p:spPr>
          <a:xfrm>
            <a:off x="141633" y="666240"/>
            <a:ext cx="9002367" cy="923330"/>
          </a:xfrm>
          <a:prstGeom prst="rect">
            <a:avLst/>
          </a:prstGeom>
          <a:noFill/>
        </p:spPr>
        <p:txBody>
          <a:bodyPr wrap="square" rtlCol="0">
            <a:spAutoFit/>
          </a:bodyPr>
          <a:lstStyle/>
          <a:p>
            <a:pPr marL="285750" indent="-285750">
              <a:buFont typeface="Arial" panose="020B0604020202020204" pitchFamily="34" charset="0"/>
              <a:buChar char="•"/>
            </a:pPr>
            <a:r>
              <a:rPr lang="en-US" dirty="0" smtClean="0"/>
              <a:t>Financial conditions remain at ultra accommodative levels despite recent increases to Fed Funds rate </a:t>
            </a:r>
          </a:p>
          <a:p>
            <a:pPr marL="285750" indent="-285750">
              <a:buFont typeface="Arial" panose="020B0604020202020204" pitchFamily="34" charset="0"/>
              <a:buChar char="•"/>
            </a:pPr>
            <a:r>
              <a:rPr lang="en-US" dirty="0" smtClean="0"/>
              <a:t>Financial stress as measured by St. Louis Fed is at all time low</a:t>
            </a:r>
          </a:p>
        </p:txBody>
      </p:sp>
    </p:spTree>
    <p:extLst>
      <p:ext uri="{BB962C8B-B14F-4D97-AF65-F5344CB8AC3E}">
        <p14:creationId xmlns:p14="http://schemas.microsoft.com/office/powerpoint/2010/main" val="25787462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p:cNvGraphicFramePr>
            <a:graphicFrameLocks/>
          </p:cNvGraphicFramePr>
          <p:nvPr>
            <p:extLst>
              <p:ext uri="{D42A27DB-BD31-4B8C-83A1-F6EECF244321}">
                <p14:modId xmlns:p14="http://schemas.microsoft.com/office/powerpoint/2010/main" val="2739806004"/>
              </p:ext>
            </p:extLst>
          </p:nvPr>
        </p:nvGraphicFramePr>
        <p:xfrm>
          <a:off x="141634" y="2959175"/>
          <a:ext cx="8783706" cy="3491320"/>
        </p:xfrm>
        <a:graphic>
          <a:graphicData uri="http://schemas.openxmlformats.org/drawingml/2006/chart">
            <c:chart xmlns:c="http://schemas.openxmlformats.org/drawingml/2006/chart" xmlns:r="http://schemas.openxmlformats.org/officeDocument/2006/relationships" r:id="rId3"/>
          </a:graphicData>
        </a:graphic>
      </p:graphicFrame>
      <p:sp>
        <p:nvSpPr>
          <p:cNvPr id="3" name="TextBox 2"/>
          <p:cNvSpPr txBox="1"/>
          <p:nvPr/>
        </p:nvSpPr>
        <p:spPr>
          <a:xfrm>
            <a:off x="0" y="-59634"/>
            <a:ext cx="3438939" cy="707886"/>
          </a:xfrm>
          <a:prstGeom prst="rect">
            <a:avLst/>
          </a:prstGeom>
          <a:noFill/>
        </p:spPr>
        <p:txBody>
          <a:bodyPr wrap="square" rtlCol="0">
            <a:spAutoFit/>
          </a:bodyPr>
          <a:lstStyle/>
          <a:p>
            <a:r>
              <a:rPr lang="en-US" sz="4000" dirty="0" smtClean="0">
                <a:latin typeface="+mj-lt"/>
              </a:rPr>
              <a:t>Inflation: PCE </a:t>
            </a:r>
            <a:endParaRPr lang="en-US" sz="2400" dirty="0">
              <a:latin typeface="+mj-lt"/>
            </a:endParaRPr>
          </a:p>
        </p:txBody>
      </p:sp>
      <p:sp>
        <p:nvSpPr>
          <p:cNvPr id="4" name="TextBox 3"/>
          <p:cNvSpPr txBox="1"/>
          <p:nvPr/>
        </p:nvSpPr>
        <p:spPr>
          <a:xfrm>
            <a:off x="141633" y="6606329"/>
            <a:ext cx="3667539" cy="261610"/>
          </a:xfrm>
          <a:prstGeom prst="rect">
            <a:avLst/>
          </a:prstGeom>
          <a:noFill/>
        </p:spPr>
        <p:txBody>
          <a:bodyPr wrap="square" rtlCol="0">
            <a:spAutoFit/>
          </a:bodyPr>
          <a:lstStyle/>
          <a:p>
            <a:r>
              <a:rPr lang="en-US" sz="1050" i="1" dirty="0" smtClean="0"/>
              <a:t>Source: </a:t>
            </a:r>
            <a:r>
              <a:rPr lang="en-US" sz="1050" i="1" dirty="0"/>
              <a:t>U.S. Bureau of Economic Analysis</a:t>
            </a:r>
            <a:r>
              <a:rPr lang="en-US" sz="1050" i="1" dirty="0" smtClean="0"/>
              <a:t> </a:t>
            </a:r>
            <a:endParaRPr lang="en-US" sz="1050" i="1" dirty="0"/>
          </a:p>
        </p:txBody>
      </p:sp>
      <p:sp>
        <p:nvSpPr>
          <p:cNvPr id="5" name="Rectangle 4"/>
          <p:cNvSpPr/>
          <p:nvPr/>
        </p:nvSpPr>
        <p:spPr>
          <a:xfrm>
            <a:off x="447261" y="2420566"/>
            <a:ext cx="4572000" cy="538609"/>
          </a:xfrm>
          <a:prstGeom prst="rect">
            <a:avLst/>
          </a:prstGeom>
        </p:spPr>
        <p:txBody>
          <a:bodyPr>
            <a:spAutoFit/>
          </a:bodyPr>
          <a:lstStyle/>
          <a:p>
            <a:pPr marL="152400" indent="-3810"/>
            <a:r>
              <a:rPr lang="en-US" dirty="0" smtClean="0">
                <a:solidFill>
                  <a:srgbClr val="595958"/>
                </a:solidFill>
                <a:latin typeface="Calibri" panose="020F0502020204030204" pitchFamily="34" charset="0"/>
              </a:rPr>
              <a:t>Headline vs Core PCE </a:t>
            </a:r>
          </a:p>
          <a:p>
            <a:pPr marL="152400" indent="-3810"/>
            <a:r>
              <a:rPr lang="en-US" sz="1100" dirty="0" smtClean="0">
                <a:solidFill>
                  <a:srgbClr val="595958"/>
                </a:solidFill>
                <a:latin typeface="Calibri" panose="020F0502020204030204" pitchFamily="34" charset="0"/>
              </a:rPr>
              <a:t>Annualized Rate (%)</a:t>
            </a:r>
            <a:endParaRPr lang="en-US" sz="1100" dirty="0"/>
          </a:p>
        </p:txBody>
      </p:sp>
      <p:sp>
        <p:nvSpPr>
          <p:cNvPr id="10" name="TextBox 9"/>
          <p:cNvSpPr txBox="1"/>
          <p:nvPr/>
        </p:nvSpPr>
        <p:spPr>
          <a:xfrm>
            <a:off x="141633" y="666240"/>
            <a:ext cx="9002367" cy="1754326"/>
          </a:xfrm>
          <a:prstGeom prst="rect">
            <a:avLst/>
          </a:prstGeom>
          <a:noFill/>
        </p:spPr>
        <p:txBody>
          <a:bodyPr wrap="square" rtlCol="0">
            <a:spAutoFit/>
          </a:bodyPr>
          <a:lstStyle/>
          <a:p>
            <a:pPr marL="285750" indent="-285750">
              <a:buFont typeface="Arial" panose="020B0604020202020204" pitchFamily="34" charset="0"/>
              <a:buChar char="•"/>
            </a:pPr>
            <a:r>
              <a:rPr lang="en-US" dirty="0" smtClean="0"/>
              <a:t>Both Headline and Core PCE price indices’ annualized rates of growth have averaged 1.6% over past 10 years</a:t>
            </a:r>
          </a:p>
          <a:p>
            <a:pPr marL="285750" indent="-285750">
              <a:buFont typeface="Arial" panose="020B0604020202020204" pitchFamily="34" charset="0"/>
              <a:buChar char="•"/>
            </a:pPr>
            <a:r>
              <a:rPr lang="en-US" dirty="0" smtClean="0"/>
              <a:t>August Core PCE, which excludes volatile food and energy prices, came in at 1.2%, 80bps below </a:t>
            </a:r>
            <a:r>
              <a:rPr lang="en-US" b="1" dirty="0" smtClean="0"/>
              <a:t>Fed’s 2% target  </a:t>
            </a:r>
          </a:p>
          <a:p>
            <a:pPr marL="285750" indent="-285750">
              <a:buFont typeface="Arial" panose="020B0604020202020204" pitchFamily="34" charset="0"/>
              <a:buChar char="•"/>
            </a:pPr>
            <a:r>
              <a:rPr lang="en-US" dirty="0" smtClean="0"/>
              <a:t>However, the Fed has succeeded in achieving </a:t>
            </a:r>
            <a:r>
              <a:rPr lang="en-US" b="1" dirty="0" smtClean="0"/>
              <a:t>stable prices </a:t>
            </a:r>
            <a:r>
              <a:rPr lang="en-US" dirty="0" smtClean="0"/>
              <a:t>over the past 10 years, with core inflation volatility at 0.8%, below 30 year average of 1.36%</a:t>
            </a:r>
          </a:p>
        </p:txBody>
      </p:sp>
    </p:spTree>
    <p:extLst>
      <p:ext uri="{BB962C8B-B14F-4D97-AF65-F5344CB8AC3E}">
        <p14:creationId xmlns:p14="http://schemas.microsoft.com/office/powerpoint/2010/main" val="354859895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0" y="-41646"/>
            <a:ext cx="7911548" cy="707886"/>
          </a:xfrm>
          <a:prstGeom prst="rect">
            <a:avLst/>
          </a:prstGeom>
          <a:noFill/>
        </p:spPr>
        <p:txBody>
          <a:bodyPr wrap="square" rtlCol="0">
            <a:spAutoFit/>
          </a:bodyPr>
          <a:lstStyle/>
          <a:p>
            <a:r>
              <a:rPr lang="en-US" sz="4000" dirty="0" smtClean="0">
                <a:latin typeface="+mj-lt"/>
              </a:rPr>
              <a:t>Productivity and Population</a:t>
            </a:r>
            <a:endParaRPr lang="en-US" sz="2400" dirty="0">
              <a:latin typeface="+mj-lt"/>
            </a:endParaRPr>
          </a:p>
        </p:txBody>
      </p:sp>
      <p:graphicFrame>
        <p:nvGraphicFramePr>
          <p:cNvPr id="4" name="Chart 3"/>
          <p:cNvGraphicFramePr>
            <a:graphicFrameLocks/>
          </p:cNvGraphicFramePr>
          <p:nvPr>
            <p:extLst>
              <p:ext uri="{D42A27DB-BD31-4B8C-83A1-F6EECF244321}">
                <p14:modId xmlns:p14="http://schemas.microsoft.com/office/powerpoint/2010/main" val="222948056"/>
              </p:ext>
            </p:extLst>
          </p:nvPr>
        </p:nvGraphicFramePr>
        <p:xfrm>
          <a:off x="-1" y="2902226"/>
          <a:ext cx="9044609" cy="3558209"/>
        </p:xfrm>
        <a:graphic>
          <a:graphicData uri="http://schemas.openxmlformats.org/drawingml/2006/chart">
            <c:chart xmlns:c="http://schemas.openxmlformats.org/drawingml/2006/chart" xmlns:r="http://schemas.openxmlformats.org/officeDocument/2006/relationships" r:id="rId3"/>
          </a:graphicData>
        </a:graphic>
      </p:graphicFrame>
      <p:sp>
        <p:nvSpPr>
          <p:cNvPr id="5" name="TextBox 4"/>
          <p:cNvSpPr txBox="1"/>
          <p:nvPr/>
        </p:nvSpPr>
        <p:spPr>
          <a:xfrm>
            <a:off x="141633" y="666240"/>
            <a:ext cx="9002367" cy="1754326"/>
          </a:xfrm>
          <a:prstGeom prst="rect">
            <a:avLst/>
          </a:prstGeom>
          <a:noFill/>
        </p:spPr>
        <p:txBody>
          <a:bodyPr wrap="square" rtlCol="0">
            <a:spAutoFit/>
          </a:bodyPr>
          <a:lstStyle/>
          <a:p>
            <a:pPr marL="285750" indent="-285750">
              <a:buFont typeface="Arial" panose="020B0604020202020204" pitchFamily="34" charset="0"/>
              <a:buChar char="•"/>
            </a:pPr>
            <a:r>
              <a:rPr lang="en-US" dirty="0" smtClean="0"/>
              <a:t>Low productivity growth and a stagnant working force population has contributed to slow growth environment </a:t>
            </a:r>
          </a:p>
          <a:p>
            <a:pPr marL="285750" indent="-285750">
              <a:buFont typeface="Arial" panose="020B0604020202020204" pitchFamily="34" charset="0"/>
              <a:buChar char="•"/>
            </a:pPr>
            <a:r>
              <a:rPr lang="en-US" dirty="0" smtClean="0"/>
              <a:t>10 Year average productivity growth of 1.3% well below long run average of 2.2%</a:t>
            </a:r>
          </a:p>
          <a:p>
            <a:pPr marL="285750" indent="-285750">
              <a:buFont typeface="Arial" panose="020B0604020202020204" pitchFamily="34" charset="0"/>
              <a:buChar char="•"/>
            </a:pPr>
            <a:r>
              <a:rPr lang="en-US" dirty="0" smtClean="0"/>
              <a:t>Prime age working population has grown at average annual rate of 0.65% over past 10 years</a:t>
            </a:r>
          </a:p>
          <a:p>
            <a:pPr marL="285750" indent="-285750">
              <a:buFont typeface="Arial" panose="020B0604020202020204" pitchFamily="34" charset="0"/>
              <a:buChar char="•"/>
            </a:pPr>
            <a:r>
              <a:rPr lang="en-US" dirty="0" smtClean="0"/>
              <a:t>Outlook is positive – productivity grew at 1.5% in 2Q; prime age labor participation rate reached 82% in September for first time December 2010 </a:t>
            </a:r>
          </a:p>
        </p:txBody>
      </p:sp>
      <p:sp>
        <p:nvSpPr>
          <p:cNvPr id="6" name="Rectangle 5"/>
          <p:cNvSpPr/>
          <p:nvPr/>
        </p:nvSpPr>
        <p:spPr>
          <a:xfrm>
            <a:off x="141633" y="2420566"/>
            <a:ext cx="4572000" cy="538609"/>
          </a:xfrm>
          <a:prstGeom prst="rect">
            <a:avLst/>
          </a:prstGeom>
        </p:spPr>
        <p:txBody>
          <a:bodyPr>
            <a:spAutoFit/>
          </a:bodyPr>
          <a:lstStyle/>
          <a:p>
            <a:pPr marL="152400" indent="-3810"/>
            <a:r>
              <a:rPr lang="en-US" dirty="0" smtClean="0">
                <a:solidFill>
                  <a:srgbClr val="595958"/>
                </a:solidFill>
                <a:latin typeface="Calibri" panose="020F0502020204030204" pitchFamily="34" charset="0"/>
              </a:rPr>
              <a:t>Productivity and Prime Age Population</a:t>
            </a:r>
          </a:p>
          <a:p>
            <a:pPr marL="152400" indent="-3810"/>
            <a:r>
              <a:rPr lang="en-US" sz="1100" dirty="0" smtClean="0">
                <a:solidFill>
                  <a:srgbClr val="595958"/>
                </a:solidFill>
                <a:latin typeface="Calibri" panose="020F0502020204030204" pitchFamily="34" charset="0"/>
              </a:rPr>
              <a:t>Annualized Rate (%) | 12-month % change</a:t>
            </a:r>
            <a:endParaRPr lang="en-US" sz="1100" dirty="0"/>
          </a:p>
        </p:txBody>
      </p:sp>
    </p:spTree>
    <p:extLst>
      <p:ext uri="{BB962C8B-B14F-4D97-AF65-F5344CB8AC3E}">
        <p14:creationId xmlns:p14="http://schemas.microsoft.com/office/powerpoint/2010/main" val="376852883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0" y="-41646"/>
            <a:ext cx="7911548" cy="707886"/>
          </a:xfrm>
          <a:prstGeom prst="rect">
            <a:avLst/>
          </a:prstGeom>
          <a:noFill/>
        </p:spPr>
        <p:txBody>
          <a:bodyPr wrap="square" rtlCol="0">
            <a:spAutoFit/>
          </a:bodyPr>
          <a:lstStyle/>
          <a:p>
            <a:r>
              <a:rPr lang="en-US" sz="4000" dirty="0" smtClean="0">
                <a:latin typeface="+mj-lt"/>
              </a:rPr>
              <a:t>Money Supply</a:t>
            </a:r>
            <a:endParaRPr lang="en-US" sz="2400" dirty="0">
              <a:latin typeface="+mj-lt"/>
            </a:endParaRPr>
          </a:p>
        </p:txBody>
      </p:sp>
      <p:graphicFrame>
        <p:nvGraphicFramePr>
          <p:cNvPr id="5" name="Chart 4"/>
          <p:cNvGraphicFramePr>
            <a:graphicFrameLocks/>
          </p:cNvGraphicFramePr>
          <p:nvPr>
            <p:extLst>
              <p:ext uri="{D42A27DB-BD31-4B8C-83A1-F6EECF244321}">
                <p14:modId xmlns:p14="http://schemas.microsoft.com/office/powerpoint/2010/main" val="1087884613"/>
              </p:ext>
            </p:extLst>
          </p:nvPr>
        </p:nvGraphicFramePr>
        <p:xfrm>
          <a:off x="-1" y="3004912"/>
          <a:ext cx="9002367" cy="3525097"/>
        </p:xfrm>
        <a:graphic>
          <a:graphicData uri="http://schemas.openxmlformats.org/drawingml/2006/chart">
            <c:chart xmlns:c="http://schemas.openxmlformats.org/drawingml/2006/chart" xmlns:r="http://schemas.openxmlformats.org/officeDocument/2006/relationships" r:id="rId3"/>
          </a:graphicData>
        </a:graphic>
      </p:graphicFrame>
      <p:sp>
        <p:nvSpPr>
          <p:cNvPr id="6" name="Rectangle 5"/>
          <p:cNvSpPr/>
          <p:nvPr/>
        </p:nvSpPr>
        <p:spPr>
          <a:xfrm>
            <a:off x="337931" y="2572388"/>
            <a:ext cx="4572000" cy="538609"/>
          </a:xfrm>
          <a:prstGeom prst="rect">
            <a:avLst/>
          </a:prstGeom>
        </p:spPr>
        <p:txBody>
          <a:bodyPr>
            <a:spAutoFit/>
          </a:bodyPr>
          <a:lstStyle/>
          <a:p>
            <a:pPr marL="152400" indent="-3810"/>
            <a:r>
              <a:rPr lang="en-US" dirty="0" smtClean="0">
                <a:solidFill>
                  <a:srgbClr val="595958"/>
                </a:solidFill>
                <a:latin typeface="Calibri" panose="020F0502020204030204" pitchFamily="34" charset="0"/>
              </a:rPr>
              <a:t>M2 vs Velocity of M2</a:t>
            </a:r>
          </a:p>
          <a:p>
            <a:pPr marL="152400" indent="-3810"/>
            <a:r>
              <a:rPr lang="en-US" sz="1100" dirty="0" smtClean="0">
                <a:solidFill>
                  <a:srgbClr val="595958"/>
                </a:solidFill>
                <a:latin typeface="Calibri" panose="020F0502020204030204" pitchFamily="34" charset="0"/>
              </a:rPr>
              <a:t>USD Billions | Ratio</a:t>
            </a:r>
            <a:endParaRPr lang="en-US" sz="1100" dirty="0"/>
          </a:p>
        </p:txBody>
      </p:sp>
      <p:sp>
        <p:nvSpPr>
          <p:cNvPr id="7" name="TextBox 6"/>
          <p:cNvSpPr txBox="1"/>
          <p:nvPr/>
        </p:nvSpPr>
        <p:spPr>
          <a:xfrm>
            <a:off x="0" y="6637107"/>
            <a:ext cx="6261652" cy="230832"/>
          </a:xfrm>
          <a:prstGeom prst="rect">
            <a:avLst/>
          </a:prstGeom>
          <a:noFill/>
        </p:spPr>
        <p:txBody>
          <a:bodyPr wrap="square" rtlCol="0">
            <a:spAutoFit/>
          </a:bodyPr>
          <a:lstStyle/>
          <a:p>
            <a:r>
              <a:rPr lang="en-US" sz="900" i="1" dirty="0" smtClean="0"/>
              <a:t>Sources: Federal Reserve Bank of St. Louis; Board of Governors of the Federal Reserve System </a:t>
            </a:r>
            <a:endParaRPr lang="en-US" sz="900" i="1" dirty="0"/>
          </a:p>
        </p:txBody>
      </p:sp>
      <p:sp>
        <p:nvSpPr>
          <p:cNvPr id="8" name="TextBox 7"/>
          <p:cNvSpPr txBox="1"/>
          <p:nvPr/>
        </p:nvSpPr>
        <p:spPr>
          <a:xfrm>
            <a:off x="0" y="647147"/>
            <a:ext cx="9002367" cy="1815882"/>
          </a:xfrm>
          <a:prstGeom prst="rect">
            <a:avLst/>
          </a:prstGeom>
          <a:noFill/>
        </p:spPr>
        <p:txBody>
          <a:bodyPr wrap="square" rtlCol="0">
            <a:spAutoFit/>
          </a:bodyPr>
          <a:lstStyle/>
          <a:p>
            <a:pPr marL="285750" indent="-285750">
              <a:buFont typeface="Arial" panose="020B0604020202020204" pitchFamily="34" charset="0"/>
              <a:buChar char="•"/>
            </a:pPr>
            <a:r>
              <a:rPr lang="en-US" sz="1600" dirty="0" smtClean="0"/>
              <a:t>Large-scale asset purchases following Great Recession resulted in unprecedented expansion of monetary base. However, sharp decline in velocity of M2 has offset M2 expansion, coinciding with little change to 1%-2% GDP growth environment.</a:t>
            </a:r>
          </a:p>
          <a:p>
            <a:pPr marL="285750" indent="-285750">
              <a:buFont typeface="Arial" panose="020B0604020202020204" pitchFamily="34" charset="0"/>
              <a:buChar char="•"/>
            </a:pPr>
            <a:r>
              <a:rPr lang="en-US" sz="1600" dirty="0" smtClean="0"/>
              <a:t>This may be a result of low rate environment eliminating opportunity cost of holding cash</a:t>
            </a:r>
          </a:p>
          <a:p>
            <a:pPr marL="285750" indent="-285750">
              <a:buFont typeface="Arial" panose="020B0604020202020204" pitchFamily="34" charset="0"/>
              <a:buChar char="•"/>
            </a:pPr>
            <a:r>
              <a:rPr lang="en-US" sz="1600" dirty="0" smtClean="0"/>
              <a:t>As increasing consumer confidence materializes in increased spending, lending levels remains strong, and Fed tapering removes excess liquidity, we believe velocity of M2 will pick up resulting in higher growth and inflation</a:t>
            </a:r>
          </a:p>
        </p:txBody>
      </p:sp>
    </p:spTree>
    <p:extLst>
      <p:ext uri="{BB962C8B-B14F-4D97-AF65-F5344CB8AC3E}">
        <p14:creationId xmlns:p14="http://schemas.microsoft.com/office/powerpoint/2010/main" val="32061015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0" y="-41646"/>
            <a:ext cx="7911548" cy="707886"/>
          </a:xfrm>
          <a:prstGeom prst="rect">
            <a:avLst/>
          </a:prstGeom>
          <a:noFill/>
        </p:spPr>
        <p:txBody>
          <a:bodyPr wrap="square" rtlCol="0">
            <a:spAutoFit/>
          </a:bodyPr>
          <a:lstStyle/>
          <a:p>
            <a:r>
              <a:rPr lang="en-US" sz="4000" dirty="0" smtClean="0">
                <a:latin typeface="+mj-lt"/>
              </a:rPr>
              <a:t>Potential Risks: Housing Market</a:t>
            </a:r>
            <a:endParaRPr lang="en-US" sz="2400" dirty="0">
              <a:latin typeface="+mj-lt"/>
            </a:endParaRPr>
          </a:p>
        </p:txBody>
      </p:sp>
      <p:graphicFrame>
        <p:nvGraphicFramePr>
          <p:cNvPr id="4" name="Chart 3"/>
          <p:cNvGraphicFramePr>
            <a:graphicFrameLocks/>
          </p:cNvGraphicFramePr>
          <p:nvPr>
            <p:extLst>
              <p:ext uri="{D42A27DB-BD31-4B8C-83A1-F6EECF244321}">
                <p14:modId xmlns:p14="http://schemas.microsoft.com/office/powerpoint/2010/main" val="929122665"/>
              </p:ext>
            </p:extLst>
          </p:nvPr>
        </p:nvGraphicFramePr>
        <p:xfrm>
          <a:off x="0" y="2753140"/>
          <a:ext cx="4363278" cy="3687417"/>
        </p:xfrm>
        <a:graphic>
          <a:graphicData uri="http://schemas.openxmlformats.org/drawingml/2006/chart">
            <c:chart xmlns:c="http://schemas.openxmlformats.org/drawingml/2006/chart" xmlns:r="http://schemas.openxmlformats.org/officeDocument/2006/relationships" r:id="rId3"/>
          </a:graphicData>
        </a:graphic>
      </p:graphicFrame>
      <p:sp>
        <p:nvSpPr>
          <p:cNvPr id="6" name="Rectangle 5"/>
          <p:cNvSpPr/>
          <p:nvPr/>
        </p:nvSpPr>
        <p:spPr>
          <a:xfrm>
            <a:off x="178904" y="2323862"/>
            <a:ext cx="4572000" cy="507831"/>
          </a:xfrm>
          <a:prstGeom prst="rect">
            <a:avLst/>
          </a:prstGeom>
        </p:spPr>
        <p:txBody>
          <a:bodyPr>
            <a:spAutoFit/>
          </a:bodyPr>
          <a:lstStyle/>
          <a:p>
            <a:pPr marL="152400" indent="-3810"/>
            <a:r>
              <a:rPr lang="en-US" sz="1600" dirty="0" smtClean="0">
                <a:solidFill>
                  <a:srgbClr val="595958"/>
                </a:solidFill>
                <a:latin typeface="Calibri" panose="020F0502020204030204" pitchFamily="34" charset="0"/>
              </a:rPr>
              <a:t>Housing and Rental Prices</a:t>
            </a:r>
          </a:p>
          <a:p>
            <a:pPr marL="152400" indent="-3810"/>
            <a:r>
              <a:rPr lang="en-US" sz="1100" dirty="0" smtClean="0">
                <a:solidFill>
                  <a:srgbClr val="595958"/>
                </a:solidFill>
                <a:latin typeface="Calibri" panose="020F0502020204030204" pitchFamily="34" charset="0"/>
              </a:rPr>
              <a:t>12-month % change</a:t>
            </a:r>
            <a:endParaRPr lang="en-US" sz="1100" dirty="0"/>
          </a:p>
        </p:txBody>
      </p:sp>
      <p:sp>
        <p:nvSpPr>
          <p:cNvPr id="8" name="Rectangle 7"/>
          <p:cNvSpPr/>
          <p:nvPr/>
        </p:nvSpPr>
        <p:spPr>
          <a:xfrm>
            <a:off x="4750904" y="2323861"/>
            <a:ext cx="4572000" cy="507831"/>
          </a:xfrm>
          <a:prstGeom prst="rect">
            <a:avLst/>
          </a:prstGeom>
        </p:spPr>
        <p:txBody>
          <a:bodyPr>
            <a:spAutoFit/>
          </a:bodyPr>
          <a:lstStyle/>
          <a:p>
            <a:pPr marL="152400" indent="-3810"/>
            <a:r>
              <a:rPr lang="en-US" sz="1600" dirty="0" smtClean="0">
                <a:solidFill>
                  <a:srgbClr val="595958"/>
                </a:solidFill>
                <a:latin typeface="Calibri" panose="020F0502020204030204" pitchFamily="34" charset="0"/>
              </a:rPr>
              <a:t>Housing and Rental Vacancy Rate</a:t>
            </a:r>
          </a:p>
          <a:p>
            <a:pPr marL="152400" indent="-3810"/>
            <a:r>
              <a:rPr lang="en-US" sz="1100" dirty="0" smtClean="0">
                <a:solidFill>
                  <a:srgbClr val="595958"/>
                </a:solidFill>
                <a:latin typeface="Calibri" panose="020F0502020204030204" pitchFamily="34" charset="0"/>
              </a:rPr>
              <a:t>% Inventory | Months Inventory</a:t>
            </a:r>
            <a:endParaRPr lang="en-US" sz="1100" dirty="0"/>
          </a:p>
        </p:txBody>
      </p:sp>
      <p:graphicFrame>
        <p:nvGraphicFramePr>
          <p:cNvPr id="9" name="Chart 8"/>
          <p:cNvGraphicFramePr>
            <a:graphicFrameLocks/>
          </p:cNvGraphicFramePr>
          <p:nvPr>
            <p:extLst>
              <p:ext uri="{D42A27DB-BD31-4B8C-83A1-F6EECF244321}">
                <p14:modId xmlns:p14="http://schemas.microsoft.com/office/powerpoint/2010/main" val="2623084513"/>
              </p:ext>
            </p:extLst>
          </p:nvPr>
        </p:nvGraphicFramePr>
        <p:xfrm>
          <a:off x="4651513" y="2753139"/>
          <a:ext cx="4492487" cy="3687418"/>
        </p:xfrm>
        <a:graphic>
          <a:graphicData uri="http://schemas.openxmlformats.org/drawingml/2006/chart">
            <c:chart xmlns:c="http://schemas.openxmlformats.org/drawingml/2006/chart" xmlns:r="http://schemas.openxmlformats.org/officeDocument/2006/relationships" r:id="rId4"/>
          </a:graphicData>
        </a:graphic>
      </p:graphicFrame>
      <p:sp>
        <p:nvSpPr>
          <p:cNvPr id="10" name="TextBox 9"/>
          <p:cNvSpPr txBox="1"/>
          <p:nvPr/>
        </p:nvSpPr>
        <p:spPr>
          <a:xfrm>
            <a:off x="141633" y="808678"/>
            <a:ext cx="9002367" cy="1661993"/>
          </a:xfrm>
          <a:prstGeom prst="rect">
            <a:avLst/>
          </a:prstGeom>
          <a:noFill/>
        </p:spPr>
        <p:txBody>
          <a:bodyPr wrap="square" rtlCol="0">
            <a:spAutoFit/>
          </a:bodyPr>
          <a:lstStyle/>
          <a:p>
            <a:pPr marL="285750" indent="-285750">
              <a:buFont typeface="Arial" panose="020B0604020202020204" pitchFamily="34" charset="0"/>
              <a:buChar char="•"/>
            </a:pPr>
            <a:r>
              <a:rPr lang="en-US" sz="1600" dirty="0" smtClean="0"/>
              <a:t>Annual growth in US home values are approaching 5 year average, currently at 6.1%, and are nearing post-recession highs </a:t>
            </a:r>
          </a:p>
          <a:p>
            <a:pPr marL="285750" indent="-285750">
              <a:buFont typeface="Arial" panose="020B0604020202020204" pitchFamily="34" charset="0"/>
              <a:buChar char="•"/>
            </a:pPr>
            <a:r>
              <a:rPr lang="en-US" sz="1600" dirty="0" smtClean="0"/>
              <a:t>Rental prices are at all time high, however pace of growth has slowed moderately in recent months</a:t>
            </a:r>
          </a:p>
          <a:p>
            <a:pPr marL="285750" indent="-285750">
              <a:buFont typeface="Arial" panose="020B0604020202020204" pitchFamily="34" charset="0"/>
              <a:buChar char="•"/>
            </a:pPr>
            <a:r>
              <a:rPr lang="en-US" sz="1600" dirty="0" smtClean="0"/>
              <a:t>Housing inventories have increased 16% in 2017 as all time high housing prices discourage home purchases coupled with younger generation preference for renting  </a:t>
            </a:r>
          </a:p>
          <a:p>
            <a:pPr marL="285750" indent="-285750">
              <a:buFont typeface="Arial" panose="020B0604020202020204" pitchFamily="34" charset="0"/>
              <a:buChar char="•"/>
            </a:pPr>
            <a:endParaRPr lang="en-US" dirty="0" smtClean="0"/>
          </a:p>
        </p:txBody>
      </p:sp>
    </p:spTree>
    <p:extLst>
      <p:ext uri="{BB962C8B-B14F-4D97-AF65-F5344CB8AC3E}">
        <p14:creationId xmlns:p14="http://schemas.microsoft.com/office/powerpoint/2010/main" val="131762043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0" y="-41646"/>
            <a:ext cx="7911548" cy="707886"/>
          </a:xfrm>
          <a:prstGeom prst="rect">
            <a:avLst/>
          </a:prstGeom>
          <a:noFill/>
        </p:spPr>
        <p:txBody>
          <a:bodyPr wrap="square" rtlCol="0">
            <a:spAutoFit/>
          </a:bodyPr>
          <a:lstStyle/>
          <a:p>
            <a:r>
              <a:rPr lang="en-US" sz="4000" dirty="0" smtClean="0">
                <a:latin typeface="+mj-lt"/>
              </a:rPr>
              <a:t>Potential Risks: Fed Leadership</a:t>
            </a:r>
            <a:endParaRPr lang="en-US" sz="2400" dirty="0">
              <a:latin typeface="+mj-lt"/>
            </a:endParaRPr>
          </a:p>
        </p:txBody>
      </p:sp>
      <p:sp>
        <p:nvSpPr>
          <p:cNvPr id="4" name="TextBox 3"/>
          <p:cNvSpPr txBox="1"/>
          <p:nvPr/>
        </p:nvSpPr>
        <p:spPr>
          <a:xfrm>
            <a:off x="141633" y="666240"/>
            <a:ext cx="9002367" cy="1200329"/>
          </a:xfrm>
          <a:prstGeom prst="rect">
            <a:avLst/>
          </a:prstGeom>
          <a:noFill/>
        </p:spPr>
        <p:txBody>
          <a:bodyPr wrap="square" rtlCol="0">
            <a:spAutoFit/>
          </a:bodyPr>
          <a:lstStyle/>
          <a:p>
            <a:pPr marL="285750" indent="-285750">
              <a:buFont typeface="Arial" panose="020B0604020202020204" pitchFamily="34" charset="0"/>
              <a:buChar char="•"/>
            </a:pPr>
            <a:r>
              <a:rPr lang="en-US" dirty="0" smtClean="0"/>
              <a:t>Janet Yellen’s term as Chair of the Fed is set to end February 3, 2018</a:t>
            </a:r>
          </a:p>
          <a:p>
            <a:pPr marL="285750" indent="-285750">
              <a:buFont typeface="Arial" panose="020B0604020202020204" pitchFamily="34" charset="0"/>
              <a:buChar char="•"/>
            </a:pPr>
            <a:r>
              <a:rPr lang="en-US" dirty="0" smtClean="0"/>
              <a:t>Uncertainty in market regarding who will be appointed Chair for next 4 years presents uncertainty risk regarding future path of monetary policy</a:t>
            </a:r>
          </a:p>
          <a:p>
            <a:endParaRPr lang="en-US" dirty="0" smtClean="0"/>
          </a:p>
        </p:txBody>
      </p:sp>
      <p:graphicFrame>
        <p:nvGraphicFramePr>
          <p:cNvPr id="2" name="Diagram 1"/>
          <p:cNvGraphicFramePr/>
          <p:nvPr>
            <p:extLst>
              <p:ext uri="{D42A27DB-BD31-4B8C-83A1-F6EECF244321}">
                <p14:modId xmlns:p14="http://schemas.microsoft.com/office/powerpoint/2010/main" val="2404216027"/>
              </p:ext>
            </p:extLst>
          </p:nvPr>
        </p:nvGraphicFramePr>
        <p:xfrm>
          <a:off x="274982" y="1769165"/>
          <a:ext cx="8594037" cy="431358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3369269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0" y="-41646"/>
            <a:ext cx="7911548" cy="707886"/>
          </a:xfrm>
          <a:prstGeom prst="rect">
            <a:avLst/>
          </a:prstGeom>
          <a:noFill/>
        </p:spPr>
        <p:txBody>
          <a:bodyPr wrap="square" rtlCol="0">
            <a:spAutoFit/>
          </a:bodyPr>
          <a:lstStyle/>
          <a:p>
            <a:r>
              <a:rPr lang="en-US" sz="4000" dirty="0" smtClean="0">
                <a:latin typeface="+mj-lt"/>
              </a:rPr>
              <a:t>Forecast</a:t>
            </a:r>
            <a:endParaRPr lang="en-US" sz="2400" dirty="0">
              <a:latin typeface="+mj-lt"/>
            </a:endParaRPr>
          </a:p>
        </p:txBody>
      </p:sp>
    </p:spTree>
    <p:extLst>
      <p:ext uri="{BB962C8B-B14F-4D97-AF65-F5344CB8AC3E}">
        <p14:creationId xmlns:p14="http://schemas.microsoft.com/office/powerpoint/2010/main" val="330429288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0" y="-41646"/>
            <a:ext cx="7911548" cy="707886"/>
          </a:xfrm>
          <a:prstGeom prst="rect">
            <a:avLst/>
          </a:prstGeom>
          <a:noFill/>
        </p:spPr>
        <p:txBody>
          <a:bodyPr wrap="square" rtlCol="0">
            <a:spAutoFit/>
          </a:bodyPr>
          <a:lstStyle/>
          <a:p>
            <a:r>
              <a:rPr lang="en-US" sz="4000" dirty="0" smtClean="0">
                <a:latin typeface="+mj-lt"/>
              </a:rPr>
              <a:t>Policy Recommendation</a:t>
            </a:r>
            <a:endParaRPr lang="en-US" sz="2400" dirty="0">
              <a:latin typeface="+mj-lt"/>
            </a:endParaRPr>
          </a:p>
        </p:txBody>
      </p:sp>
    </p:spTree>
    <p:extLst>
      <p:ext uri="{BB962C8B-B14F-4D97-AF65-F5344CB8AC3E}">
        <p14:creationId xmlns:p14="http://schemas.microsoft.com/office/powerpoint/2010/main" val="28585242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0" y="-59634"/>
            <a:ext cx="7911548" cy="707886"/>
          </a:xfrm>
          <a:prstGeom prst="rect">
            <a:avLst/>
          </a:prstGeom>
          <a:noFill/>
        </p:spPr>
        <p:txBody>
          <a:bodyPr wrap="square" rtlCol="0">
            <a:spAutoFit/>
          </a:bodyPr>
          <a:lstStyle/>
          <a:p>
            <a:r>
              <a:rPr lang="en-US" sz="4000" dirty="0" smtClean="0">
                <a:latin typeface="+mj-lt"/>
              </a:rPr>
              <a:t>Inflation: Services vs Goods  </a:t>
            </a:r>
            <a:endParaRPr lang="en-US" sz="2400" dirty="0">
              <a:latin typeface="+mj-lt"/>
            </a:endParaRPr>
          </a:p>
        </p:txBody>
      </p:sp>
      <p:sp>
        <p:nvSpPr>
          <p:cNvPr id="4" name="TextBox 3"/>
          <p:cNvSpPr txBox="1"/>
          <p:nvPr/>
        </p:nvSpPr>
        <p:spPr>
          <a:xfrm>
            <a:off x="141633" y="6606329"/>
            <a:ext cx="3667539" cy="261610"/>
          </a:xfrm>
          <a:prstGeom prst="rect">
            <a:avLst/>
          </a:prstGeom>
          <a:noFill/>
        </p:spPr>
        <p:txBody>
          <a:bodyPr wrap="square" rtlCol="0">
            <a:spAutoFit/>
          </a:bodyPr>
          <a:lstStyle/>
          <a:p>
            <a:r>
              <a:rPr lang="en-US" sz="1050" i="1" dirty="0" smtClean="0"/>
              <a:t>Source: </a:t>
            </a:r>
            <a:r>
              <a:rPr lang="en-US" sz="1050" i="1" dirty="0"/>
              <a:t>U.S. Bureau of Economic Analysis</a:t>
            </a:r>
            <a:r>
              <a:rPr lang="en-US" sz="1050" i="1" dirty="0" smtClean="0"/>
              <a:t> </a:t>
            </a:r>
            <a:endParaRPr lang="en-US" sz="1050" i="1" dirty="0"/>
          </a:p>
        </p:txBody>
      </p:sp>
      <p:sp>
        <p:nvSpPr>
          <p:cNvPr id="5" name="Rectangle 4"/>
          <p:cNvSpPr/>
          <p:nvPr/>
        </p:nvSpPr>
        <p:spPr>
          <a:xfrm>
            <a:off x="218661" y="2413819"/>
            <a:ext cx="4572000" cy="538609"/>
          </a:xfrm>
          <a:prstGeom prst="rect">
            <a:avLst/>
          </a:prstGeom>
        </p:spPr>
        <p:txBody>
          <a:bodyPr>
            <a:spAutoFit/>
          </a:bodyPr>
          <a:lstStyle/>
          <a:p>
            <a:pPr marL="152400" indent="-3810"/>
            <a:r>
              <a:rPr lang="en-US" dirty="0" smtClean="0">
                <a:solidFill>
                  <a:srgbClr val="595958"/>
                </a:solidFill>
                <a:latin typeface="Calibri" panose="020F0502020204030204" pitchFamily="34" charset="0"/>
              </a:rPr>
              <a:t>Core PCE Inflation and Its Components</a:t>
            </a:r>
          </a:p>
          <a:p>
            <a:pPr marL="152400" indent="-3810"/>
            <a:r>
              <a:rPr lang="en-US" sz="1100" dirty="0" smtClean="0">
                <a:solidFill>
                  <a:srgbClr val="595958"/>
                </a:solidFill>
                <a:latin typeface="Calibri" panose="020F0502020204030204" pitchFamily="34" charset="0"/>
              </a:rPr>
              <a:t>12-month % change</a:t>
            </a:r>
            <a:endParaRPr lang="en-US" sz="1100" dirty="0"/>
          </a:p>
        </p:txBody>
      </p:sp>
      <p:graphicFrame>
        <p:nvGraphicFramePr>
          <p:cNvPr id="8" name="Chart 7"/>
          <p:cNvGraphicFramePr>
            <a:graphicFrameLocks/>
          </p:cNvGraphicFramePr>
          <p:nvPr>
            <p:extLst>
              <p:ext uri="{D42A27DB-BD31-4B8C-83A1-F6EECF244321}">
                <p14:modId xmlns:p14="http://schemas.microsoft.com/office/powerpoint/2010/main" val="2378011907"/>
              </p:ext>
            </p:extLst>
          </p:nvPr>
        </p:nvGraphicFramePr>
        <p:xfrm>
          <a:off x="0" y="2919928"/>
          <a:ext cx="4452730" cy="366703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Chart 8"/>
          <p:cNvGraphicFramePr>
            <a:graphicFrameLocks/>
          </p:cNvGraphicFramePr>
          <p:nvPr>
            <p:extLst>
              <p:ext uri="{D42A27DB-BD31-4B8C-83A1-F6EECF244321}">
                <p14:modId xmlns:p14="http://schemas.microsoft.com/office/powerpoint/2010/main" val="1413797355"/>
              </p:ext>
            </p:extLst>
          </p:nvPr>
        </p:nvGraphicFramePr>
        <p:xfrm>
          <a:off x="4721087" y="2939299"/>
          <a:ext cx="4422913" cy="3667030"/>
        </p:xfrm>
        <a:graphic>
          <a:graphicData uri="http://schemas.openxmlformats.org/drawingml/2006/chart">
            <c:chart xmlns:c="http://schemas.openxmlformats.org/drawingml/2006/chart" xmlns:r="http://schemas.openxmlformats.org/officeDocument/2006/relationships" r:id="rId4"/>
          </a:graphicData>
        </a:graphic>
      </p:graphicFrame>
      <p:sp>
        <p:nvSpPr>
          <p:cNvPr id="10" name="Rectangle 9"/>
          <p:cNvSpPr/>
          <p:nvPr/>
        </p:nvSpPr>
        <p:spPr>
          <a:xfrm>
            <a:off x="4790661" y="2438212"/>
            <a:ext cx="4572000" cy="538609"/>
          </a:xfrm>
          <a:prstGeom prst="rect">
            <a:avLst/>
          </a:prstGeom>
        </p:spPr>
        <p:txBody>
          <a:bodyPr>
            <a:spAutoFit/>
          </a:bodyPr>
          <a:lstStyle/>
          <a:p>
            <a:pPr marL="152400" indent="-3810"/>
            <a:r>
              <a:rPr lang="en-US" dirty="0" smtClean="0">
                <a:solidFill>
                  <a:srgbClr val="595958"/>
                </a:solidFill>
                <a:latin typeface="Calibri" panose="020F0502020204030204" pitchFamily="34" charset="0"/>
              </a:rPr>
              <a:t>Core PCE Goods vs. US Dollar </a:t>
            </a:r>
          </a:p>
          <a:p>
            <a:pPr marL="152400" indent="-3810"/>
            <a:r>
              <a:rPr lang="en-US" sz="1100" dirty="0" smtClean="0">
                <a:solidFill>
                  <a:srgbClr val="595958"/>
                </a:solidFill>
                <a:latin typeface="Calibri" panose="020F0502020204030204" pitchFamily="34" charset="0"/>
              </a:rPr>
              <a:t>12-month % change</a:t>
            </a:r>
            <a:r>
              <a:rPr lang="en-US" sz="1100" dirty="0">
                <a:solidFill>
                  <a:srgbClr val="595958"/>
                </a:solidFill>
                <a:latin typeface="Calibri" panose="020F0502020204030204" pitchFamily="34" charset="0"/>
              </a:rPr>
              <a:t> </a:t>
            </a:r>
            <a:r>
              <a:rPr lang="en-US" sz="1100" dirty="0" smtClean="0">
                <a:solidFill>
                  <a:srgbClr val="595958"/>
                </a:solidFill>
                <a:latin typeface="Calibri" panose="020F0502020204030204" pitchFamily="34" charset="0"/>
              </a:rPr>
              <a:t>| Index Mar 1973 = 100</a:t>
            </a:r>
            <a:endParaRPr lang="en-US" sz="1100" dirty="0"/>
          </a:p>
        </p:txBody>
      </p:sp>
      <p:sp>
        <p:nvSpPr>
          <p:cNvPr id="11" name="TextBox 10"/>
          <p:cNvSpPr txBox="1"/>
          <p:nvPr/>
        </p:nvSpPr>
        <p:spPr>
          <a:xfrm>
            <a:off x="4701208" y="6623975"/>
            <a:ext cx="6261652" cy="230832"/>
          </a:xfrm>
          <a:prstGeom prst="rect">
            <a:avLst/>
          </a:prstGeom>
          <a:noFill/>
        </p:spPr>
        <p:txBody>
          <a:bodyPr wrap="square" rtlCol="0">
            <a:spAutoFit/>
          </a:bodyPr>
          <a:lstStyle/>
          <a:p>
            <a:r>
              <a:rPr lang="en-US" sz="900" i="1" dirty="0" smtClean="0"/>
              <a:t>Sources: </a:t>
            </a:r>
            <a:r>
              <a:rPr lang="en-US" sz="900" i="1" dirty="0"/>
              <a:t>U.S. Bureau of Economic </a:t>
            </a:r>
            <a:r>
              <a:rPr lang="en-US" sz="900" i="1" dirty="0" smtClean="0"/>
              <a:t>Analysis; Board of Governors of the Federal Reserve System </a:t>
            </a:r>
            <a:endParaRPr lang="en-US" sz="900" i="1" dirty="0"/>
          </a:p>
        </p:txBody>
      </p:sp>
      <p:sp>
        <p:nvSpPr>
          <p:cNvPr id="13" name="TextBox 12"/>
          <p:cNvSpPr txBox="1"/>
          <p:nvPr/>
        </p:nvSpPr>
        <p:spPr>
          <a:xfrm>
            <a:off x="141633" y="666240"/>
            <a:ext cx="9002367" cy="1477328"/>
          </a:xfrm>
          <a:prstGeom prst="rect">
            <a:avLst/>
          </a:prstGeom>
          <a:noFill/>
        </p:spPr>
        <p:txBody>
          <a:bodyPr wrap="square" rtlCol="0">
            <a:spAutoFit/>
          </a:bodyPr>
          <a:lstStyle/>
          <a:p>
            <a:pPr marL="285750" indent="-285750">
              <a:buFont typeface="Arial" panose="020B0604020202020204" pitchFamily="34" charset="0"/>
              <a:buChar char="•"/>
            </a:pPr>
            <a:r>
              <a:rPr lang="en-US" b="1" dirty="0" smtClean="0"/>
              <a:t>Core Services inflation has averaged 2.2% over past 10 years </a:t>
            </a:r>
            <a:r>
              <a:rPr lang="en-US" dirty="0" smtClean="0"/>
              <a:t>and has tracked Core PCE movements closely (Correlation: 0.84) since August of 2007</a:t>
            </a:r>
          </a:p>
          <a:p>
            <a:pPr marL="285750" indent="-285750">
              <a:buFont typeface="Arial" panose="020B0604020202020204" pitchFamily="34" charset="0"/>
              <a:buChar char="•"/>
            </a:pPr>
            <a:r>
              <a:rPr lang="en-US" dirty="0" smtClean="0"/>
              <a:t>Core Durable Goods have been deflationary since Oct. 1995 </a:t>
            </a:r>
          </a:p>
          <a:p>
            <a:pPr marL="742950" lvl="1" indent="-285750">
              <a:buFont typeface="Arial" panose="020B0604020202020204" pitchFamily="34" charset="0"/>
              <a:buChar char="•"/>
            </a:pPr>
            <a:r>
              <a:rPr lang="en-US" dirty="0" smtClean="0"/>
              <a:t>Value of US Dollar and Durable Goods prices have negative correlation (-0.51 over past 10 Years); recent depreciation of dollar has resulted in uptick of prices </a:t>
            </a:r>
          </a:p>
        </p:txBody>
      </p:sp>
    </p:spTree>
    <p:extLst>
      <p:ext uri="{BB962C8B-B14F-4D97-AF65-F5344CB8AC3E}">
        <p14:creationId xmlns:p14="http://schemas.microsoft.com/office/powerpoint/2010/main" val="39135753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0" y="-41646"/>
            <a:ext cx="7911548" cy="707886"/>
          </a:xfrm>
          <a:prstGeom prst="rect">
            <a:avLst/>
          </a:prstGeom>
          <a:noFill/>
        </p:spPr>
        <p:txBody>
          <a:bodyPr wrap="square" rtlCol="0">
            <a:spAutoFit/>
          </a:bodyPr>
          <a:lstStyle/>
          <a:p>
            <a:r>
              <a:rPr lang="en-US" sz="4000" dirty="0" smtClean="0">
                <a:latin typeface="+mj-lt"/>
              </a:rPr>
              <a:t>Positive Supply Shocks</a:t>
            </a:r>
            <a:endParaRPr lang="en-US" sz="2400" dirty="0">
              <a:latin typeface="+mj-lt"/>
            </a:endParaRPr>
          </a:p>
        </p:txBody>
      </p:sp>
      <p:graphicFrame>
        <p:nvGraphicFramePr>
          <p:cNvPr id="4" name="Chart 3"/>
          <p:cNvGraphicFramePr>
            <a:graphicFrameLocks/>
          </p:cNvGraphicFramePr>
          <p:nvPr>
            <p:extLst>
              <p:ext uri="{D42A27DB-BD31-4B8C-83A1-F6EECF244321}">
                <p14:modId xmlns:p14="http://schemas.microsoft.com/office/powerpoint/2010/main" val="1791638096"/>
              </p:ext>
            </p:extLst>
          </p:nvPr>
        </p:nvGraphicFramePr>
        <p:xfrm>
          <a:off x="4493315" y="2604164"/>
          <a:ext cx="4650685" cy="3776758"/>
        </p:xfrm>
        <a:graphic>
          <a:graphicData uri="http://schemas.openxmlformats.org/drawingml/2006/chart">
            <c:chart xmlns:c="http://schemas.openxmlformats.org/drawingml/2006/chart" xmlns:r="http://schemas.openxmlformats.org/officeDocument/2006/relationships" r:id="rId3"/>
          </a:graphicData>
        </a:graphic>
      </p:graphicFrame>
      <p:sp>
        <p:nvSpPr>
          <p:cNvPr id="5" name="Rectangle 4"/>
          <p:cNvSpPr/>
          <p:nvPr/>
        </p:nvSpPr>
        <p:spPr>
          <a:xfrm>
            <a:off x="4462670" y="1981451"/>
            <a:ext cx="4681330" cy="507831"/>
          </a:xfrm>
          <a:prstGeom prst="rect">
            <a:avLst/>
          </a:prstGeom>
        </p:spPr>
        <p:txBody>
          <a:bodyPr wrap="square">
            <a:spAutoFit/>
          </a:bodyPr>
          <a:lstStyle/>
          <a:p>
            <a:pPr marL="152400" indent="-3810"/>
            <a:r>
              <a:rPr lang="en-US" sz="1600" dirty="0" smtClean="0">
                <a:solidFill>
                  <a:srgbClr val="595958"/>
                </a:solidFill>
                <a:latin typeface="Calibri" panose="020F0502020204030204" pitchFamily="34" charset="0"/>
              </a:rPr>
              <a:t>Telecomm Services and Household Appliance Prices</a:t>
            </a:r>
          </a:p>
          <a:p>
            <a:pPr marL="152400" indent="-3810"/>
            <a:r>
              <a:rPr lang="en-US" sz="1100" dirty="0" smtClean="0">
                <a:solidFill>
                  <a:srgbClr val="595958"/>
                </a:solidFill>
                <a:latin typeface="Calibri" panose="020F0502020204030204" pitchFamily="34" charset="0"/>
              </a:rPr>
              <a:t>12-month % change</a:t>
            </a:r>
            <a:endParaRPr lang="en-US" sz="1100" dirty="0"/>
          </a:p>
        </p:txBody>
      </p:sp>
      <p:graphicFrame>
        <p:nvGraphicFramePr>
          <p:cNvPr id="6" name="Chart 5"/>
          <p:cNvGraphicFramePr>
            <a:graphicFrameLocks/>
          </p:cNvGraphicFramePr>
          <p:nvPr>
            <p:extLst>
              <p:ext uri="{D42A27DB-BD31-4B8C-83A1-F6EECF244321}">
                <p14:modId xmlns:p14="http://schemas.microsoft.com/office/powerpoint/2010/main" val="1489493861"/>
              </p:ext>
            </p:extLst>
          </p:nvPr>
        </p:nvGraphicFramePr>
        <p:xfrm>
          <a:off x="0" y="2604164"/>
          <a:ext cx="4144618" cy="3925845"/>
        </p:xfrm>
        <a:graphic>
          <a:graphicData uri="http://schemas.openxmlformats.org/drawingml/2006/chart">
            <c:chart xmlns:c="http://schemas.openxmlformats.org/drawingml/2006/chart" xmlns:r="http://schemas.openxmlformats.org/officeDocument/2006/relationships" r:id="rId4"/>
          </a:graphicData>
        </a:graphic>
      </p:graphicFrame>
      <p:sp>
        <p:nvSpPr>
          <p:cNvPr id="7" name="Rectangle 6"/>
          <p:cNvSpPr/>
          <p:nvPr/>
        </p:nvSpPr>
        <p:spPr>
          <a:xfrm>
            <a:off x="141633" y="1981451"/>
            <a:ext cx="4681330" cy="507831"/>
          </a:xfrm>
          <a:prstGeom prst="rect">
            <a:avLst/>
          </a:prstGeom>
        </p:spPr>
        <p:txBody>
          <a:bodyPr wrap="square">
            <a:spAutoFit/>
          </a:bodyPr>
          <a:lstStyle/>
          <a:p>
            <a:pPr marL="152400" indent="-3810"/>
            <a:r>
              <a:rPr lang="en-US" sz="1600" dirty="0" smtClean="0">
                <a:solidFill>
                  <a:srgbClr val="595958"/>
                </a:solidFill>
                <a:latin typeface="Calibri" panose="020F0502020204030204" pitchFamily="34" charset="0"/>
              </a:rPr>
              <a:t>PC and Computer Software Prices</a:t>
            </a:r>
          </a:p>
          <a:p>
            <a:pPr marL="152400" indent="-3810"/>
            <a:r>
              <a:rPr lang="en-US" sz="1100" dirty="0" smtClean="0">
                <a:solidFill>
                  <a:srgbClr val="595958"/>
                </a:solidFill>
                <a:latin typeface="Calibri" panose="020F0502020204030204" pitchFamily="34" charset="0"/>
              </a:rPr>
              <a:t>12-month % change</a:t>
            </a:r>
            <a:endParaRPr lang="en-US" sz="1100" dirty="0"/>
          </a:p>
        </p:txBody>
      </p:sp>
      <p:sp>
        <p:nvSpPr>
          <p:cNvPr id="8" name="TextBox 7"/>
          <p:cNvSpPr txBox="1"/>
          <p:nvPr/>
        </p:nvSpPr>
        <p:spPr>
          <a:xfrm>
            <a:off x="141633" y="666240"/>
            <a:ext cx="9002367" cy="1200329"/>
          </a:xfrm>
          <a:prstGeom prst="rect">
            <a:avLst/>
          </a:prstGeom>
          <a:noFill/>
        </p:spPr>
        <p:txBody>
          <a:bodyPr wrap="square" rtlCol="0">
            <a:spAutoFit/>
          </a:bodyPr>
          <a:lstStyle/>
          <a:p>
            <a:pPr marL="285750" indent="-285750">
              <a:buFont typeface="Arial" panose="020B0604020202020204" pitchFamily="34" charset="0"/>
              <a:buChar char="•"/>
            </a:pPr>
            <a:r>
              <a:rPr lang="en-US" dirty="0" smtClean="0"/>
              <a:t>Technological advancements and increased competition has resulted in price deflation of select goods and services over the past few years</a:t>
            </a:r>
          </a:p>
          <a:p>
            <a:pPr marL="285750" indent="-285750">
              <a:buFont typeface="Arial" panose="020B0604020202020204" pitchFamily="34" charset="0"/>
              <a:buChar char="•"/>
            </a:pPr>
            <a:r>
              <a:rPr lang="en-US" dirty="0" smtClean="0"/>
              <a:t>These price deflations have held inflation below 2% target over the past 10 years, however, they have resulted in greater purchasing power of the US consumer.  </a:t>
            </a:r>
          </a:p>
        </p:txBody>
      </p:sp>
    </p:spTree>
    <p:extLst>
      <p:ext uri="{BB962C8B-B14F-4D97-AF65-F5344CB8AC3E}">
        <p14:creationId xmlns:p14="http://schemas.microsoft.com/office/powerpoint/2010/main" val="19068648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0" y="-41646"/>
            <a:ext cx="7911548" cy="707886"/>
          </a:xfrm>
          <a:prstGeom prst="rect">
            <a:avLst/>
          </a:prstGeom>
          <a:noFill/>
        </p:spPr>
        <p:txBody>
          <a:bodyPr wrap="square" rtlCol="0">
            <a:spAutoFit/>
          </a:bodyPr>
          <a:lstStyle/>
          <a:p>
            <a:r>
              <a:rPr lang="en-US" sz="4000" dirty="0" smtClean="0">
                <a:latin typeface="+mj-lt"/>
              </a:rPr>
              <a:t>Positive Services Inflation</a:t>
            </a:r>
            <a:endParaRPr lang="en-US" sz="2400" dirty="0">
              <a:latin typeface="+mj-lt"/>
            </a:endParaRPr>
          </a:p>
        </p:txBody>
      </p:sp>
      <p:sp>
        <p:nvSpPr>
          <p:cNvPr id="8" name="TextBox 7"/>
          <p:cNvSpPr txBox="1"/>
          <p:nvPr/>
        </p:nvSpPr>
        <p:spPr>
          <a:xfrm>
            <a:off x="141633" y="666240"/>
            <a:ext cx="9002367" cy="646331"/>
          </a:xfrm>
          <a:prstGeom prst="rect">
            <a:avLst/>
          </a:prstGeom>
          <a:noFill/>
        </p:spPr>
        <p:txBody>
          <a:bodyPr wrap="square" rtlCol="0">
            <a:spAutoFit/>
          </a:bodyPr>
          <a:lstStyle/>
          <a:p>
            <a:pPr marL="285750" indent="-285750">
              <a:buFont typeface="Arial" panose="020B0604020202020204" pitchFamily="34" charset="0"/>
              <a:buChar char="•"/>
            </a:pPr>
            <a:r>
              <a:rPr lang="en-US" dirty="0" smtClean="0"/>
              <a:t>Select services inflation has remained within healthy 2-3% range boding well for workers in these services industries  </a:t>
            </a:r>
          </a:p>
        </p:txBody>
      </p:sp>
      <p:graphicFrame>
        <p:nvGraphicFramePr>
          <p:cNvPr id="9" name="Chart 8"/>
          <p:cNvGraphicFramePr>
            <a:graphicFrameLocks/>
          </p:cNvGraphicFramePr>
          <p:nvPr>
            <p:extLst>
              <p:ext uri="{D42A27DB-BD31-4B8C-83A1-F6EECF244321}">
                <p14:modId xmlns:p14="http://schemas.microsoft.com/office/powerpoint/2010/main" val="625192773"/>
              </p:ext>
            </p:extLst>
          </p:nvPr>
        </p:nvGraphicFramePr>
        <p:xfrm>
          <a:off x="141633" y="2020457"/>
          <a:ext cx="8873158" cy="4370404"/>
        </p:xfrm>
        <a:graphic>
          <a:graphicData uri="http://schemas.openxmlformats.org/drawingml/2006/chart">
            <c:chart xmlns:c="http://schemas.openxmlformats.org/drawingml/2006/chart" xmlns:r="http://schemas.openxmlformats.org/officeDocument/2006/relationships" r:id="rId3"/>
          </a:graphicData>
        </a:graphic>
      </p:graphicFrame>
      <p:sp>
        <p:nvSpPr>
          <p:cNvPr id="10" name="Rectangle 9"/>
          <p:cNvSpPr/>
          <p:nvPr/>
        </p:nvSpPr>
        <p:spPr>
          <a:xfrm>
            <a:off x="250964" y="1512626"/>
            <a:ext cx="4681330" cy="507831"/>
          </a:xfrm>
          <a:prstGeom prst="rect">
            <a:avLst/>
          </a:prstGeom>
        </p:spPr>
        <p:txBody>
          <a:bodyPr wrap="square">
            <a:spAutoFit/>
          </a:bodyPr>
          <a:lstStyle/>
          <a:p>
            <a:pPr marL="152400" indent="-3810"/>
            <a:r>
              <a:rPr lang="en-US" sz="1600" dirty="0" smtClean="0">
                <a:solidFill>
                  <a:srgbClr val="595958"/>
                </a:solidFill>
                <a:latin typeface="Calibri" panose="020F0502020204030204" pitchFamily="34" charset="0"/>
              </a:rPr>
              <a:t>Select Services Prices</a:t>
            </a:r>
          </a:p>
          <a:p>
            <a:pPr marL="152400" indent="-3810"/>
            <a:r>
              <a:rPr lang="en-US" sz="1100" dirty="0" smtClean="0">
                <a:solidFill>
                  <a:srgbClr val="595958"/>
                </a:solidFill>
                <a:latin typeface="Calibri" panose="020F0502020204030204" pitchFamily="34" charset="0"/>
              </a:rPr>
              <a:t>12-month % change</a:t>
            </a:r>
            <a:endParaRPr lang="en-US" sz="1100" dirty="0"/>
          </a:p>
        </p:txBody>
      </p:sp>
    </p:spTree>
    <p:extLst>
      <p:ext uri="{BB962C8B-B14F-4D97-AF65-F5344CB8AC3E}">
        <p14:creationId xmlns:p14="http://schemas.microsoft.com/office/powerpoint/2010/main" val="38425789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0" y="-41646"/>
            <a:ext cx="9144000" cy="707886"/>
          </a:xfrm>
          <a:prstGeom prst="rect">
            <a:avLst/>
          </a:prstGeom>
          <a:noFill/>
        </p:spPr>
        <p:txBody>
          <a:bodyPr wrap="square" rtlCol="0">
            <a:spAutoFit/>
          </a:bodyPr>
          <a:lstStyle/>
          <a:p>
            <a:r>
              <a:rPr lang="en-US" sz="4000" dirty="0" smtClean="0">
                <a:latin typeface="+mj-lt"/>
              </a:rPr>
              <a:t>New Global Inflation Regime</a:t>
            </a:r>
            <a:endParaRPr lang="en-US" sz="2400" dirty="0">
              <a:latin typeface="+mj-lt"/>
            </a:endParaRPr>
          </a:p>
        </p:txBody>
      </p:sp>
      <p:graphicFrame>
        <p:nvGraphicFramePr>
          <p:cNvPr id="5" name="Chart 4"/>
          <p:cNvGraphicFramePr>
            <a:graphicFrameLocks/>
          </p:cNvGraphicFramePr>
          <p:nvPr>
            <p:extLst>
              <p:ext uri="{D42A27DB-BD31-4B8C-83A1-F6EECF244321}">
                <p14:modId xmlns:p14="http://schemas.microsoft.com/office/powerpoint/2010/main" val="1601115383"/>
              </p:ext>
            </p:extLst>
          </p:nvPr>
        </p:nvGraphicFramePr>
        <p:xfrm>
          <a:off x="210710" y="2456373"/>
          <a:ext cx="8722581" cy="3954366"/>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Box 5"/>
          <p:cNvSpPr txBox="1"/>
          <p:nvPr/>
        </p:nvSpPr>
        <p:spPr>
          <a:xfrm>
            <a:off x="141633" y="666240"/>
            <a:ext cx="9002367" cy="1200329"/>
          </a:xfrm>
          <a:prstGeom prst="rect">
            <a:avLst/>
          </a:prstGeom>
          <a:noFill/>
        </p:spPr>
        <p:txBody>
          <a:bodyPr wrap="square" rtlCol="0">
            <a:spAutoFit/>
          </a:bodyPr>
          <a:lstStyle/>
          <a:p>
            <a:pPr marL="285750" indent="-285750">
              <a:buFont typeface="Arial" panose="020B0604020202020204" pitchFamily="34" charset="0"/>
              <a:buChar char="•"/>
            </a:pPr>
            <a:r>
              <a:rPr lang="en-US" dirty="0" smtClean="0"/>
              <a:t>Since 2009 many developed nations have experienced tepid inflation </a:t>
            </a:r>
            <a:r>
              <a:rPr lang="en-US" b="1" dirty="0" smtClean="0"/>
              <a:t>bounded between 1% and 2%  </a:t>
            </a:r>
          </a:p>
          <a:p>
            <a:pPr marL="285750" indent="-285750">
              <a:buFont typeface="Arial" panose="020B0604020202020204" pitchFamily="34" charset="0"/>
              <a:buChar char="•"/>
            </a:pPr>
            <a:r>
              <a:rPr lang="en-US" dirty="0" smtClean="0"/>
              <a:t>We believe increased globalization and innovation within developed nations has resulted in a new </a:t>
            </a:r>
            <a:r>
              <a:rPr lang="en-US" b="1" dirty="0" smtClean="0"/>
              <a:t>low inflation regime </a:t>
            </a:r>
          </a:p>
        </p:txBody>
      </p:sp>
      <p:sp>
        <p:nvSpPr>
          <p:cNvPr id="7" name="Rectangle 6"/>
          <p:cNvSpPr/>
          <p:nvPr/>
        </p:nvSpPr>
        <p:spPr>
          <a:xfrm>
            <a:off x="318052" y="1939050"/>
            <a:ext cx="4572000" cy="538609"/>
          </a:xfrm>
          <a:prstGeom prst="rect">
            <a:avLst/>
          </a:prstGeom>
        </p:spPr>
        <p:txBody>
          <a:bodyPr>
            <a:spAutoFit/>
          </a:bodyPr>
          <a:lstStyle/>
          <a:p>
            <a:pPr marL="152400" indent="-3810"/>
            <a:r>
              <a:rPr lang="en-US" dirty="0" smtClean="0">
                <a:solidFill>
                  <a:srgbClr val="595958"/>
                </a:solidFill>
                <a:latin typeface="Calibri" panose="020F0502020204030204" pitchFamily="34" charset="0"/>
              </a:rPr>
              <a:t>Developed Nation Core Inflation Rates</a:t>
            </a:r>
          </a:p>
          <a:p>
            <a:pPr marL="152400" indent="-3810"/>
            <a:r>
              <a:rPr lang="en-US" sz="1100" dirty="0" smtClean="0">
                <a:solidFill>
                  <a:srgbClr val="595958"/>
                </a:solidFill>
                <a:latin typeface="Calibri" panose="020F0502020204030204" pitchFamily="34" charset="0"/>
              </a:rPr>
              <a:t>12-month % change</a:t>
            </a:r>
            <a:endParaRPr lang="en-US" sz="1100" dirty="0"/>
          </a:p>
        </p:txBody>
      </p:sp>
    </p:spTree>
    <p:extLst>
      <p:ext uri="{BB962C8B-B14F-4D97-AF65-F5344CB8AC3E}">
        <p14:creationId xmlns:p14="http://schemas.microsoft.com/office/powerpoint/2010/main" val="36211036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0" y="-41646"/>
            <a:ext cx="7911548" cy="707886"/>
          </a:xfrm>
          <a:prstGeom prst="rect">
            <a:avLst/>
          </a:prstGeom>
          <a:noFill/>
        </p:spPr>
        <p:txBody>
          <a:bodyPr wrap="square" rtlCol="0">
            <a:spAutoFit/>
          </a:bodyPr>
          <a:lstStyle/>
          <a:p>
            <a:r>
              <a:rPr lang="en-US" sz="4000" dirty="0" smtClean="0">
                <a:latin typeface="+mj-lt"/>
              </a:rPr>
              <a:t>Inflation Expectations</a:t>
            </a:r>
            <a:endParaRPr lang="en-US" sz="2400" dirty="0">
              <a:latin typeface="+mj-lt"/>
            </a:endParaRPr>
          </a:p>
        </p:txBody>
      </p:sp>
      <p:sp>
        <p:nvSpPr>
          <p:cNvPr id="14" name="TextBox 13"/>
          <p:cNvSpPr txBox="1"/>
          <p:nvPr/>
        </p:nvSpPr>
        <p:spPr>
          <a:xfrm>
            <a:off x="0" y="6637107"/>
            <a:ext cx="6261652" cy="230832"/>
          </a:xfrm>
          <a:prstGeom prst="rect">
            <a:avLst/>
          </a:prstGeom>
          <a:noFill/>
        </p:spPr>
        <p:txBody>
          <a:bodyPr wrap="square" rtlCol="0">
            <a:spAutoFit/>
          </a:bodyPr>
          <a:lstStyle/>
          <a:p>
            <a:r>
              <a:rPr lang="en-US" sz="900" i="1" dirty="0" smtClean="0"/>
              <a:t>Sources: Federal Reserve Bank of St. Louis; University of Michigan</a:t>
            </a:r>
            <a:endParaRPr lang="en-US" sz="900" i="1" dirty="0"/>
          </a:p>
        </p:txBody>
      </p:sp>
      <p:graphicFrame>
        <p:nvGraphicFramePr>
          <p:cNvPr id="5" name="Chart 4"/>
          <p:cNvGraphicFramePr>
            <a:graphicFrameLocks/>
          </p:cNvGraphicFramePr>
          <p:nvPr>
            <p:extLst>
              <p:ext uri="{D42A27DB-BD31-4B8C-83A1-F6EECF244321}">
                <p14:modId xmlns:p14="http://schemas.microsoft.com/office/powerpoint/2010/main" val="1093074647"/>
              </p:ext>
            </p:extLst>
          </p:nvPr>
        </p:nvGraphicFramePr>
        <p:xfrm>
          <a:off x="141634" y="2391765"/>
          <a:ext cx="8783706" cy="4118657"/>
        </p:xfrm>
        <a:graphic>
          <a:graphicData uri="http://schemas.openxmlformats.org/drawingml/2006/chart">
            <c:chart xmlns:c="http://schemas.openxmlformats.org/drawingml/2006/chart" xmlns:r="http://schemas.openxmlformats.org/officeDocument/2006/relationships" r:id="rId3"/>
          </a:graphicData>
        </a:graphic>
      </p:graphicFrame>
      <p:cxnSp>
        <p:nvCxnSpPr>
          <p:cNvPr id="6" name="Straight Connector 5"/>
          <p:cNvCxnSpPr/>
          <p:nvPr/>
        </p:nvCxnSpPr>
        <p:spPr>
          <a:xfrm>
            <a:off x="6400800" y="4641572"/>
            <a:ext cx="2276061" cy="0"/>
          </a:xfrm>
          <a:prstGeom prst="line">
            <a:avLst/>
          </a:prstGeom>
          <a:ln w="19050">
            <a:solidFill>
              <a:srgbClr val="A32638"/>
            </a:solidFill>
            <a:prstDash val="dash"/>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V="1">
            <a:off x="6390862" y="4005469"/>
            <a:ext cx="228600" cy="3313"/>
          </a:xfrm>
          <a:prstGeom prst="line">
            <a:avLst/>
          </a:prstGeom>
          <a:ln w="19050">
            <a:solidFill>
              <a:schemeClr val="accent6"/>
            </a:solidFill>
            <a:prstDash val="dash"/>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V="1">
            <a:off x="6783456" y="4422122"/>
            <a:ext cx="1893405" cy="82826"/>
          </a:xfrm>
          <a:prstGeom prst="line">
            <a:avLst/>
          </a:prstGeom>
          <a:ln w="19050">
            <a:solidFill>
              <a:srgbClr val="002060"/>
            </a:solidFill>
            <a:prstDash val="dash"/>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278295" y="1853156"/>
            <a:ext cx="4572000" cy="538609"/>
          </a:xfrm>
          <a:prstGeom prst="rect">
            <a:avLst/>
          </a:prstGeom>
        </p:spPr>
        <p:txBody>
          <a:bodyPr>
            <a:spAutoFit/>
          </a:bodyPr>
          <a:lstStyle/>
          <a:p>
            <a:pPr marL="152400" indent="-3810"/>
            <a:r>
              <a:rPr lang="en-US" dirty="0" smtClean="0">
                <a:solidFill>
                  <a:srgbClr val="595958"/>
                </a:solidFill>
                <a:latin typeface="Calibri" panose="020F0502020204030204" pitchFamily="34" charset="0"/>
              </a:rPr>
              <a:t>Inflation Expectations</a:t>
            </a:r>
          </a:p>
          <a:p>
            <a:pPr marL="152400" indent="-3810"/>
            <a:r>
              <a:rPr lang="en-US" sz="1100" dirty="0" smtClean="0">
                <a:solidFill>
                  <a:srgbClr val="595958"/>
                </a:solidFill>
                <a:latin typeface="Calibri" panose="020F0502020204030204" pitchFamily="34" charset="0"/>
              </a:rPr>
              <a:t>Annualized Rate (%)</a:t>
            </a:r>
            <a:endParaRPr lang="en-US" sz="1100" dirty="0"/>
          </a:p>
        </p:txBody>
      </p:sp>
      <p:sp>
        <p:nvSpPr>
          <p:cNvPr id="17" name="TextBox 16"/>
          <p:cNvSpPr txBox="1"/>
          <p:nvPr/>
        </p:nvSpPr>
        <p:spPr>
          <a:xfrm>
            <a:off x="141633" y="795447"/>
            <a:ext cx="9002367" cy="1200329"/>
          </a:xfrm>
          <a:prstGeom prst="rect">
            <a:avLst/>
          </a:prstGeom>
          <a:noFill/>
        </p:spPr>
        <p:txBody>
          <a:bodyPr wrap="square" rtlCol="0">
            <a:spAutoFit/>
          </a:bodyPr>
          <a:lstStyle/>
          <a:p>
            <a:pPr marL="285750" indent="-285750">
              <a:buFont typeface="Arial" panose="020B0604020202020204" pitchFamily="34" charset="0"/>
              <a:buChar char="•"/>
            </a:pPr>
            <a:r>
              <a:rPr lang="en-US" dirty="0" smtClean="0"/>
              <a:t>FOMC has projected inflation around their 2% target over the next three years</a:t>
            </a:r>
          </a:p>
          <a:p>
            <a:pPr marL="285750" indent="-285750">
              <a:buFont typeface="Arial" panose="020B0604020202020204" pitchFamily="34" charset="0"/>
              <a:buChar char="•"/>
            </a:pPr>
            <a:r>
              <a:rPr lang="en-US" dirty="0" smtClean="0"/>
              <a:t>Markets have priced 5-year inflation at 1.7% as measured by 5-year TIPS spread   </a:t>
            </a:r>
          </a:p>
          <a:p>
            <a:pPr marL="285750" indent="-285750">
              <a:buFont typeface="Arial" panose="020B0604020202020204" pitchFamily="34" charset="0"/>
              <a:buChar char="•"/>
            </a:pPr>
            <a:r>
              <a:rPr lang="en-US" dirty="0" smtClean="0"/>
              <a:t>Consumers are most bullish on inflation expecting 2.7% over next 12 months</a:t>
            </a:r>
          </a:p>
          <a:p>
            <a:endParaRPr lang="en-US" dirty="0" smtClean="0"/>
          </a:p>
        </p:txBody>
      </p:sp>
    </p:spTree>
    <p:extLst>
      <p:ext uri="{BB962C8B-B14F-4D97-AF65-F5344CB8AC3E}">
        <p14:creationId xmlns:p14="http://schemas.microsoft.com/office/powerpoint/2010/main" val="28075882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Shape 228"/>
          <p:cNvSpPr txBox="1"/>
          <p:nvPr/>
        </p:nvSpPr>
        <p:spPr>
          <a:xfrm>
            <a:off x="0" y="-41646"/>
            <a:ext cx="9144000" cy="708000"/>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US" sz="4000" dirty="0">
                <a:solidFill>
                  <a:schemeClr val="dk1"/>
                </a:solidFill>
                <a:latin typeface="+mj-lt"/>
                <a:ea typeface="Calibri"/>
                <a:cs typeface="Calibri"/>
                <a:sym typeface="Calibri"/>
              </a:rPr>
              <a:t>Unemployment</a:t>
            </a:r>
          </a:p>
        </p:txBody>
      </p:sp>
      <p:sp>
        <p:nvSpPr>
          <p:cNvPr id="229" name="Shape 229"/>
          <p:cNvSpPr txBox="1"/>
          <p:nvPr/>
        </p:nvSpPr>
        <p:spPr>
          <a:xfrm>
            <a:off x="141633" y="666240"/>
            <a:ext cx="9002400" cy="1200300"/>
          </a:xfrm>
          <a:prstGeom prst="rect">
            <a:avLst/>
          </a:prstGeom>
          <a:noFill/>
          <a:ln>
            <a:noFill/>
          </a:ln>
        </p:spPr>
        <p:txBody>
          <a:bodyPr wrap="square" lIns="91425" tIns="45700" rIns="91425" bIns="45700" anchor="t" anchorCtr="0">
            <a:noAutofit/>
          </a:bodyPr>
          <a:lstStyle/>
          <a:p>
            <a:pPr marL="285750" marR="0" lvl="0" indent="-273050" algn="l" rtl="0">
              <a:spcBef>
                <a:spcPts val="0"/>
              </a:spcBef>
              <a:buClr>
                <a:schemeClr val="dk1"/>
              </a:buClr>
              <a:buSzPct val="100000"/>
              <a:buFont typeface="Calibri"/>
              <a:buChar char="•"/>
            </a:pPr>
            <a:r>
              <a:rPr lang="en-US" sz="1600" dirty="0">
                <a:latin typeface="Calibri"/>
                <a:ea typeface="Calibri"/>
                <a:cs typeface="Calibri"/>
                <a:sym typeface="Calibri"/>
              </a:rPr>
              <a:t>Civilian unemployment </a:t>
            </a:r>
            <a:r>
              <a:rPr lang="en-US" sz="1600" dirty="0" smtClean="0">
                <a:latin typeface="Calibri"/>
                <a:ea typeface="Calibri"/>
                <a:cs typeface="Calibri"/>
                <a:sym typeface="Calibri"/>
              </a:rPr>
              <a:t>rate, </a:t>
            </a:r>
            <a:r>
              <a:rPr lang="en-US" sz="1600" dirty="0">
                <a:latin typeface="Calibri"/>
                <a:ea typeface="Calibri"/>
                <a:cs typeface="Calibri"/>
                <a:sym typeface="Calibri"/>
              </a:rPr>
              <a:t>or </a:t>
            </a:r>
            <a:r>
              <a:rPr lang="en-US" sz="1600" dirty="0" smtClean="0">
                <a:latin typeface="Calibri"/>
                <a:ea typeface="Calibri"/>
                <a:cs typeface="Calibri"/>
                <a:sym typeface="Calibri"/>
              </a:rPr>
              <a:t>U-3, </a:t>
            </a:r>
            <a:r>
              <a:rPr lang="en-US" sz="1600" dirty="0">
                <a:latin typeface="Calibri"/>
                <a:ea typeface="Calibri"/>
                <a:cs typeface="Calibri"/>
                <a:sym typeface="Calibri"/>
              </a:rPr>
              <a:t>has fallen to a post recession low of 4.2% while the U-6 measure of unemployment has also fallen to a low of 8.3%.</a:t>
            </a:r>
          </a:p>
          <a:p>
            <a:pPr marL="285750" marR="0" lvl="0" indent="-273050" algn="l" rtl="0">
              <a:spcBef>
                <a:spcPts val="0"/>
              </a:spcBef>
              <a:buClr>
                <a:schemeClr val="dk1"/>
              </a:buClr>
              <a:buSzPct val="100000"/>
              <a:buFont typeface="Calibri"/>
              <a:buChar char="•"/>
            </a:pPr>
            <a:r>
              <a:rPr lang="en-US" sz="1600" dirty="0">
                <a:latin typeface="Calibri"/>
                <a:ea typeface="Calibri"/>
                <a:cs typeface="Calibri"/>
                <a:sym typeface="Calibri"/>
              </a:rPr>
              <a:t>The spread between the two measures has fallen from a high of 7.4% in 2011 to the current spread of 4.1%, signaling a significant reduction in </a:t>
            </a:r>
            <a:r>
              <a:rPr lang="en-US" sz="1600" dirty="0">
                <a:solidFill>
                  <a:schemeClr val="dk1"/>
                </a:solidFill>
                <a:latin typeface="Calibri"/>
                <a:ea typeface="Calibri"/>
                <a:cs typeface="Calibri"/>
                <a:sym typeface="Calibri"/>
              </a:rPr>
              <a:t>marginally attached workers plus </a:t>
            </a:r>
            <a:r>
              <a:rPr lang="en-US" sz="1600" dirty="0">
                <a:latin typeface="Calibri"/>
                <a:ea typeface="Calibri"/>
                <a:cs typeface="Calibri"/>
                <a:sym typeface="Calibri"/>
              </a:rPr>
              <a:t>part time workers. </a:t>
            </a:r>
          </a:p>
        </p:txBody>
      </p:sp>
      <p:graphicFrame>
        <p:nvGraphicFramePr>
          <p:cNvPr id="5" name="Chart 4"/>
          <p:cNvGraphicFramePr>
            <a:graphicFrameLocks/>
          </p:cNvGraphicFramePr>
          <p:nvPr>
            <p:extLst>
              <p:ext uri="{D42A27DB-BD31-4B8C-83A1-F6EECF244321}">
                <p14:modId xmlns:p14="http://schemas.microsoft.com/office/powerpoint/2010/main" val="1285813427"/>
              </p:ext>
            </p:extLst>
          </p:nvPr>
        </p:nvGraphicFramePr>
        <p:xfrm>
          <a:off x="141633" y="2405149"/>
          <a:ext cx="8783706" cy="4075165"/>
        </p:xfrm>
        <a:graphic>
          <a:graphicData uri="http://schemas.openxmlformats.org/drawingml/2006/chart">
            <c:chart xmlns:c="http://schemas.openxmlformats.org/drawingml/2006/chart" xmlns:r="http://schemas.openxmlformats.org/officeDocument/2006/relationships" r:id="rId3"/>
          </a:graphicData>
        </a:graphic>
      </p:graphicFrame>
      <p:sp>
        <p:nvSpPr>
          <p:cNvPr id="6" name="Rectangle 5"/>
          <p:cNvSpPr/>
          <p:nvPr/>
        </p:nvSpPr>
        <p:spPr>
          <a:xfrm>
            <a:off x="258417" y="1896237"/>
            <a:ext cx="4572000" cy="538609"/>
          </a:xfrm>
          <a:prstGeom prst="rect">
            <a:avLst/>
          </a:prstGeom>
        </p:spPr>
        <p:txBody>
          <a:bodyPr>
            <a:spAutoFit/>
          </a:bodyPr>
          <a:lstStyle/>
          <a:p>
            <a:pPr marL="152400" indent="-3810"/>
            <a:r>
              <a:rPr lang="en-US" dirty="0" smtClean="0">
                <a:solidFill>
                  <a:srgbClr val="595958"/>
                </a:solidFill>
                <a:latin typeface="Calibri" panose="020F0502020204030204" pitchFamily="34" charset="0"/>
              </a:rPr>
              <a:t>Unemployment Rates: U-6 and U-3</a:t>
            </a:r>
          </a:p>
          <a:p>
            <a:pPr marL="152400" indent="-3810"/>
            <a:r>
              <a:rPr lang="en-US" sz="1100" dirty="0" smtClean="0">
                <a:solidFill>
                  <a:srgbClr val="595958"/>
                </a:solidFill>
                <a:latin typeface="Calibri" panose="020F0502020204030204" pitchFamily="34" charset="0"/>
              </a:rPr>
              <a:t>Percent </a:t>
            </a:r>
            <a:endParaRPr lang="en-US" sz="1100" dirty="0"/>
          </a:p>
        </p:txBody>
      </p:sp>
    </p:spTree>
    <p:extLst>
      <p:ext uri="{BB962C8B-B14F-4D97-AF65-F5344CB8AC3E}">
        <p14:creationId xmlns:p14="http://schemas.microsoft.com/office/powerpoint/2010/main" val="3863613921"/>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4979</TotalTime>
  <Words>2243</Words>
  <Application>Microsoft Office PowerPoint</Application>
  <PresentationFormat>On-screen Show (4:3)</PresentationFormat>
  <Paragraphs>261</Paragraphs>
  <Slides>35</Slides>
  <Notes>33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35</vt:i4>
      </vt:variant>
    </vt:vector>
  </HeadingPairs>
  <TitlesOfParts>
    <vt:vector size="41" baseType="lpstr">
      <vt:lpstr>Arial</vt:lpstr>
      <vt:lpstr>Bookman Old Style</vt:lpstr>
      <vt:lpstr>Calibri</vt:lpstr>
      <vt:lpstr>Calibri Light</vt:lpstr>
      <vt:lpstr>Century Gothic</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Magda</dc:creator>
  <cp:lastModifiedBy>Austin McDonnell</cp:lastModifiedBy>
  <cp:revision>253</cp:revision>
  <dcterms:created xsi:type="dcterms:W3CDTF">2016-12-26T15:39:59Z</dcterms:created>
  <dcterms:modified xsi:type="dcterms:W3CDTF">2017-10-23T19:20:45Z</dcterms:modified>
</cp:coreProperties>
</file>